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74" r:id="rId3"/>
    <p:sldId id="266" r:id="rId4"/>
    <p:sldId id="275" r:id="rId5"/>
    <p:sldId id="270" r:id="rId6"/>
    <p:sldId id="276" r:id="rId7"/>
    <p:sldId id="272" r:id="rId8"/>
    <p:sldId id="27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1"/>
    <p:restoredTop sz="94832"/>
  </p:normalViewPr>
  <p:slideViewPr>
    <p:cSldViewPr snapToGrid="0" snapToObjects="1">
      <p:cViewPr varScale="1">
        <p:scale>
          <a:sx n="143" d="100"/>
          <a:sy n="143" d="100"/>
        </p:scale>
        <p:origin x="12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Stack using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3" y="1536174"/>
            <a:ext cx="3833930" cy="501675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Stack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last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is a pointer which always point last element in the stack.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Push(ele) – inserts element into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Pop()  -- delete element from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Peek() – returns last element inserted into the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stack in reverse order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56540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3696"/>
              </p:ext>
            </p:extLst>
          </p:nvPr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9731"/>
              </p:ext>
            </p:extLst>
          </p:nvPr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076"/>
              </p:ext>
            </p:extLst>
          </p:nvPr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25091"/>
              </p:ext>
            </p:extLst>
          </p:nvPr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1524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56540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00858"/>
              </p:ext>
            </p:extLst>
          </p:nvPr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top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</p:cNvCxnSpPr>
          <p:nvPr/>
        </p:nvCxnSpPr>
        <p:spPr>
          <a:xfrm flipV="1">
            <a:off x="6292363" y="2398143"/>
            <a:ext cx="945199" cy="80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7237562" y="2228866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 should always point the last created node.</a:t>
            </a: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Push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overflow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pushed into the stack, top should point newly created element.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0135" y="3272371"/>
            <a:ext cx="3487875" cy="351619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Push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top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top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top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top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“top” is null or first element pushing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7495"/>
              </p:ext>
            </p:extLst>
          </p:nvPr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57363"/>
              </p:ext>
            </p:extLst>
          </p:nvPr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461660" y="2598490"/>
            <a:ext cx="1145762" cy="338554"/>
            <a:chOff x="6461660" y="2598490"/>
            <a:chExt cx="1145762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00593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46841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622276" y="5376457"/>
            <a:ext cx="1145762" cy="338554"/>
            <a:chOff x="6461660" y="2598490"/>
            <a:chExt cx="1145762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47211"/>
              </p:ext>
            </p:extLst>
          </p:nvPr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2"/>
            <a:ext cx="3487875" cy="351619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Push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top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top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top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top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65260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17515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134850" y="1947022"/>
            <a:ext cx="1145762" cy="338554"/>
            <a:chOff x="6461660" y="2598490"/>
            <a:chExt cx="1145762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63729"/>
              </p:ext>
            </p:extLst>
          </p:nvPr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84046"/>
              </p:ext>
            </p:extLst>
          </p:nvPr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21480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0741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237312" y="5119783"/>
            <a:ext cx="1145762" cy="338554"/>
            <a:chOff x="6461660" y="2598490"/>
            <a:chExt cx="1145762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90443"/>
              </p:ext>
            </p:extLst>
          </p:nvPr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9814"/>
              </p:ext>
            </p:extLst>
          </p:nvPr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8809"/>
              </p:ext>
            </p:extLst>
          </p:nvPr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underflow or not using “top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pop element from the stack, do “top = top.ptr”;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61669" y="3303218"/>
            <a:ext cx="4104205" cy="341086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Pop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b="1" dirty="0">
                <a:solidFill>
                  <a:srgbClr val="66C3CC"/>
                </a:solidFill>
              </a:rPr>
              <a:t>top </a:t>
            </a:r>
            <a:r>
              <a:rPr lang="en-US" b="1" dirty="0">
                <a:solidFill>
                  <a:srgbClr val="BDBDBD"/>
                </a:solidFill>
              </a:rPr>
              <a:t>= </a:t>
            </a:r>
            <a:r>
              <a:rPr lang="en-US" b="1" dirty="0">
                <a:solidFill>
                  <a:srgbClr val="66C3CC"/>
                </a:solidFill>
              </a:rPr>
              <a:t>top</a:t>
            </a:r>
            <a:r>
              <a:rPr lang="en-US" b="1" dirty="0">
                <a:solidFill>
                  <a:srgbClr val="BDBDBD"/>
                </a:solidFill>
              </a:rPr>
              <a:t>.</a:t>
            </a:r>
            <a:r>
              <a:rPr lang="en-US" b="1" dirty="0">
                <a:solidFill>
                  <a:srgbClr val="66C3CC"/>
                </a:solidFill>
              </a:rPr>
              <a:t>ptr</a:t>
            </a:r>
            <a:r>
              <a:rPr lang="en-US" b="1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45669"/>
              </p:ext>
            </p:extLst>
          </p:nvPr>
        </p:nvGraphicFramePr>
        <p:xfrm>
          <a:off x="10408369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4175643" y="174040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4165874" y="1326824"/>
            <a:ext cx="1145762" cy="338554"/>
            <a:chOff x="6461660" y="2598490"/>
            <a:chExt cx="1145762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A799DFA-C345-D749-B025-D9310F36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86357"/>
              </p:ext>
            </p:extLst>
          </p:nvPr>
        </p:nvGraphicFramePr>
        <p:xfrm>
          <a:off x="8550856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1251A1-C697-0548-B9C9-091F20C1BA94}"/>
              </a:ext>
            </a:extLst>
          </p:cNvPr>
          <p:cNvCxnSpPr>
            <a:cxnSpLocks/>
          </p:cNvCxnSpPr>
          <p:nvPr/>
        </p:nvCxnSpPr>
        <p:spPr>
          <a:xfrm flipV="1">
            <a:off x="9802878" y="2225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FE6B95C2-6062-2C46-9779-BFCE4689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91206"/>
              </p:ext>
            </p:extLst>
          </p:nvPr>
        </p:nvGraphicFramePr>
        <p:xfrm>
          <a:off x="6636293" y="192618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FE610-37A2-484C-8AFD-498DE4E1A14A}"/>
              </a:ext>
            </a:extLst>
          </p:cNvPr>
          <p:cNvCxnSpPr>
            <a:cxnSpLocks/>
          </p:cNvCxnSpPr>
          <p:nvPr/>
        </p:nvCxnSpPr>
        <p:spPr>
          <a:xfrm flipV="1">
            <a:off x="7927348" y="22367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E04D9EF9-91E0-CF46-9A16-EAF55FC7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75168"/>
              </p:ext>
            </p:extLst>
          </p:nvPr>
        </p:nvGraphicFramePr>
        <p:xfrm>
          <a:off x="4684444" y="189489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418A01-CCC1-C643-BC2B-7915AC4854B5}"/>
              </a:ext>
            </a:extLst>
          </p:cNvPr>
          <p:cNvCxnSpPr>
            <a:cxnSpLocks/>
          </p:cNvCxnSpPr>
          <p:nvPr/>
        </p:nvCxnSpPr>
        <p:spPr>
          <a:xfrm flipV="1">
            <a:off x="6005742" y="224048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pop, top = top.ptr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D6786A77-7723-504F-9B22-E1FD293EF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65173"/>
              </p:ext>
            </p:extLst>
          </p:nvPr>
        </p:nvGraphicFramePr>
        <p:xfrm>
          <a:off x="8906549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1" name="Bent Arrow 40">
            <a:extLst>
              <a:ext uri="{FF2B5EF4-FFF2-40B4-BE49-F238E27FC236}">
                <a16:creationId xmlns:a16="http://schemas.microsoft.com/office/drawing/2014/main" id="{741BCC1C-AB87-944F-B9D1-8A7673547137}"/>
              </a:ext>
            </a:extLst>
          </p:cNvPr>
          <p:cNvSpPr/>
          <p:nvPr/>
        </p:nvSpPr>
        <p:spPr>
          <a:xfrm rot="10800000" flipH="1">
            <a:off x="4689814" y="369446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6F1129-1686-E74E-9676-261598E6B18F}"/>
              </a:ext>
            </a:extLst>
          </p:cNvPr>
          <p:cNvGrpSpPr/>
          <p:nvPr/>
        </p:nvGrpSpPr>
        <p:grpSpPr>
          <a:xfrm>
            <a:off x="4680045" y="3280892"/>
            <a:ext cx="1145762" cy="338554"/>
            <a:chOff x="6461660" y="2598490"/>
            <a:chExt cx="1145762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F173EA-D2CE-CB44-B79A-53E8002BCAA8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ACDA5-3BCB-7148-8979-7357F1C1751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5E69AC03-B9C1-6D46-BBA4-780327C8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76939"/>
              </p:ext>
            </p:extLst>
          </p:nvPr>
        </p:nvGraphicFramePr>
        <p:xfrm>
          <a:off x="7049036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FA3C1-C11A-C74D-A805-CEC9C02012B8}"/>
              </a:ext>
            </a:extLst>
          </p:cNvPr>
          <p:cNvCxnSpPr>
            <a:cxnSpLocks/>
          </p:cNvCxnSpPr>
          <p:nvPr/>
        </p:nvCxnSpPr>
        <p:spPr>
          <a:xfrm flipV="1">
            <a:off x="8301058" y="422856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D45B315C-0B57-684D-A1E7-3EC46A0B7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9451"/>
              </p:ext>
            </p:extLst>
          </p:nvPr>
        </p:nvGraphicFramePr>
        <p:xfrm>
          <a:off x="5134473" y="3929307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52062-F49B-4F46-8055-907359798BEA}"/>
              </a:ext>
            </a:extLst>
          </p:cNvPr>
          <p:cNvCxnSpPr>
            <a:cxnSpLocks/>
          </p:cNvCxnSpPr>
          <p:nvPr/>
        </p:nvCxnSpPr>
        <p:spPr>
          <a:xfrm flipV="1">
            <a:off x="6425528" y="4239848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763E98A4-EC16-0146-9765-FB31D82A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68957"/>
              </p:ext>
            </p:extLst>
          </p:nvPr>
        </p:nvGraphicFramePr>
        <p:xfrm>
          <a:off x="7022992" y="597359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3" name="Bent Arrow 62">
            <a:extLst>
              <a:ext uri="{FF2B5EF4-FFF2-40B4-BE49-F238E27FC236}">
                <a16:creationId xmlns:a16="http://schemas.microsoft.com/office/drawing/2014/main" id="{78D8B05F-55F6-D148-87D6-6AA26158BDB8}"/>
              </a:ext>
            </a:extLst>
          </p:cNvPr>
          <p:cNvSpPr/>
          <p:nvPr/>
        </p:nvSpPr>
        <p:spPr>
          <a:xfrm rot="10800000" flipH="1">
            <a:off x="4689814" y="573974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D8161D-E91E-3D4C-B133-C734A3EB7658}"/>
              </a:ext>
            </a:extLst>
          </p:cNvPr>
          <p:cNvGrpSpPr/>
          <p:nvPr/>
        </p:nvGrpSpPr>
        <p:grpSpPr>
          <a:xfrm>
            <a:off x="4680045" y="5326172"/>
            <a:ext cx="1145762" cy="338554"/>
            <a:chOff x="6461660" y="2598490"/>
            <a:chExt cx="1145762" cy="3385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2FA9C8-88D5-F84C-B605-01722A2FFCB3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C1A881-2F63-C642-BA3F-4EA79BB78AE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F54A1B3A-1896-4745-83B1-371642FB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055"/>
              </p:ext>
            </p:extLst>
          </p:nvPr>
        </p:nvGraphicFramePr>
        <p:xfrm>
          <a:off x="5165479" y="597359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85253F-7795-5C42-9759-AAC198F777CD}"/>
              </a:ext>
            </a:extLst>
          </p:cNvPr>
          <p:cNvCxnSpPr>
            <a:cxnSpLocks/>
          </p:cNvCxnSpPr>
          <p:nvPr/>
        </p:nvCxnSpPr>
        <p:spPr>
          <a:xfrm flipV="1">
            <a:off x="6417501" y="627087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pop, top = top.ptr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45654" y="409190"/>
            <a:ext cx="4104205" cy="341086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Pop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b="1" dirty="0">
                <a:solidFill>
                  <a:srgbClr val="66C3CC"/>
                </a:solidFill>
              </a:rPr>
              <a:t>top </a:t>
            </a:r>
            <a:r>
              <a:rPr lang="en-US" b="1" dirty="0">
                <a:solidFill>
                  <a:srgbClr val="BDBDBD"/>
                </a:solidFill>
              </a:rPr>
              <a:t>= </a:t>
            </a:r>
            <a:r>
              <a:rPr lang="en-US" b="1" dirty="0">
                <a:solidFill>
                  <a:srgbClr val="66C3CC"/>
                </a:solidFill>
              </a:rPr>
              <a:t>top</a:t>
            </a:r>
            <a:r>
              <a:rPr lang="en-US" b="1" dirty="0">
                <a:solidFill>
                  <a:srgbClr val="BDBDBD"/>
                </a:solidFill>
              </a:rPr>
              <a:t>.</a:t>
            </a:r>
            <a:r>
              <a:rPr lang="en-US" b="1" dirty="0">
                <a:solidFill>
                  <a:srgbClr val="66C3CC"/>
                </a:solidFill>
              </a:rPr>
              <a:t>ptr</a:t>
            </a:r>
            <a:r>
              <a:rPr lang="en-US" b="1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90716"/>
              </p:ext>
            </p:extLst>
          </p:nvPr>
        </p:nvGraphicFramePr>
        <p:xfrm>
          <a:off x="6250722" y="19087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5781286" y="172195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5771517" y="1308379"/>
            <a:ext cx="1145762" cy="338554"/>
            <a:chOff x="6461660" y="2598490"/>
            <a:chExt cx="1145762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5510011" y="670703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pop, top = top.ptr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5510010" y="2747016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pop, top = top.ptr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5C82E0-9465-0748-BE29-69538887BDB0}"/>
              </a:ext>
            </a:extLst>
          </p:cNvPr>
          <p:cNvGrpSpPr/>
          <p:nvPr/>
        </p:nvGrpSpPr>
        <p:grpSpPr>
          <a:xfrm>
            <a:off x="5784006" y="3481500"/>
            <a:ext cx="1145762" cy="338554"/>
            <a:chOff x="6461660" y="2598490"/>
            <a:chExt cx="1145762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13A61-68EB-6846-9803-01D90952474B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2F9465-866C-4B4F-BA59-B7BD5099949E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2775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pop, top = top.ptr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E75E93-FF29-A94F-9C5D-C917FBD7D17E}"/>
              </a:ext>
            </a:extLst>
          </p:cNvPr>
          <p:cNvSpPr txBox="1"/>
          <p:nvPr/>
        </p:nvSpPr>
        <p:spPr>
          <a:xfrm>
            <a:off x="5781286" y="48978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Throws underflow exception</a:t>
            </a:r>
          </a:p>
        </p:txBody>
      </p: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Peek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8" y="825650"/>
            <a:ext cx="3955969" cy="237947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Peek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44033"/>
              </p:ext>
            </p:extLst>
          </p:nvPr>
        </p:nvGraphicFramePr>
        <p:xfrm>
          <a:off x="10597957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355462" y="1298505"/>
            <a:ext cx="1145762" cy="338554"/>
            <a:chOff x="6461660" y="2598490"/>
            <a:chExt cx="1145762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38194"/>
              </p:ext>
            </p:extLst>
          </p:nvPr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03271"/>
              </p:ext>
            </p:extLst>
          </p:nvPr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76609"/>
              </p:ext>
            </p:extLst>
          </p:nvPr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Peek will return “</a:t>
            </a:r>
            <a:r>
              <a:rPr lang="en-US" b="1" dirty="0">
                <a:solidFill>
                  <a:schemeClr val="tx1"/>
                </a:solidFill>
              </a:rPr>
              <a:t>top.info</a:t>
            </a:r>
            <a:r>
              <a:rPr lang="en-US" dirty="0">
                <a:solidFill>
                  <a:schemeClr val="tx1"/>
                </a:solidFill>
              </a:rPr>
              <a:t>”, so it returns 40 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4007692" cy="342583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stackElements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(int 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</a:p>
          <a:p>
            <a:r>
              <a:rPr lang="en-US" i="1" dirty="0">
                <a:solidFill>
                  <a:srgbClr val="BDBDBD"/>
                </a:solidFill>
              </a:rPr>
              <a:t>	</a:t>
            </a:r>
            <a:r>
              <a:rPr lang="en-US" i="1" dirty="0">
                <a:solidFill>
                  <a:srgbClr val="85C46C"/>
                </a:solidFill>
              </a:rPr>
              <a:t>// while(temp!= null)</a:t>
            </a:r>
            <a:br>
              <a:rPr lang="en-US" i="1" dirty="0">
                <a:solidFill>
                  <a:srgbClr val="85C46C"/>
                </a:solidFill>
              </a:rPr>
            </a:br>
            <a:r>
              <a:rPr lang="en-US" i="1" dirty="0">
                <a:solidFill>
                  <a:srgbClr val="85C46C"/>
                </a:solidFill>
              </a:rPr>
              <a:t>    </a:t>
            </a: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stackElements[i]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stackElements;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/>
        </p:nvGraphicFramePr>
        <p:xfrm>
          <a:off x="10597957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355462" y="1298505"/>
            <a:ext cx="1145762" cy="338554"/>
            <a:chOff x="6461660" y="2598490"/>
            <a:chExt cx="1145762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/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/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/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{40, 30, 20, 10}</a:t>
            </a:r>
          </a:p>
        </p:txBody>
      </p: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DataStructures.StackUsingLinkedListProj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DataStructures.StackUsingLinkedListProj.Tests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DataStructures.StackUsingLinkedListProj.Tests</a:t>
            </a:r>
            <a:r>
              <a:rPr lang="en-US" dirty="0"/>
              <a:t>/</a:t>
            </a:r>
            <a:r>
              <a:rPr lang="en-US" dirty="0" err="1"/>
              <a:t>DataStructures.StackUsingLinkedListProj.Tests.csproj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DataStructures.StackUsingLinkedListProj</a:t>
            </a:r>
            <a:r>
              <a:rPr lang="en-US" dirty="0"/>
              <a:t>/</a:t>
            </a:r>
            <a:r>
              <a:rPr lang="en-US" dirty="0" err="1"/>
              <a:t>DataStructures.StackUsingLinkedListProj.csproj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922</Words>
  <Application>Microsoft Macintosh PowerPoint</Application>
  <PresentationFormat>Widescreen</PresentationFormat>
  <Paragraphs>200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235</cp:revision>
  <dcterms:created xsi:type="dcterms:W3CDTF">2021-10-23T03:25:23Z</dcterms:created>
  <dcterms:modified xsi:type="dcterms:W3CDTF">2022-01-01T04:43:14Z</dcterms:modified>
</cp:coreProperties>
</file>