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66" r:id="rId3"/>
    <p:sldId id="271" r:id="rId4"/>
    <p:sldId id="270" r:id="rId5"/>
    <p:sldId id="272" r:id="rId6"/>
    <p:sldId id="27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1"/>
    <p:restoredTop sz="94816"/>
  </p:normalViewPr>
  <p:slideViewPr>
    <p:cSldViewPr snapToGrid="0" snapToObjects="1">
      <p:cViewPr varScale="1">
        <p:scale>
          <a:sx n="145" d="100"/>
          <a:sy n="145" d="100"/>
        </p:scale>
        <p:origin x="93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8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Stack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276262" y="1536174"/>
            <a:ext cx="4684619" cy="409342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Stack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Follows last in first out principle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top</a:t>
            </a:r>
            <a:r>
              <a:rPr lang="en-US" dirty="0">
                <a:solidFill>
                  <a:schemeClr val="tx1"/>
                </a:solidFill>
              </a:rPr>
              <a:t> is a pointer which always points last element in the stack.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stack: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Push(ele) – inserts element into stack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Pop()  -- delete element from stack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Peek() – returns last element inserted into the stack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ele[] Display() – returns list of elements in stack in reverse order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D7D1E04-C961-E94A-91B0-44F1B231F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05515"/>
              </p:ext>
            </p:extLst>
          </p:nvPr>
        </p:nvGraphicFramePr>
        <p:xfrm>
          <a:off x="8940800" y="869245"/>
          <a:ext cx="1230490" cy="3420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0490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84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84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84107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84107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8410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2DB8D14-DE7A-FF4A-9D19-A6160DCB4D20}"/>
              </a:ext>
            </a:extLst>
          </p:cNvPr>
          <p:cNvSpPr txBox="1"/>
          <p:nvPr/>
        </p:nvSpPr>
        <p:spPr>
          <a:xfrm>
            <a:off x="9215377" y="449891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8180708" y="256263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Push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83030" y="1256427"/>
            <a:ext cx="5138124" cy="16312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“top”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stack is overflow or not top == max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push element into the stack, increase top by one position (top++) then array[top] = ele.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E9F679A-B7CF-AD4F-B0D7-9CC55DA6B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16395"/>
              </p:ext>
            </p:extLst>
          </p:nvPr>
        </p:nvGraphicFramePr>
        <p:xfrm>
          <a:off x="9703580" y="1813334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81DD72-D7CF-8F4B-928E-832DE798FBA0}"/>
              </a:ext>
            </a:extLst>
          </p:cNvPr>
          <p:cNvSpPr txBox="1"/>
          <p:nvPr/>
        </p:nvSpPr>
        <p:spPr>
          <a:xfrm>
            <a:off x="9725492" y="520034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C1091-CB20-6D43-B011-A3555233389C}"/>
              </a:ext>
            </a:extLst>
          </p:cNvPr>
          <p:cNvSpPr txBox="1"/>
          <p:nvPr/>
        </p:nvSpPr>
        <p:spPr>
          <a:xfrm>
            <a:off x="8814909" y="1958384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1CE54-587F-A443-A0E5-F04A6802589F}"/>
              </a:ext>
            </a:extLst>
          </p:cNvPr>
          <p:cNvSpPr txBox="1"/>
          <p:nvPr/>
        </p:nvSpPr>
        <p:spPr>
          <a:xfrm>
            <a:off x="9109939" y="2235544"/>
            <a:ext cx="615553" cy="22191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2800" dirty="0">
                <a:solidFill>
                  <a:schemeClr val="tx1"/>
                </a:solidFill>
              </a:rPr>
              <a:t>Stack is Full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826011" y="3197326"/>
            <a:ext cx="4112847" cy="277716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void </a:t>
            </a:r>
            <a:r>
              <a:rPr lang="en-US" dirty="0">
                <a:solidFill>
                  <a:srgbClr val="39CC8F"/>
                </a:solidFill>
              </a:rPr>
              <a:t>Push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ele)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top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6C3CC"/>
                </a:solidFill>
              </a:rPr>
              <a:t>max </a:t>
            </a:r>
            <a:r>
              <a:rPr lang="en-US" dirty="0">
                <a:solidFill>
                  <a:srgbClr val="BDBDBD"/>
                </a:solidFill>
              </a:rPr>
              <a:t>- </a:t>
            </a:r>
            <a:r>
              <a:rPr lang="en-US" dirty="0">
                <a:solidFill>
                  <a:srgbClr val="ED94C0"/>
                </a:solidFill>
              </a:rPr>
              <a:t>1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"overflow"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++;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array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] = 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6FB919-AF5B-B74E-89D5-8D716DAD5FAE}"/>
              </a:ext>
            </a:extLst>
          </p:cNvPr>
          <p:cNvGrpSpPr/>
          <p:nvPr/>
        </p:nvGrpSpPr>
        <p:grpSpPr>
          <a:xfrm>
            <a:off x="8814909" y="1463039"/>
            <a:ext cx="1801756" cy="4075857"/>
            <a:chOff x="8814909" y="1463039"/>
            <a:chExt cx="1801756" cy="407585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C337725-4239-8A4A-8444-B2B615BE75D6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D71C6DB-233D-5849-81F4-D7ECB32F4ED7}"/>
                </a:ext>
              </a:extLst>
            </p:cNvPr>
            <p:cNvSpPr/>
            <p:nvPr/>
          </p:nvSpPr>
          <p:spPr>
            <a:xfrm>
              <a:off x="8814909" y="1463039"/>
              <a:ext cx="1801755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is full case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FEEEB8-A653-C746-99C2-EB809D371277}"/>
              </a:ext>
            </a:extLst>
          </p:cNvPr>
          <p:cNvGrpSpPr/>
          <p:nvPr/>
        </p:nvGrpSpPr>
        <p:grpSpPr>
          <a:xfrm>
            <a:off x="6095994" y="1555640"/>
            <a:ext cx="1801756" cy="4075857"/>
            <a:chOff x="8814909" y="1463039"/>
            <a:chExt cx="1801756" cy="407585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9FAF14D-2656-C24F-8022-1519BFCA849B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C993210-CB74-1A4F-AFE1-2508522AEC56}"/>
                </a:ext>
              </a:extLst>
            </p:cNvPr>
            <p:cNvSpPr/>
            <p:nvPr/>
          </p:nvSpPr>
          <p:spPr>
            <a:xfrm>
              <a:off x="8814909" y="1463039"/>
              <a:ext cx="1801755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Push element</a:t>
              </a:r>
            </a:p>
          </p:txBody>
        </p:sp>
      </p:grp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91771444-B138-094F-8B01-1B3B9E8C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39213"/>
              </p:ext>
            </p:extLst>
          </p:nvPr>
        </p:nvGraphicFramePr>
        <p:xfrm>
          <a:off x="6341100" y="1991306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835F652-79B5-2541-809D-AA9720AD2313}"/>
              </a:ext>
            </a:extLst>
          </p:cNvPr>
          <p:cNvSpPr txBox="1"/>
          <p:nvPr/>
        </p:nvSpPr>
        <p:spPr>
          <a:xfrm>
            <a:off x="6956654" y="2858772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110B7E-9837-7947-AA36-44191BF41B97}"/>
              </a:ext>
            </a:extLst>
          </p:cNvPr>
          <p:cNvSpPr txBox="1"/>
          <p:nvPr/>
        </p:nvSpPr>
        <p:spPr>
          <a:xfrm>
            <a:off x="6341100" y="530419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Push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370846" y="1111470"/>
            <a:ext cx="4112847" cy="277716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void </a:t>
            </a:r>
            <a:r>
              <a:rPr lang="en-US" dirty="0">
                <a:solidFill>
                  <a:srgbClr val="39CC8F"/>
                </a:solidFill>
              </a:rPr>
              <a:t>Push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ele)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top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6C3CC"/>
                </a:solidFill>
              </a:rPr>
              <a:t>max </a:t>
            </a:r>
            <a:r>
              <a:rPr lang="en-US" dirty="0">
                <a:solidFill>
                  <a:srgbClr val="BDBDBD"/>
                </a:solidFill>
              </a:rPr>
              <a:t>- </a:t>
            </a:r>
            <a:r>
              <a:rPr lang="en-US" dirty="0">
                <a:solidFill>
                  <a:srgbClr val="ED94C0"/>
                </a:solidFill>
              </a:rPr>
              <a:t>1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"overflow"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++;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array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] = 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FEEEB8-A653-C746-99C2-EB809D371277}"/>
              </a:ext>
            </a:extLst>
          </p:cNvPr>
          <p:cNvGrpSpPr/>
          <p:nvPr/>
        </p:nvGrpSpPr>
        <p:grpSpPr>
          <a:xfrm>
            <a:off x="6095994" y="1555640"/>
            <a:ext cx="1801756" cy="4075857"/>
            <a:chOff x="8814909" y="1463039"/>
            <a:chExt cx="1801756" cy="407585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9FAF14D-2656-C24F-8022-1519BFCA849B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C993210-CB74-1A4F-AFE1-2508522AEC56}"/>
                </a:ext>
              </a:extLst>
            </p:cNvPr>
            <p:cNvSpPr/>
            <p:nvPr/>
          </p:nvSpPr>
          <p:spPr>
            <a:xfrm>
              <a:off x="8814909" y="1463039"/>
              <a:ext cx="1801755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Push element</a:t>
              </a:r>
            </a:p>
          </p:txBody>
        </p:sp>
      </p:grp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91771444-B138-094F-8B01-1B3B9E8C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41656"/>
              </p:ext>
            </p:extLst>
          </p:nvPr>
        </p:nvGraphicFramePr>
        <p:xfrm>
          <a:off x="6341100" y="1991306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835F652-79B5-2541-809D-AA9720AD2313}"/>
              </a:ext>
            </a:extLst>
          </p:cNvPr>
          <p:cNvSpPr txBox="1"/>
          <p:nvPr/>
        </p:nvSpPr>
        <p:spPr>
          <a:xfrm>
            <a:off x="6964413" y="3451563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110B7E-9837-7947-AA36-44191BF41B97}"/>
              </a:ext>
            </a:extLst>
          </p:cNvPr>
          <p:cNvSpPr txBox="1"/>
          <p:nvPr/>
        </p:nvSpPr>
        <p:spPr>
          <a:xfrm>
            <a:off x="6341100" y="530419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4A63BB-33C6-C34F-843F-1B9DB3050A0C}"/>
              </a:ext>
            </a:extLst>
          </p:cNvPr>
          <p:cNvGrpSpPr/>
          <p:nvPr/>
        </p:nvGrpSpPr>
        <p:grpSpPr>
          <a:xfrm>
            <a:off x="9778975" y="1467408"/>
            <a:ext cx="1801756" cy="4075857"/>
            <a:chOff x="8814909" y="1463039"/>
            <a:chExt cx="1801756" cy="4075857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1CD6A91-01BC-774B-B01B-0ED4F17A4591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3043FF0-CC03-1C42-BCAE-820901F20818}"/>
                </a:ext>
              </a:extLst>
            </p:cNvPr>
            <p:cNvSpPr/>
            <p:nvPr/>
          </p:nvSpPr>
          <p:spPr>
            <a:xfrm>
              <a:off x="8814909" y="1463039"/>
              <a:ext cx="1801755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8C9CAA26-ADCB-474A-905F-08497B1BA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92447"/>
              </p:ext>
            </p:extLst>
          </p:nvPr>
        </p:nvGraphicFramePr>
        <p:xfrm>
          <a:off x="10024081" y="1903074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174C38B-417E-BC4D-98BF-CA54AF9A2EF1}"/>
              </a:ext>
            </a:extLst>
          </p:cNvPr>
          <p:cNvSpPr txBox="1"/>
          <p:nvPr/>
        </p:nvSpPr>
        <p:spPr>
          <a:xfrm>
            <a:off x="10639635" y="2770540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C40A50-E845-BF47-AB65-E98DEB9BED9E}"/>
              </a:ext>
            </a:extLst>
          </p:cNvPr>
          <p:cNvSpPr txBox="1"/>
          <p:nvPr/>
        </p:nvSpPr>
        <p:spPr>
          <a:xfrm>
            <a:off x="10024081" y="521596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FBDCA2-B1DD-0D41-BE16-A9197C191E55}"/>
              </a:ext>
            </a:extLst>
          </p:cNvPr>
          <p:cNvCxnSpPr/>
          <p:nvPr/>
        </p:nvCxnSpPr>
        <p:spPr>
          <a:xfrm flipV="1">
            <a:off x="7923962" y="2939817"/>
            <a:ext cx="1855013" cy="436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41474C-3AE1-574A-9636-D53E41C4FA45}"/>
              </a:ext>
            </a:extLst>
          </p:cNvPr>
          <p:cNvSpPr txBox="1"/>
          <p:nvPr/>
        </p:nvSpPr>
        <p:spPr>
          <a:xfrm>
            <a:off x="8008460" y="2500054"/>
            <a:ext cx="1659804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top++</a:t>
            </a:r>
          </a:p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array[top] = ele</a:t>
            </a:r>
          </a:p>
        </p:txBody>
      </p:sp>
    </p:spTree>
    <p:extLst>
      <p:ext uri="{BB962C8B-B14F-4D97-AF65-F5344CB8AC3E}">
        <p14:creationId xmlns:p14="http://schemas.microsoft.com/office/powerpoint/2010/main" val="9452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Pop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83029" y="1256427"/>
            <a:ext cx="5315431" cy="16312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“top”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stack is underflow or not top ==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pop element from the stack, decrease top by one position (top--).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E9F679A-B7CF-AD4F-B0D7-9CC55DA6B17D}"/>
              </a:ext>
            </a:extLst>
          </p:cNvPr>
          <p:cNvGraphicFramePr>
            <a:graphicFrameLocks noGrp="1"/>
          </p:cNvGraphicFramePr>
          <p:nvPr/>
        </p:nvGraphicFramePr>
        <p:xfrm>
          <a:off x="9703580" y="1813334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81DD72-D7CF-8F4B-928E-832DE798FBA0}"/>
              </a:ext>
            </a:extLst>
          </p:cNvPr>
          <p:cNvSpPr txBox="1"/>
          <p:nvPr/>
        </p:nvSpPr>
        <p:spPr>
          <a:xfrm>
            <a:off x="9725492" y="520034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C1091-CB20-6D43-B011-A3555233389C}"/>
              </a:ext>
            </a:extLst>
          </p:cNvPr>
          <p:cNvSpPr txBox="1"/>
          <p:nvPr/>
        </p:nvSpPr>
        <p:spPr>
          <a:xfrm>
            <a:off x="8904001" y="5200342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1CE54-587F-A443-A0E5-F04A6802589F}"/>
              </a:ext>
            </a:extLst>
          </p:cNvPr>
          <p:cNvSpPr txBox="1"/>
          <p:nvPr/>
        </p:nvSpPr>
        <p:spPr>
          <a:xfrm>
            <a:off x="9109939" y="2235544"/>
            <a:ext cx="615553" cy="22191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2800" dirty="0">
                <a:solidFill>
                  <a:schemeClr val="tx1"/>
                </a:solidFill>
              </a:rPr>
              <a:t>Stack is empty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826011" y="3197326"/>
            <a:ext cx="4310608" cy="319384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Pop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top </a:t>
            </a:r>
            <a:r>
              <a:rPr lang="en-US" dirty="0">
                <a:solidFill>
                  <a:srgbClr val="BDBDBD"/>
                </a:solidFill>
              </a:rPr>
              <a:t>== -</a:t>
            </a:r>
            <a:r>
              <a:rPr lang="en-US" dirty="0">
                <a:solidFill>
                  <a:srgbClr val="ED94C0"/>
                </a:solidFill>
              </a:rPr>
              <a:t>1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"underflow"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ele = </a:t>
            </a:r>
            <a:r>
              <a:rPr lang="en-US" dirty="0">
                <a:solidFill>
                  <a:srgbClr val="66C3CC"/>
                </a:solidFill>
              </a:rPr>
              <a:t>array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--;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6FB919-AF5B-B74E-89D5-8D716DAD5FAE}"/>
              </a:ext>
            </a:extLst>
          </p:cNvPr>
          <p:cNvGrpSpPr/>
          <p:nvPr/>
        </p:nvGrpSpPr>
        <p:grpSpPr>
          <a:xfrm>
            <a:off x="8662742" y="1463039"/>
            <a:ext cx="2021293" cy="4075857"/>
            <a:chOff x="8662742" y="1463039"/>
            <a:chExt cx="2021293" cy="407585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C337725-4239-8A4A-8444-B2B615BE75D6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D71C6DB-233D-5849-81F4-D7ECB32F4ED7}"/>
                </a:ext>
              </a:extLst>
            </p:cNvPr>
            <p:cNvSpPr/>
            <p:nvPr/>
          </p:nvSpPr>
          <p:spPr>
            <a:xfrm>
              <a:off x="8662742" y="1463039"/>
              <a:ext cx="2021293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is empty case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FEEEB8-A653-C746-99C2-EB809D371277}"/>
              </a:ext>
            </a:extLst>
          </p:cNvPr>
          <p:cNvGrpSpPr/>
          <p:nvPr/>
        </p:nvGrpSpPr>
        <p:grpSpPr>
          <a:xfrm>
            <a:off x="6095994" y="1555640"/>
            <a:ext cx="1801756" cy="4075857"/>
            <a:chOff x="8814909" y="1463039"/>
            <a:chExt cx="1801756" cy="407585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9FAF14D-2656-C24F-8022-1519BFCA849B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C993210-CB74-1A4F-AFE1-2508522AEC56}"/>
                </a:ext>
              </a:extLst>
            </p:cNvPr>
            <p:cNvSpPr/>
            <p:nvPr/>
          </p:nvSpPr>
          <p:spPr>
            <a:xfrm>
              <a:off x="8814909" y="1463039"/>
              <a:ext cx="1801755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Pop element</a:t>
              </a:r>
            </a:p>
          </p:txBody>
        </p:sp>
      </p:grp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91771444-B138-094F-8B01-1B3B9E8C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35370"/>
              </p:ext>
            </p:extLst>
          </p:nvPr>
        </p:nvGraphicFramePr>
        <p:xfrm>
          <a:off x="6341100" y="1991306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835F652-79B5-2541-809D-AA9720AD2313}"/>
              </a:ext>
            </a:extLst>
          </p:cNvPr>
          <p:cNvSpPr txBox="1"/>
          <p:nvPr/>
        </p:nvSpPr>
        <p:spPr>
          <a:xfrm>
            <a:off x="6956654" y="2858772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110B7E-9837-7947-AA36-44191BF41B97}"/>
              </a:ext>
            </a:extLst>
          </p:cNvPr>
          <p:cNvSpPr txBox="1"/>
          <p:nvPr/>
        </p:nvSpPr>
        <p:spPr>
          <a:xfrm>
            <a:off x="6341100" y="530419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Pop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578316" y="1311782"/>
            <a:ext cx="4150747" cy="334043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Pop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top </a:t>
            </a:r>
            <a:r>
              <a:rPr lang="en-US" dirty="0">
                <a:solidFill>
                  <a:srgbClr val="BDBDBD"/>
                </a:solidFill>
              </a:rPr>
              <a:t>== -</a:t>
            </a:r>
            <a:r>
              <a:rPr lang="en-US" dirty="0">
                <a:solidFill>
                  <a:srgbClr val="ED94C0"/>
                </a:solidFill>
              </a:rPr>
              <a:t>1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"underflow"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ele = </a:t>
            </a:r>
            <a:r>
              <a:rPr lang="en-US" dirty="0">
                <a:solidFill>
                  <a:srgbClr val="66C3CC"/>
                </a:solidFill>
              </a:rPr>
              <a:t>array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--;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FEEEB8-A653-C746-99C2-EB809D371277}"/>
              </a:ext>
            </a:extLst>
          </p:cNvPr>
          <p:cNvGrpSpPr/>
          <p:nvPr/>
        </p:nvGrpSpPr>
        <p:grpSpPr>
          <a:xfrm>
            <a:off x="6095994" y="1555640"/>
            <a:ext cx="1801756" cy="4075857"/>
            <a:chOff x="8814909" y="1463039"/>
            <a:chExt cx="1801756" cy="407585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9FAF14D-2656-C24F-8022-1519BFCA849B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C993210-CB74-1A4F-AFE1-2508522AEC56}"/>
                </a:ext>
              </a:extLst>
            </p:cNvPr>
            <p:cNvSpPr/>
            <p:nvPr/>
          </p:nvSpPr>
          <p:spPr>
            <a:xfrm>
              <a:off x="8814909" y="1463039"/>
              <a:ext cx="1801755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Push element</a:t>
              </a:r>
            </a:p>
          </p:txBody>
        </p:sp>
      </p:grp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91771444-B138-094F-8B01-1B3B9E8C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08792"/>
              </p:ext>
            </p:extLst>
          </p:nvPr>
        </p:nvGraphicFramePr>
        <p:xfrm>
          <a:off x="6341100" y="1991306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835F652-79B5-2541-809D-AA9720AD2313}"/>
              </a:ext>
            </a:extLst>
          </p:cNvPr>
          <p:cNvSpPr txBox="1"/>
          <p:nvPr/>
        </p:nvSpPr>
        <p:spPr>
          <a:xfrm>
            <a:off x="6928607" y="2812720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110B7E-9837-7947-AA36-44191BF41B97}"/>
              </a:ext>
            </a:extLst>
          </p:cNvPr>
          <p:cNvSpPr txBox="1"/>
          <p:nvPr/>
        </p:nvSpPr>
        <p:spPr>
          <a:xfrm>
            <a:off x="6341100" y="530419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4A63BB-33C6-C34F-843F-1B9DB3050A0C}"/>
              </a:ext>
            </a:extLst>
          </p:cNvPr>
          <p:cNvGrpSpPr/>
          <p:nvPr/>
        </p:nvGrpSpPr>
        <p:grpSpPr>
          <a:xfrm>
            <a:off x="9778975" y="1467408"/>
            <a:ext cx="1801756" cy="4075857"/>
            <a:chOff x="8814909" y="1463039"/>
            <a:chExt cx="1801756" cy="4075857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1CD6A91-01BC-774B-B01B-0ED4F17A4591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3043FF0-CC03-1C42-BCAE-820901F20818}"/>
                </a:ext>
              </a:extLst>
            </p:cNvPr>
            <p:cNvSpPr/>
            <p:nvPr/>
          </p:nvSpPr>
          <p:spPr>
            <a:xfrm>
              <a:off x="8814909" y="1463039"/>
              <a:ext cx="1801755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8C9CAA26-ADCB-474A-905F-08497B1BA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32293"/>
              </p:ext>
            </p:extLst>
          </p:nvPr>
        </p:nvGraphicFramePr>
        <p:xfrm>
          <a:off x="10024081" y="1903074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174C38B-417E-BC4D-98BF-CA54AF9A2EF1}"/>
              </a:ext>
            </a:extLst>
          </p:cNvPr>
          <p:cNvSpPr txBox="1"/>
          <p:nvPr/>
        </p:nvSpPr>
        <p:spPr>
          <a:xfrm>
            <a:off x="10665847" y="3362109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C40A50-E845-BF47-AB65-E98DEB9BED9E}"/>
              </a:ext>
            </a:extLst>
          </p:cNvPr>
          <p:cNvSpPr txBox="1"/>
          <p:nvPr/>
        </p:nvSpPr>
        <p:spPr>
          <a:xfrm>
            <a:off x="10024081" y="521596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FBDCA2-B1DD-0D41-BE16-A9197C191E55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923962" y="3084829"/>
            <a:ext cx="2100119" cy="457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41474C-3AE1-574A-9636-D53E41C4FA45}"/>
              </a:ext>
            </a:extLst>
          </p:cNvPr>
          <p:cNvSpPr txBox="1"/>
          <p:nvPr/>
        </p:nvSpPr>
        <p:spPr>
          <a:xfrm>
            <a:off x="8008460" y="2500054"/>
            <a:ext cx="1659804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ele = array[top]</a:t>
            </a:r>
          </a:p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top--;</a:t>
            </a:r>
          </a:p>
        </p:txBody>
      </p:sp>
    </p:spTree>
    <p:extLst>
      <p:ext uri="{BB962C8B-B14F-4D97-AF65-F5344CB8AC3E}">
        <p14:creationId xmlns:p14="http://schemas.microsoft.com/office/powerpoint/2010/main" val="13145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Peek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83029" y="1256427"/>
            <a:ext cx="5315431" cy="1015663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stack is underflow or not top ==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peek element from the stack, return array[top].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E9F679A-B7CF-AD4F-B0D7-9CC55DA6B17D}"/>
              </a:ext>
            </a:extLst>
          </p:cNvPr>
          <p:cNvGraphicFramePr>
            <a:graphicFrameLocks noGrp="1"/>
          </p:cNvGraphicFramePr>
          <p:nvPr/>
        </p:nvGraphicFramePr>
        <p:xfrm>
          <a:off x="9703580" y="1813334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81DD72-D7CF-8F4B-928E-832DE798FBA0}"/>
              </a:ext>
            </a:extLst>
          </p:cNvPr>
          <p:cNvSpPr txBox="1"/>
          <p:nvPr/>
        </p:nvSpPr>
        <p:spPr>
          <a:xfrm>
            <a:off x="9725492" y="520034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C1091-CB20-6D43-B011-A3555233389C}"/>
              </a:ext>
            </a:extLst>
          </p:cNvPr>
          <p:cNvSpPr txBox="1"/>
          <p:nvPr/>
        </p:nvSpPr>
        <p:spPr>
          <a:xfrm>
            <a:off x="8904001" y="5200342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1CE54-587F-A443-A0E5-F04A6802589F}"/>
              </a:ext>
            </a:extLst>
          </p:cNvPr>
          <p:cNvSpPr txBox="1"/>
          <p:nvPr/>
        </p:nvSpPr>
        <p:spPr>
          <a:xfrm>
            <a:off x="9109939" y="2235544"/>
            <a:ext cx="615553" cy="22191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2800" dirty="0">
                <a:solidFill>
                  <a:schemeClr val="tx1"/>
                </a:solidFill>
              </a:rPr>
              <a:t>Stack is empty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826011" y="3197326"/>
            <a:ext cx="3996246" cy="2404247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Peek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top </a:t>
            </a:r>
            <a:r>
              <a:rPr lang="en-US" dirty="0">
                <a:solidFill>
                  <a:srgbClr val="BDBDBD"/>
                </a:solidFill>
              </a:rPr>
              <a:t>== -</a:t>
            </a:r>
            <a:r>
              <a:rPr lang="en-US" dirty="0">
                <a:solidFill>
                  <a:srgbClr val="ED94C0"/>
                </a:solidFill>
              </a:rPr>
              <a:t>1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"underflow"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66C3CC"/>
                </a:solidFill>
              </a:rPr>
              <a:t>array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6FB919-AF5B-B74E-89D5-8D716DAD5FAE}"/>
              </a:ext>
            </a:extLst>
          </p:cNvPr>
          <p:cNvGrpSpPr/>
          <p:nvPr/>
        </p:nvGrpSpPr>
        <p:grpSpPr>
          <a:xfrm>
            <a:off x="8662742" y="1463039"/>
            <a:ext cx="2021293" cy="4075857"/>
            <a:chOff x="8662742" y="1463039"/>
            <a:chExt cx="2021293" cy="407585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C337725-4239-8A4A-8444-B2B615BE75D6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D71C6DB-233D-5849-81F4-D7ECB32F4ED7}"/>
                </a:ext>
              </a:extLst>
            </p:cNvPr>
            <p:cNvSpPr/>
            <p:nvPr/>
          </p:nvSpPr>
          <p:spPr>
            <a:xfrm>
              <a:off x="8662742" y="1463039"/>
              <a:ext cx="2021293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is empty case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FEEEB8-A653-C746-99C2-EB809D371277}"/>
              </a:ext>
            </a:extLst>
          </p:cNvPr>
          <p:cNvGrpSpPr/>
          <p:nvPr/>
        </p:nvGrpSpPr>
        <p:grpSpPr>
          <a:xfrm>
            <a:off x="6095994" y="1555640"/>
            <a:ext cx="1801756" cy="4075857"/>
            <a:chOff x="8814909" y="1463039"/>
            <a:chExt cx="1801756" cy="407585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9FAF14D-2656-C24F-8022-1519BFCA849B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C993210-CB74-1A4F-AFE1-2508522AEC56}"/>
                </a:ext>
              </a:extLst>
            </p:cNvPr>
            <p:cNvSpPr/>
            <p:nvPr/>
          </p:nvSpPr>
          <p:spPr>
            <a:xfrm>
              <a:off x="8814909" y="1463039"/>
              <a:ext cx="1801755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Peek element</a:t>
              </a:r>
            </a:p>
          </p:txBody>
        </p:sp>
      </p:grp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91771444-B138-094F-8B01-1B3B9E8CAE9F}"/>
              </a:ext>
            </a:extLst>
          </p:cNvPr>
          <p:cNvGraphicFramePr>
            <a:graphicFrameLocks noGrp="1"/>
          </p:cNvGraphicFramePr>
          <p:nvPr/>
        </p:nvGraphicFramePr>
        <p:xfrm>
          <a:off x="6341100" y="1991306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835F652-79B5-2541-809D-AA9720AD2313}"/>
              </a:ext>
            </a:extLst>
          </p:cNvPr>
          <p:cNvSpPr txBox="1"/>
          <p:nvPr/>
        </p:nvSpPr>
        <p:spPr>
          <a:xfrm>
            <a:off x="6956654" y="2858772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110B7E-9837-7947-AA36-44191BF41B97}"/>
              </a:ext>
            </a:extLst>
          </p:cNvPr>
          <p:cNvSpPr txBox="1"/>
          <p:nvPr/>
        </p:nvSpPr>
        <p:spPr>
          <a:xfrm>
            <a:off x="6341100" y="530419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999A2-FCA3-874D-AD06-F067FBE86997}"/>
              </a:ext>
            </a:extLst>
          </p:cNvPr>
          <p:cNvSpPr txBox="1"/>
          <p:nvPr/>
        </p:nvSpPr>
        <p:spPr>
          <a:xfrm>
            <a:off x="5903474" y="5786978"/>
            <a:ext cx="309105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Peek element returns 40</a:t>
            </a:r>
          </a:p>
        </p:txBody>
      </p:sp>
    </p:spTree>
    <p:extLst>
      <p:ext uri="{BB962C8B-B14F-4D97-AF65-F5344CB8AC3E}">
        <p14:creationId xmlns:p14="http://schemas.microsoft.com/office/powerpoint/2010/main" val="1326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08065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DataStructures.StackProj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DataStructures.StackProj.Tests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DataStructures.StackProj.Tests</a:t>
            </a:r>
            <a:r>
              <a:rPr lang="en-US" dirty="0"/>
              <a:t>/</a:t>
            </a:r>
            <a:r>
              <a:rPr lang="en-US" dirty="0" err="1"/>
              <a:t>DataStructures.StackProj.Tests.csproj</a:t>
            </a:r>
            <a:r>
              <a:rPr lang="en-US" dirty="0"/>
              <a:t> reference ./</a:t>
            </a:r>
            <a:r>
              <a:rPr lang="en-US" dirty="0" err="1"/>
              <a:t>DataStructures.StackProj</a:t>
            </a:r>
            <a:r>
              <a:rPr lang="en-US" dirty="0"/>
              <a:t>/</a:t>
            </a:r>
            <a:r>
              <a:rPr lang="en-US" dirty="0" err="1"/>
              <a:t>DataStructures.StackProj.csproj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636</Words>
  <Application>Microsoft Macintosh PowerPoint</Application>
  <PresentationFormat>Widescreen</PresentationFormat>
  <Paragraphs>124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223</cp:revision>
  <dcterms:created xsi:type="dcterms:W3CDTF">2021-10-23T03:25:23Z</dcterms:created>
  <dcterms:modified xsi:type="dcterms:W3CDTF">2021-12-30T09:23:38Z</dcterms:modified>
</cp:coreProperties>
</file>