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71" r:id="rId4"/>
    <p:sldId id="270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41" y="-16119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Circular 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440120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Circular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84FD07-2233-2841-8809-5E75FEDD9ACC}"/>
              </a:ext>
            </a:extLst>
          </p:cNvPr>
          <p:cNvGrpSpPr/>
          <p:nvPr/>
        </p:nvGrpSpPr>
        <p:grpSpPr>
          <a:xfrm>
            <a:off x="6810465" y="2011241"/>
            <a:ext cx="3673161" cy="3143294"/>
            <a:chOff x="6057856" y="3562886"/>
            <a:chExt cx="3673161" cy="314329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56090DA-F1BD-A54F-87A0-6DF9CA412FEA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8F135BA-ED68-FD42-AEBC-31004FA19BA8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30E1E34-5506-B649-B941-51BAFD2C15DF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38C651D-425E-824F-8BDF-DE78187D7517}"/>
                  </a:ext>
                </a:extLst>
              </p:cNvPr>
              <p:cNvCxnSpPr>
                <a:cxnSpLocks/>
                <a:endCxn id="2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C1A64-A7B3-8F45-8106-6813E476104F}"/>
                  </a:ext>
                </a:extLst>
              </p:cNvPr>
              <p:cNvCxnSpPr>
                <a:cxnSpLocks/>
                <a:endCxn id="2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9A1AA3D-848D-1844-AA2C-42170FDF8EB2}"/>
                  </a:ext>
                </a:extLst>
              </p:cNvPr>
              <p:cNvCxnSpPr>
                <a:cxnSpLocks/>
                <a:stCxn id="12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A010181-6DD2-1443-B3BB-A7C324C2C92E}"/>
                  </a:ext>
                </a:extLst>
              </p:cNvPr>
              <p:cNvCxnSpPr>
                <a:cxnSpLocks/>
                <a:endCxn id="2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360E2C-D6AB-F24A-9C6B-C37C9A063A20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1BA7C4-C122-354A-8CAC-9B8E8C58745B}"/>
                  </a:ext>
                </a:extLst>
              </p:cNvPr>
              <p:cNvCxnSpPr>
                <a:cxnSpLocks/>
                <a:stCxn id="12" idx="2"/>
                <a:endCxn id="2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7C443F-3C14-B14B-81B6-417CC36570B9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FFE923A-EA43-8E4A-AFCE-4B6C7324B2CD}"/>
                  </a:ext>
                </a:extLst>
              </p:cNvPr>
              <p:cNvCxnSpPr>
                <a:cxnSpLocks/>
                <a:stCxn id="12" idx="0"/>
                <a:endCxn id="2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8B64EA-6810-7A42-8DA0-F3B83C098396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5CEFA3-48B6-E042-AB59-285F50AF3673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83EBA3-AA7C-DF48-90AC-5F3C20A5FCF9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66BC7D-A623-2B40-8037-1BDD561B51F7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6393F1-D6A7-EC4A-851C-C63347C21214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5FF87A-107B-EB42-9E4A-93789A42AD88}"/>
                </a:ext>
              </a:extLst>
            </p:cNvPr>
            <p:cNvSpPr txBox="1"/>
            <p:nvPr/>
          </p:nvSpPr>
          <p:spPr>
            <a:xfrm>
              <a:off x="6867448" y="4689385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E5DA7-397D-1747-8FDE-B1CCDBC7F5A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E79D2F-3E74-7A4A-BE84-5E60C2A4FCC5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08E796-FDAA-DC4C-B1F2-C83D7D6F51FA}"/>
                </a:ext>
              </a:extLst>
            </p:cNvPr>
            <p:cNvSpPr txBox="1"/>
            <p:nvPr/>
          </p:nvSpPr>
          <p:spPr>
            <a:xfrm>
              <a:off x="6057856" y="456071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1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rear == max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3448" y="3662582"/>
            <a:ext cx="3321782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3A2F9-1920-AE4D-BA3C-7FACD7F10EA2}"/>
              </a:ext>
            </a:extLst>
          </p:cNvPr>
          <p:cNvSpPr txBox="1"/>
          <p:nvPr/>
        </p:nvSpPr>
        <p:spPr>
          <a:xfrm>
            <a:off x="6340359" y="1256427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Inserting Element into Queue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3853193" y="3380043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A3C05-FE24-6F40-A376-8950278C93B7}"/>
              </a:ext>
            </a:extLst>
          </p:cNvPr>
          <p:cNvGrpSpPr/>
          <p:nvPr/>
        </p:nvGrpSpPr>
        <p:grpSpPr>
          <a:xfrm>
            <a:off x="7480168" y="1514530"/>
            <a:ext cx="3614300" cy="3143294"/>
            <a:chOff x="6116717" y="3562886"/>
            <a:chExt cx="3614300" cy="314329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ED8295-9B3A-0B4A-A8B9-18C4BD593AC2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8817211-DE04-0A44-B582-FD2CCBABE50D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05C660-7694-E046-B2E7-AC8A620724DF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BF419AE-94B3-5146-B145-8BFEB6EC63CD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1713852-2D8F-AE4B-9058-0269DA616F87}"/>
                  </a:ext>
                </a:extLst>
              </p:cNvPr>
              <p:cNvCxnSpPr>
                <a:cxnSpLocks/>
                <a:endCxn id="38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0CABF87-83F4-B84B-9464-204C94499C6C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77B50AD-76C2-7E4F-B1F8-6CCA3C842F85}"/>
                  </a:ext>
                </a:extLst>
              </p:cNvPr>
              <p:cNvCxnSpPr>
                <a:cxnSpLocks/>
                <a:endCxn id="38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F363AD-1707-B348-938C-0AA8B08AC1D7}"/>
                  </a:ext>
                </a:extLst>
              </p:cNvPr>
              <p:cNvCxnSpPr>
                <a:cxnSpLocks/>
                <a:endCxn id="38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7B1981C-95F5-1541-925F-6FFD22BB321C}"/>
                  </a:ext>
                </a:extLst>
              </p:cNvPr>
              <p:cNvCxnSpPr>
                <a:cxnSpLocks/>
                <a:stCxn id="39" idx="2"/>
                <a:endCxn id="38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0BFF86-64D9-5045-B59E-2D7FF6992369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5EC775F-C622-9647-8ACC-815D11646B88}"/>
                  </a:ext>
                </a:extLst>
              </p:cNvPr>
              <p:cNvCxnSpPr>
                <a:cxnSpLocks/>
                <a:stCxn id="39" idx="0"/>
                <a:endCxn id="38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9A7AE9-A1DF-9E48-9F1E-5BBEA5675B63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BC164E-C36C-0A40-AB94-908A9C8032AD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424335-62CE-184A-A1C2-653AC396B670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E7EE04-416D-C240-BAA4-1EBE958A47CE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E5044D-CC7E-3540-B001-367E4516E412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DAC90-7CDF-6E4A-A576-DAF66DF0B0B4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FE013-1B60-7446-85C7-3DFF9C76AA25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303111-7DF4-984C-A7D7-1E35FDF0856F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C43A58-F9FE-3949-BF95-59A8CBB33A94}"/>
              </a:ext>
            </a:extLst>
          </p:cNvPr>
          <p:cNvGrpSpPr/>
          <p:nvPr/>
        </p:nvGrpSpPr>
        <p:grpSpPr>
          <a:xfrm>
            <a:off x="4278832" y="3607292"/>
            <a:ext cx="3081861" cy="3143294"/>
            <a:chOff x="6649156" y="3562886"/>
            <a:chExt cx="3081861" cy="314329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82B5D28-DCEE-5A45-9DCB-4EE47188021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8072EEA-84AE-E444-896F-E25BCEDC585F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9CA79F0-40A7-CB43-BCD0-9F2DF25CFFFC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47E9BB9-454B-E444-8346-52F00FF462A8}"/>
                  </a:ext>
                </a:extLst>
              </p:cNvPr>
              <p:cNvCxnSpPr>
                <a:cxnSpLocks/>
                <a:endCxn id="63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0B91523-0F33-1546-B8D8-6AFD8033E701}"/>
                  </a:ext>
                </a:extLst>
              </p:cNvPr>
              <p:cNvCxnSpPr>
                <a:cxnSpLocks/>
                <a:endCxn id="63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1234649-5F69-CF45-8C84-CC68180E7852}"/>
                  </a:ext>
                </a:extLst>
              </p:cNvPr>
              <p:cNvCxnSpPr>
                <a:cxnSpLocks/>
                <a:stCxn id="64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F006974-469E-B14A-A9DA-B824DF7C16F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15333E5-6DFA-8F45-9909-BA069FE38B28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AC2E7A-39F2-BF46-91B6-98A18948F485}"/>
                  </a:ext>
                </a:extLst>
              </p:cNvPr>
              <p:cNvCxnSpPr>
                <a:cxnSpLocks/>
                <a:stCxn id="64" idx="2"/>
                <a:endCxn id="63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EBCF68C-17B6-2749-B11F-D7935476A6D6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92AE0E1-E298-0A41-A466-1CB3999597F3}"/>
                  </a:ext>
                </a:extLst>
              </p:cNvPr>
              <p:cNvCxnSpPr>
                <a:cxnSpLocks/>
                <a:stCxn id="64" idx="0"/>
                <a:endCxn id="63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49127E-ADD8-1F4F-884C-220BE4667EB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D84891-290D-6A4F-8A32-289091078962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076FE6-0A49-9A41-BAB9-5A3FEEB4A68E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4CF2F2-98AB-5C4D-B1D2-A25C511EA7AC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7996D8-392F-2040-AA04-C2A9EF36BFF4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7CDE4F-2796-A541-967C-B3E685169FA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6FADFB-0604-A646-8C02-CE15ED78FB59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0AE59D-227A-2D4B-9D97-F5A1F7DF7BC4}"/>
                </a:ext>
              </a:extLst>
            </p:cNvPr>
            <p:cNvSpPr txBox="1"/>
            <p:nvPr/>
          </p:nvSpPr>
          <p:spPr>
            <a:xfrm>
              <a:off x="7021774" y="3690471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6211778-ABB7-A140-91C8-88E1A8E48418}"/>
              </a:ext>
            </a:extLst>
          </p:cNvPr>
          <p:cNvSpPr txBox="1"/>
          <p:nvPr/>
        </p:nvSpPr>
        <p:spPr>
          <a:xfrm>
            <a:off x="4451988" y="4687234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282E3E-F928-5240-9E64-063D24822E55}"/>
              </a:ext>
            </a:extLst>
          </p:cNvPr>
          <p:cNvSpPr txBox="1"/>
          <p:nvPr/>
        </p:nvSpPr>
        <p:spPr>
          <a:xfrm>
            <a:off x="5124181" y="4024804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05306" y="-59286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89934" y="151820"/>
            <a:ext cx="3341542" cy="295759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>
            <a:off x="8103171" y="3159933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8017815" y="3823012"/>
            <a:ext cx="2800693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_rear = (_rear + 1) % _max;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   _array[_rear] = ele;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01310-CD52-0C44-A6A9-6B397B712D81}"/>
              </a:ext>
            </a:extLst>
          </p:cNvPr>
          <p:cNvSpPr txBox="1"/>
          <p:nvPr/>
        </p:nvSpPr>
        <p:spPr>
          <a:xfrm>
            <a:off x="6480940" y="113720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Inserting Element into 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3F4E3-8109-2C4C-BB81-04C429F20FD9}"/>
              </a:ext>
            </a:extLst>
          </p:cNvPr>
          <p:cNvSpPr txBox="1"/>
          <p:nvPr/>
        </p:nvSpPr>
        <p:spPr>
          <a:xfrm>
            <a:off x="147454" y="3287868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CDB77E-38C4-2441-BE25-B482EBCCF3F5}"/>
              </a:ext>
            </a:extLst>
          </p:cNvPr>
          <p:cNvGrpSpPr/>
          <p:nvPr/>
        </p:nvGrpSpPr>
        <p:grpSpPr>
          <a:xfrm>
            <a:off x="7620749" y="371823"/>
            <a:ext cx="3614300" cy="3143294"/>
            <a:chOff x="6116717" y="3562886"/>
            <a:chExt cx="3614300" cy="31432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BFAE47-3B4C-3B47-A26D-F518DAFAD6E4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E38B4C-F455-B447-B5AE-8F436FC3E6E6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E77E1D-2CFD-5F45-9936-959129290E93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DDBAEDC-61BC-064E-B708-20D5350291E5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5449C93-142A-9B4E-9EA0-DD4A0109E001}"/>
                  </a:ext>
                </a:extLst>
              </p:cNvPr>
              <p:cNvCxnSpPr>
                <a:cxnSpLocks/>
                <a:endCxn id="29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3F8471-473A-AD4F-8BFD-ED5AD0EF84E6}"/>
                  </a:ext>
                </a:extLst>
              </p:cNvPr>
              <p:cNvCxnSpPr>
                <a:cxnSpLocks/>
                <a:stCxn id="30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C22773-7111-B14C-9541-FD39E98F5135}"/>
                  </a:ext>
                </a:extLst>
              </p:cNvPr>
              <p:cNvCxnSpPr>
                <a:cxnSpLocks/>
                <a:endCxn id="29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D2C412F-5C04-774D-B5AF-43E6965E6FD4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C5D6FB-0C14-054D-83AE-C5138A310912}"/>
                  </a:ext>
                </a:extLst>
              </p:cNvPr>
              <p:cNvCxnSpPr>
                <a:cxnSpLocks/>
                <a:stCxn id="30" idx="2"/>
                <a:endCxn id="29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54B5C7-AD89-4845-A404-C30FFB6F5DA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E86C06-BA0B-FA42-A0B4-219B65591F14}"/>
                  </a:ext>
                </a:extLst>
              </p:cNvPr>
              <p:cNvCxnSpPr>
                <a:cxnSpLocks/>
                <a:stCxn id="30" idx="0"/>
                <a:endCxn id="29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C5A98F-908E-DB4E-AE50-8BD28AF54D5C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6E206F-1D9B-AC4D-9936-CCF0AC625251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BF66BA-BFAE-3242-8E5A-1FFC355DB748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42456D-8CCE-FE49-A348-F06F5E70CA62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7F42F5-C520-B448-AEC9-491F4924BC98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189AE8-B08D-BE44-B0B0-4382AC7BB0C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ADEAB3-A288-1C4C-834B-A60FA79CE90E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AAB59-144E-304D-8CDB-41DC6AB89251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F53C22-9B81-A143-9076-EF4B6B755FC4}"/>
              </a:ext>
            </a:extLst>
          </p:cNvPr>
          <p:cNvGrpSpPr/>
          <p:nvPr/>
        </p:nvGrpSpPr>
        <p:grpSpPr>
          <a:xfrm>
            <a:off x="573093" y="3515117"/>
            <a:ext cx="3661535" cy="3143294"/>
            <a:chOff x="6649156" y="3562886"/>
            <a:chExt cx="3661535" cy="314329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7F8BF4-FF3A-6A40-A2D6-75E165D6BBF4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30246C2-066A-D446-BBB2-CD8A2A1D87C5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4C07ED-79C7-7242-8442-688204484C7F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00C637E-BF52-9A44-92FF-BD2AF421742F}"/>
                  </a:ext>
                </a:extLst>
              </p:cNvPr>
              <p:cNvCxnSpPr>
                <a:cxnSpLocks/>
                <a:endCxn id="53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953A68-3984-724F-A035-2DF8E537665D}"/>
                  </a:ext>
                </a:extLst>
              </p:cNvPr>
              <p:cNvCxnSpPr>
                <a:cxnSpLocks/>
                <a:endCxn id="53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368186-0E03-9F4F-8AA7-8B6AAA83BE1B}"/>
                  </a:ext>
                </a:extLst>
              </p:cNvPr>
              <p:cNvCxnSpPr>
                <a:cxnSpLocks/>
                <a:stCxn id="54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D32A866-FD12-654F-A276-13DE66D95089}"/>
                  </a:ext>
                </a:extLst>
              </p:cNvPr>
              <p:cNvCxnSpPr>
                <a:cxnSpLocks/>
                <a:endCxn id="53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62F9D79-4F58-0745-96AD-C1FD16940034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FE8AC9D-5BF5-0146-99E9-CB7E73DB7DCD}"/>
                  </a:ext>
                </a:extLst>
              </p:cNvPr>
              <p:cNvCxnSpPr>
                <a:cxnSpLocks/>
                <a:stCxn id="54" idx="2"/>
                <a:endCxn id="53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89D77C5-2F5E-F348-BFC3-6271FEECE972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CD216A7-DA5A-3B4B-BE9F-6D225481E50B}"/>
                  </a:ext>
                </a:extLst>
              </p:cNvPr>
              <p:cNvCxnSpPr>
                <a:cxnSpLocks/>
                <a:stCxn id="54" idx="0"/>
                <a:endCxn id="53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7DA121-E1EB-8649-BB7F-B28D8F558E8E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C1D877-A03D-FB46-BB14-621FAB6FF7D6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672610-AB12-1A43-B9BB-1D6A1F3E7419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99F93E-9CCE-6F42-ACFD-7D6FEC022C04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6AF2D4-E9D5-EC4F-A998-671BD2D24FC9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46955A-C45E-F847-893C-9A6873955064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C38743-0A25-FB40-8E4A-947BF51CBAD5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87EACA-2B40-2D43-9DC5-797A6AAD29F1}"/>
                </a:ext>
              </a:extLst>
            </p:cNvPr>
            <p:cNvSpPr txBox="1"/>
            <p:nvPr/>
          </p:nvSpPr>
          <p:spPr>
            <a:xfrm>
              <a:off x="9554587" y="4414580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D66C88-1456-0F40-891C-FCF64453B838}"/>
              </a:ext>
            </a:extLst>
          </p:cNvPr>
          <p:cNvGrpSpPr/>
          <p:nvPr/>
        </p:nvGrpSpPr>
        <p:grpSpPr>
          <a:xfrm>
            <a:off x="4695217" y="3707185"/>
            <a:ext cx="3498585" cy="3143294"/>
            <a:chOff x="6232432" y="3562886"/>
            <a:chExt cx="3498585" cy="314329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194CD2-E373-AD48-81E7-936F5C005E6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E2DEFBD-7C85-E242-8581-47FA08CF05A0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CBDA232-FB01-CB4A-979B-D1D610A11E9C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390567B-A8BA-F348-9CBF-695C8D2490E2}"/>
                  </a:ext>
                </a:extLst>
              </p:cNvPr>
              <p:cNvCxnSpPr>
                <a:cxnSpLocks/>
                <a:endCxn id="73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F4E519C-1B42-C247-A4DB-79330AD0D70D}"/>
                  </a:ext>
                </a:extLst>
              </p:cNvPr>
              <p:cNvCxnSpPr>
                <a:cxnSpLocks/>
                <a:endCxn id="73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6AD98-19CF-234F-871A-295222C34BAC}"/>
                  </a:ext>
                </a:extLst>
              </p:cNvPr>
              <p:cNvCxnSpPr>
                <a:cxnSpLocks/>
                <a:stCxn id="74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8E258A-14E8-A444-8806-2F4AFFC49E28}"/>
                  </a:ext>
                </a:extLst>
              </p:cNvPr>
              <p:cNvCxnSpPr>
                <a:cxnSpLocks/>
                <a:endCxn id="73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4B96B83-CF9C-2444-9145-4B7E008DCF4D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E2CFC4E-08D0-C942-9222-C54F3A4A5CB4}"/>
                  </a:ext>
                </a:extLst>
              </p:cNvPr>
              <p:cNvCxnSpPr>
                <a:cxnSpLocks/>
                <a:stCxn id="74" idx="2"/>
                <a:endCxn id="73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0F9135-68D1-A246-AF01-418AE5897E66}"/>
                  </a:ext>
                </a:extLst>
              </p:cNvPr>
              <p:cNvCxnSpPr>
                <a:cxnSpLocks/>
                <a:stCxn id="74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73CE89E-4AA2-8543-96F4-54C7E59689E5}"/>
                  </a:ext>
                </a:extLst>
              </p:cNvPr>
              <p:cNvCxnSpPr>
                <a:cxnSpLocks/>
                <a:stCxn id="74" idx="0"/>
                <a:endCxn id="73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CE3497-116F-9647-8059-72C27D788B27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B64B1B-800B-CE4E-8D23-B792AE3AB26F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1093A3-FB7E-FA49-92F7-84821E6470E6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0BC8C8-9EB6-234E-8185-00F58CAE83FC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48A17A-39D7-5F42-8A1A-D94A7F10B5CE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3A646E-0A02-BD45-B2C3-D51BAE8C0FE9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5848506-095D-714F-B1B3-E33FE9759E5F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BA1466-B23D-BE4D-BD60-F0E95F0BD719}"/>
                </a:ext>
              </a:extLst>
            </p:cNvPr>
            <p:cNvSpPr txBox="1"/>
            <p:nvPr/>
          </p:nvSpPr>
          <p:spPr>
            <a:xfrm>
              <a:off x="6232432" y="4466081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8048203-7FCD-0E43-9327-1EA7A5B1567B}"/>
              </a:ext>
            </a:extLst>
          </p:cNvPr>
          <p:cNvSpPr txBox="1"/>
          <p:nvPr/>
        </p:nvSpPr>
        <p:spPr>
          <a:xfrm>
            <a:off x="756111" y="4576369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A35AD8-2A0C-A643-990C-7CD05A579ABA}"/>
              </a:ext>
            </a:extLst>
          </p:cNvPr>
          <p:cNvSpPr txBox="1"/>
          <p:nvPr/>
        </p:nvSpPr>
        <p:spPr>
          <a:xfrm>
            <a:off x="1444018" y="3973382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CE2D4A-5711-064A-9997-4A1F20A687AE}"/>
              </a:ext>
            </a:extLst>
          </p:cNvPr>
          <p:cNvSpPr txBox="1"/>
          <p:nvPr/>
        </p:nvSpPr>
        <p:spPr>
          <a:xfrm>
            <a:off x="5265228" y="4765991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front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front by one position (front++).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38549" y="3151604"/>
            <a:ext cx="3650281" cy="341250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373EBC-B7F3-584F-8C5E-713950C9DB21}"/>
              </a:ext>
            </a:extLst>
          </p:cNvPr>
          <p:cNvGrpSpPr/>
          <p:nvPr/>
        </p:nvGrpSpPr>
        <p:grpSpPr>
          <a:xfrm>
            <a:off x="7620749" y="371823"/>
            <a:ext cx="3614300" cy="3143294"/>
            <a:chOff x="6116717" y="3562886"/>
            <a:chExt cx="3614300" cy="31432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DEEB1F-86B7-1B4A-82C7-A249CA9F60D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AEEA66-46E2-2343-BFC9-00E798D265AC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D2F82A-715E-C447-AFBB-B30457E1E4B7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20F8D0-5669-0C44-91C6-057319677B14}"/>
                  </a:ext>
                </a:extLst>
              </p:cNvPr>
              <p:cNvCxnSpPr>
                <a:cxnSpLocks/>
                <a:endCxn id="39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D6AD248-74F4-B04F-B9AC-CFCE925B48D9}"/>
                  </a:ext>
                </a:extLst>
              </p:cNvPr>
              <p:cNvCxnSpPr>
                <a:cxnSpLocks/>
                <a:endCxn id="39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C22C288-247B-FE46-BBA2-D86B20CE07F4}"/>
                  </a:ext>
                </a:extLst>
              </p:cNvPr>
              <p:cNvCxnSpPr>
                <a:cxnSpLocks/>
                <a:stCxn id="40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996054-46EA-0143-B8AF-CB503C7A55E1}"/>
                  </a:ext>
                </a:extLst>
              </p:cNvPr>
              <p:cNvCxnSpPr>
                <a:cxnSpLocks/>
                <a:endCxn id="39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3A299D9-5569-DD43-BBA8-A5F223D755B0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FB9868-6F06-2D44-9D83-6724F2FCAA62}"/>
                  </a:ext>
                </a:extLst>
              </p:cNvPr>
              <p:cNvCxnSpPr>
                <a:cxnSpLocks/>
                <a:stCxn id="40" idx="2"/>
                <a:endCxn id="39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79B302-DBB8-9D45-83D9-9D128F4279E8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0CCD35-D221-254D-80E5-6EEC7D7BBA65}"/>
                  </a:ext>
                </a:extLst>
              </p:cNvPr>
              <p:cNvCxnSpPr>
                <a:cxnSpLocks/>
                <a:stCxn id="40" idx="0"/>
                <a:endCxn id="39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A6F610-2027-6443-87F3-F569AC11C26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3A0BAE-34FC-C440-846C-4465886B5A22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22CFAD-2DBC-6A49-A29B-F488977AC9C8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2E97CC-97E5-ED4D-8935-FE2E75D7FB36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ABDD9-402A-214A-A30D-E06EFF98A5AE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F9F01E-FDC0-B040-9229-CD0F067E50B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F8660-B7A9-EC49-BE36-D499671770E4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BB9DA-0895-E54D-AE7E-0EBC63FC66F8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64DE0-78C2-1641-802C-98731485EAD0}"/>
              </a:ext>
            </a:extLst>
          </p:cNvPr>
          <p:cNvCxnSpPr>
            <a:cxnSpLocks/>
          </p:cNvCxnSpPr>
          <p:nvPr/>
        </p:nvCxnSpPr>
        <p:spPr>
          <a:xfrm>
            <a:off x="8103171" y="3159933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C73FF-8B9A-2D4C-B24D-82EBD6E5D623}"/>
              </a:ext>
            </a:extLst>
          </p:cNvPr>
          <p:cNvSpPr txBox="1"/>
          <p:nvPr/>
        </p:nvSpPr>
        <p:spPr>
          <a:xfrm>
            <a:off x="8113333" y="4043974"/>
            <a:ext cx="280069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_front = (_front + 1) % _max;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4FD7D3-3F2D-5D43-B6F2-08F4C289D45D}"/>
              </a:ext>
            </a:extLst>
          </p:cNvPr>
          <p:cNvGrpSpPr/>
          <p:nvPr/>
        </p:nvGrpSpPr>
        <p:grpSpPr>
          <a:xfrm>
            <a:off x="4370374" y="3863004"/>
            <a:ext cx="4248680" cy="2968300"/>
            <a:chOff x="6177789" y="3737880"/>
            <a:chExt cx="4248680" cy="29683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CD344A-BDAF-9F4C-8F82-7E3A5EC3F094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9DBBEA5-275E-2E45-998A-341302D25F09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F62FDB-BAF8-6D43-B3A1-30CCBD257004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5582A0-DDF6-A244-9D19-84FF513BD36E}"/>
                  </a:ext>
                </a:extLst>
              </p:cNvPr>
              <p:cNvCxnSpPr>
                <a:cxnSpLocks/>
                <a:endCxn id="62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667041-FF02-F04A-9D4D-FBF3ED2AAD0B}"/>
                  </a:ext>
                </a:extLst>
              </p:cNvPr>
              <p:cNvCxnSpPr>
                <a:cxnSpLocks/>
                <a:endCxn id="62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9B2FCA-EA27-1F4D-B4CC-2412B384889B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1376000-031E-364C-8713-5C1741FD0DC1}"/>
                  </a:ext>
                </a:extLst>
              </p:cNvPr>
              <p:cNvCxnSpPr>
                <a:cxnSpLocks/>
                <a:endCxn id="62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2037122-E408-FC4F-8B22-BFE2031BED7C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7B423-9238-8C4C-AF71-5C6D763B3769}"/>
                  </a:ext>
                </a:extLst>
              </p:cNvPr>
              <p:cNvCxnSpPr>
                <a:cxnSpLocks/>
                <a:stCxn id="63" idx="2"/>
                <a:endCxn id="62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4DF5C0A-3945-5A49-9764-6D4509784B1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DF06E54-A5B0-7849-BA37-7442AED4D517}"/>
                  </a:ext>
                </a:extLst>
              </p:cNvPr>
              <p:cNvCxnSpPr>
                <a:cxnSpLocks/>
                <a:stCxn id="63" idx="0"/>
                <a:endCxn id="62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3355A1-C4CE-DA45-A262-9833B5E499D4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A92119-3766-D740-924E-6CC06DA3BC8E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3E817F-6499-BF42-94FC-28AD1E0BDF18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EC51EF-A739-1040-83AF-95BA0C408EC4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1D39C5-BB9C-984A-9A11-B813F566749A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6EEDBB-6EFD-964E-9D07-7DF61CB5F712}"/>
                </a:ext>
              </a:extLst>
            </p:cNvPr>
            <p:cNvSpPr txBox="1"/>
            <p:nvPr/>
          </p:nvSpPr>
          <p:spPr>
            <a:xfrm>
              <a:off x="9670365" y="475032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BEC020-2EB4-084F-AE24-3597ACF19F8F}"/>
                </a:ext>
              </a:extLst>
            </p:cNvPr>
            <p:cNvSpPr txBox="1"/>
            <p:nvPr/>
          </p:nvSpPr>
          <p:spPr>
            <a:xfrm>
              <a:off x="6177789" y="556173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292279"/>
            <a:ext cx="3646842" cy="33863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71DE31-5867-B443-B885-9F6A7365C2CF}"/>
              </a:ext>
            </a:extLst>
          </p:cNvPr>
          <p:cNvGrpSpPr/>
          <p:nvPr/>
        </p:nvGrpSpPr>
        <p:grpSpPr>
          <a:xfrm>
            <a:off x="7620749" y="546817"/>
            <a:ext cx="3614300" cy="2968300"/>
            <a:chOff x="6116717" y="3737880"/>
            <a:chExt cx="3614300" cy="2968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D07CF3-823D-BD43-AAFA-BE171CB8B1FF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C0E79F-607D-2B40-89CC-65EAE99C521D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448D5C0-CB57-254A-95CE-5F5A9A2470A1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B959243-00DF-9D4C-8932-60579B27605F}"/>
                  </a:ext>
                </a:extLst>
              </p:cNvPr>
              <p:cNvCxnSpPr>
                <a:cxnSpLocks/>
                <a:endCxn id="43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8DFD1BF-0160-B141-BB1E-E035D488EF7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55B87D9-52AD-5E44-8B23-88CCD3B588BD}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AC2F9B-E2CE-F04C-8D12-9FF49689E977}"/>
                  </a:ext>
                </a:extLst>
              </p:cNvPr>
              <p:cNvCxnSpPr>
                <a:cxnSpLocks/>
                <a:endCxn id="43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72F8070-1CAD-8541-89D8-065499D84A26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040ED0F-6166-B549-8999-38365782D3BF}"/>
                  </a:ext>
                </a:extLst>
              </p:cNvPr>
              <p:cNvCxnSpPr>
                <a:cxnSpLocks/>
                <a:stCxn id="44" idx="2"/>
                <a:endCxn id="43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06AAEF-F384-A247-9F83-B2F8E163C4C9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D1467D8-BD9C-A048-8928-06AC764C2EB8}"/>
                  </a:ext>
                </a:extLst>
              </p:cNvPr>
              <p:cNvCxnSpPr>
                <a:cxnSpLocks/>
                <a:stCxn id="44" idx="0"/>
                <a:endCxn id="43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8EDF50-0E58-5A4B-92F5-9FE9BD569FDF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5DF09-A5A5-2B46-837F-412E91AEFCA0}"/>
                </a:ext>
              </a:extLst>
            </p:cNvPr>
            <p:cNvSpPr txBox="1"/>
            <p:nvPr/>
          </p:nvSpPr>
          <p:spPr>
            <a:xfrm>
              <a:off x="6123999" y="580112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8D22B8-3B4F-2F4A-A064-E094690944A8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D7106D-3699-E342-ADF4-77E0A1FA6AB9}"/>
              </a:ext>
            </a:extLst>
          </p:cNvPr>
          <p:cNvCxnSpPr>
            <a:cxnSpLocks/>
          </p:cNvCxnSpPr>
          <p:nvPr/>
        </p:nvCxnSpPr>
        <p:spPr>
          <a:xfrm>
            <a:off x="8103171" y="3159933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C5B3BD-822B-484D-B614-1928841A03C0}"/>
              </a:ext>
            </a:extLst>
          </p:cNvPr>
          <p:cNvSpPr txBox="1"/>
          <p:nvPr/>
        </p:nvSpPr>
        <p:spPr>
          <a:xfrm>
            <a:off x="8113333" y="4043974"/>
            <a:ext cx="2800693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if (_front == _rear)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       _front = _rear = -1;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DA2E9A-24EA-5942-A3C2-FFCE6405D5D7}"/>
              </a:ext>
            </a:extLst>
          </p:cNvPr>
          <p:cNvGrpSpPr/>
          <p:nvPr/>
        </p:nvGrpSpPr>
        <p:grpSpPr>
          <a:xfrm>
            <a:off x="3453370" y="3557437"/>
            <a:ext cx="4449774" cy="3173148"/>
            <a:chOff x="5281243" y="3737880"/>
            <a:chExt cx="4449774" cy="317314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307E970-87F3-464F-A558-B15DAA7CE2D9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1F54111-4F35-B748-9E15-49D7AB7B46C8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BE4530-B2D2-2142-AE4C-ECE9F4943D8D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2DBD4BD-AA28-6245-B390-8D3426606C8C}"/>
                  </a:ext>
                </a:extLst>
              </p:cNvPr>
              <p:cNvCxnSpPr>
                <a:cxnSpLocks/>
                <a:endCxn id="84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9425E2E-005A-9941-B097-7835A40D2D94}"/>
                  </a:ext>
                </a:extLst>
              </p:cNvPr>
              <p:cNvCxnSpPr>
                <a:cxnSpLocks/>
                <a:endCxn id="84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C3F9AAA-65A3-D44D-B168-0CDEF33A7F4B}"/>
                  </a:ext>
                </a:extLst>
              </p:cNvPr>
              <p:cNvCxnSpPr>
                <a:cxnSpLocks/>
                <a:stCxn id="85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C665392-935B-4445-B01A-3EA92E1FC566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E6EAF72-8BAB-894F-B330-3C63748E1904}"/>
                  </a:ext>
                </a:extLst>
              </p:cNvPr>
              <p:cNvCxnSpPr>
                <a:cxnSpLocks/>
                <a:endCxn id="84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AFE827B-EDF4-5F4D-BB8D-F067DC18424A}"/>
                  </a:ext>
                </a:extLst>
              </p:cNvPr>
              <p:cNvCxnSpPr>
                <a:cxnSpLocks/>
                <a:stCxn id="85" idx="2"/>
                <a:endCxn id="84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BA1D2D-BD6D-9040-B712-39D59BFD50F5}"/>
                  </a:ext>
                </a:extLst>
              </p:cNvPr>
              <p:cNvCxnSpPr>
                <a:cxnSpLocks/>
                <a:stCxn id="85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88F8486-55DA-2445-B32D-C4210F2F8E6B}"/>
                  </a:ext>
                </a:extLst>
              </p:cNvPr>
              <p:cNvCxnSpPr>
                <a:cxnSpLocks/>
                <a:stCxn id="85" idx="0"/>
                <a:endCxn id="84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84DA9A-1EA3-4442-AFB2-D9564008A655}"/>
                </a:ext>
              </a:extLst>
            </p:cNvPr>
            <p:cNvSpPr txBox="1"/>
            <p:nvPr/>
          </p:nvSpPr>
          <p:spPr>
            <a:xfrm>
              <a:off x="5301900" y="6572474"/>
              <a:ext cx="1147228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 = 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9382B79-CDA9-C840-81C7-493F06FC3CD8}"/>
                </a:ext>
              </a:extLst>
            </p:cNvPr>
            <p:cNvSpPr txBox="1"/>
            <p:nvPr/>
          </p:nvSpPr>
          <p:spPr>
            <a:xfrm>
              <a:off x="5281243" y="6247302"/>
              <a:ext cx="916583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 =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64841" y="283319"/>
            <a:ext cx="4178530" cy="314568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 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!=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 = (i+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)%</a:t>
            </a:r>
            <a:r>
              <a:rPr lang="en-US" dirty="0">
                <a:solidFill>
                  <a:srgbClr val="66C3CC"/>
                </a:solidFill>
              </a:rPr>
              <a:t>_max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5746026" y="5155988"/>
            <a:ext cx="300769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40, 50, 30, 20, 60, 70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F6A0A5-8839-F049-9A38-2F621E5760F1}"/>
              </a:ext>
            </a:extLst>
          </p:cNvPr>
          <p:cNvGrpSpPr/>
          <p:nvPr/>
        </p:nvGrpSpPr>
        <p:grpSpPr>
          <a:xfrm>
            <a:off x="7218291" y="1318963"/>
            <a:ext cx="3673161" cy="3143294"/>
            <a:chOff x="6057856" y="3562886"/>
            <a:chExt cx="3673161" cy="31432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B7C744-B169-664B-8C32-E13667FEE611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46ABF44-DBA6-D148-AC6D-A963D6EB0EDB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1AE946A-7D48-8A40-92E6-FDAE14C3E517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471DC1-85FC-4144-B8F4-2965FCFDC23E}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093927-2604-8F40-9CE3-D15A46644EA5}"/>
                  </a:ext>
                </a:extLst>
              </p:cNvPr>
              <p:cNvCxnSpPr>
                <a:cxnSpLocks/>
                <a:endCxn id="24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4198388-538E-8249-860D-7AD7640CC5BE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2AF2866-35D6-0047-81AE-156B0CA2F90C}"/>
                  </a:ext>
                </a:extLst>
              </p:cNvPr>
              <p:cNvCxnSpPr>
                <a:cxnSpLocks/>
                <a:endCxn id="24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4DD21A-B50F-A948-BB92-241F49E8FEDE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7632D1-7503-2248-9BC9-6BEBB16EC310}"/>
                  </a:ext>
                </a:extLst>
              </p:cNvPr>
              <p:cNvCxnSpPr>
                <a:cxnSpLocks/>
                <a:stCxn id="25" idx="2"/>
                <a:endCxn id="24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40D9B1C-29FC-0648-83EF-BFCD39D0C02B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F591878-8828-124E-A27D-2470EDF64FFF}"/>
                  </a:ext>
                </a:extLst>
              </p:cNvPr>
              <p:cNvCxnSpPr>
                <a:cxnSpLocks/>
                <a:stCxn id="25" idx="0"/>
                <a:endCxn id="24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973254-5F32-CA4C-A204-FB1F5502FB1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D01CF-0D38-CE4B-9D75-4FFE37D28128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87281-319B-6E47-959A-E0B1B680B239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0D882-49B0-7648-AC8F-F17F3E4135D3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F442D8-9F67-8643-A9DA-DFA9C7041F48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16D89D-D80F-C946-9A29-1EA5D16841B8}"/>
                </a:ext>
              </a:extLst>
            </p:cNvPr>
            <p:cNvSpPr txBox="1"/>
            <p:nvPr/>
          </p:nvSpPr>
          <p:spPr>
            <a:xfrm>
              <a:off x="6867448" y="4689385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03BD-87C4-2447-8592-6787748F2E30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AC25F2-52FC-1F46-81B0-C270BD70E67F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A98084-3409-AA45-BF2D-01136B41DBFA}"/>
                </a:ext>
              </a:extLst>
            </p:cNvPr>
            <p:cNvSpPr txBox="1"/>
            <p:nvPr/>
          </p:nvSpPr>
          <p:spPr>
            <a:xfrm>
              <a:off x="6057856" y="456071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DataStructures.CircularQueueProj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DataStructures.CircularQueueProj.Tests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DataStructures.CircularQueueProj.Tests</a:t>
            </a:r>
            <a:r>
              <a:rPr lang="en-US" dirty="0"/>
              <a:t>/</a:t>
            </a:r>
            <a:r>
              <a:rPr lang="en-US" dirty="0" err="1"/>
              <a:t>DataStructures.CircularQueueProj.Tests.csproj</a:t>
            </a:r>
            <a:r>
              <a:rPr lang="en-US" dirty="0"/>
              <a:t> reference ./</a:t>
            </a:r>
            <a:r>
              <a:rPr lang="en-US" dirty="0" err="1"/>
              <a:t>DataStructures.CircularQueueProj</a:t>
            </a:r>
            <a:r>
              <a:rPr lang="en-US" dirty="0"/>
              <a:t>/</a:t>
            </a:r>
            <a:r>
              <a:rPr lang="en-US" dirty="0" err="1"/>
              <a:t>DataStructures.CircularQueueProj.csproj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865</Words>
  <Application>Microsoft Macintosh PowerPoint</Application>
  <PresentationFormat>Widescreen</PresentationFormat>
  <Paragraphs>136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210</cp:revision>
  <dcterms:created xsi:type="dcterms:W3CDTF">2021-10-23T03:25:23Z</dcterms:created>
  <dcterms:modified xsi:type="dcterms:W3CDTF">2022-01-13T02:19:01Z</dcterms:modified>
</cp:coreProperties>
</file>