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DataStructures.DoubleEndedQueueProj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DataStructures.DoubleEndedQueueProj.Tests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DataStructures.DoubleEndedQueueProj.Tests</a:t>
            </a:r>
            <a:r>
              <a:rPr lang="en-US" dirty="0"/>
              <a:t>/</a:t>
            </a:r>
            <a:r>
              <a:rPr lang="en-US" dirty="0" err="1"/>
              <a:t>DataStructures.DoubleEndedQueueProj.Tests.csproj</a:t>
            </a:r>
            <a:r>
              <a:rPr lang="en-US" dirty="0"/>
              <a:t> reference ./</a:t>
            </a:r>
            <a:r>
              <a:rPr lang="en-US" dirty="0" err="1"/>
              <a:t>DataStructures.DoubleEndedQueueProj</a:t>
            </a:r>
            <a:r>
              <a:rPr lang="en-US" dirty="0"/>
              <a:t>/</a:t>
            </a:r>
            <a:r>
              <a:rPr lang="en-US" dirty="0" err="1"/>
              <a:t>DataStructures.DoubleEndedQueueProj.csproj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278</Words>
  <Application>Microsoft Macintosh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196</cp:revision>
  <dcterms:created xsi:type="dcterms:W3CDTF">2021-10-23T03:25:23Z</dcterms:created>
  <dcterms:modified xsi:type="dcterms:W3CDTF">2021-12-26T16:55:59Z</dcterms:modified>
</cp:coreProperties>
</file>