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6B5"/>
    <a:srgbClr val="565659"/>
    <a:srgbClr val="555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3"/>
    <p:restoredTop sz="94830"/>
  </p:normalViewPr>
  <p:slideViewPr>
    <p:cSldViewPr snapToGrid="0" snapToObjects="1">
      <p:cViewPr varScale="1">
        <p:scale>
          <a:sx n="114" d="100"/>
          <a:sy n="114" d="100"/>
        </p:scale>
        <p:origin x="144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6FFA2-5596-DA47-A26B-229D3D705C9C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F9BA-8E26-4849-A4CA-C70FA0EC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8F9BA-8E26-4849-A4CA-C70FA0EC7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C272-93D5-724D-AE1A-C3CE85E1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2B2A-8370-B742-A132-4D529150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75B6-597D-C14E-802F-7FD72164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5459-B1EC-9449-A8B9-1127280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0B6A-FF9D-294A-ABBC-FBE23E93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EB6-391C-3D47-A5F2-90657A7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5B94-5817-F445-8511-26C8EC5B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5177-D27D-7940-A5D6-5B9A301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2E24-7D44-9F4D-9671-7EB1A799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3EF-298D-0B46-836B-DD2BFCB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B28BD-2B12-C14B-AABD-018586B5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48BC1-641B-D244-A7B5-866B7F84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C2E-053C-C648-8308-FAC816D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3310-9765-9046-8BBC-3C60F6A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5AF9-2DD5-1243-8DD5-128F61D4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2C75-B0EB-9F44-A53A-999D3571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F7F2-9E55-8048-AA42-BFCC8CBA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5C86-6E00-0B48-8C5D-43878EE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E0C4-8CEE-4341-9D07-239401B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A089-20D0-6048-AA5E-81F1CC3F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A5A-A788-764B-B544-65C6AD4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7D01-C0B0-4B4D-826E-94DB3331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C7F5-8246-0346-A79D-32A1969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40DB-48E9-3C41-8B25-1C9D72A5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16F67-D289-4748-8F62-89AD648A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534C-CD17-954B-A72B-2574A045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E5E-5B10-6F41-A57C-8EC98C6B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E554-D28B-6347-BA4B-27E145F1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D7D98-E795-7C48-B938-528FE2DD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1698-496D-F444-A650-21E744E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1D875-382E-2048-BD77-415DD567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041B-D316-6549-AB85-A72E5365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076C-602E-D149-99A1-35D14A9C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5DAC-CE77-1B46-A455-6D22BE0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4619-2893-F84E-8259-2584F2D6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F452-D6CF-E549-87EF-2BD3656D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5F965-B4F1-5449-9A26-E89436EC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90EA3-95AA-8041-88C5-13FA164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109E-E6B8-D04B-AB83-6AC25E9F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12E5-7348-E549-AC45-0A5A6573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8C78B-F068-264B-A362-626660F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B6066-D605-A545-BB13-834E8DCF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3337B-9676-0942-A65C-88D7909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5AF0D-8689-104B-A727-D7978CB2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1A818-3EBC-4B4C-BCAA-1A2B681B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7A78-219F-C449-B144-9E260441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476D-6BDC-CC40-8392-28EC9088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7D55-A7F9-FA44-86CB-E242110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8C4CE-EADD-6A41-BEA5-75A846A9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88397-68C0-5D4C-8214-95789CC2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4E4F-AC80-7A4E-B3B7-FFDF6D0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F5F-711F-3841-861F-8617AA4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7BA8-77AC-1F4E-82BD-3B4FC3A0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342BD-78F4-9E4F-A900-19420BD08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0FCAA-51AA-1C46-A6B6-4CADD782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52505-11C7-664E-B2C2-0C64634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D77C-4EAC-F442-A154-75CBECEF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FC639-365C-D04E-A955-F94EE189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39926-F145-994F-ABCF-68F9FB17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A968-FD89-C54B-A0E9-E8F71E60C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A3BA-0E97-FD42-AFF7-42BB61C6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ABE5-C7E3-F145-818B-F1C9F2CF838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81A4-46C7-C24D-AFF5-2901A84F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2348-1BFB-3047-8079-C689A2C9E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CD10F-F488-FE44-9A72-2F09842C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7521"/>
            <a:ext cx="63246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EDFC-57EA-D54D-8EB3-C9FA37EB5D5C}"/>
              </a:ext>
            </a:extLst>
          </p:cNvPr>
          <p:cNvSpPr/>
          <p:nvPr/>
        </p:nvSpPr>
        <p:spPr>
          <a:xfrm>
            <a:off x="370856" y="109779"/>
            <a:ext cx="5315443" cy="1015663"/>
          </a:xfrm>
          <a:prstGeom prst="rect">
            <a:avLst/>
          </a:prstGeom>
          <a:noFill/>
          <a:effectLst>
            <a:outerShdw blurRad="63500" dist="101600" dir="189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77"/>
                <a:cs typeface="LilyUPC" panose="020B0604020202020204" pitchFamily="34" charset="0"/>
              </a:rPr>
              <a:t>Introduction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5949526" y="0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30EB59B-A223-6D4A-89CB-4B711CB23BF5}"/>
              </a:ext>
            </a:extLst>
          </p:cNvPr>
          <p:cNvSpPr txBox="1"/>
          <p:nvPr/>
        </p:nvSpPr>
        <p:spPr>
          <a:xfrm>
            <a:off x="6456452" y="109779"/>
            <a:ext cx="5496062" cy="5509200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How arrays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Reverse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Biggest and smallest numbers in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Find n</a:t>
            </a:r>
            <a:r>
              <a:rPr lang="en-US" sz="2400" baseline="30000" dirty="0">
                <a:solidFill>
                  <a:schemeClr val="bg2"/>
                </a:solidFill>
              </a:rPr>
              <a:t>th </a:t>
            </a:r>
            <a:r>
              <a:rPr lang="en-US" sz="2400" dirty="0">
                <a:solidFill>
                  <a:schemeClr val="bg2"/>
                </a:solidFill>
              </a:rPr>
              <a:t>largest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Print Prime numbers in array….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Print highest repeated different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Check array contains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Find a peek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Rotation of an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How Strings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String copy, append, reverse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Remove 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Remove extra spaces in a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Flames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aseline="30000" dirty="0">
              <a:solidFill>
                <a:schemeClr val="bg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62222D-BB2A-CC4C-981F-19CF9FF23CB0}"/>
              </a:ext>
            </a:extLst>
          </p:cNvPr>
          <p:cNvSpPr txBox="1"/>
          <p:nvPr/>
        </p:nvSpPr>
        <p:spPr>
          <a:xfrm>
            <a:off x="65926" y="3948378"/>
            <a:ext cx="5817238" cy="181588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bg2"/>
                </a:solidFill>
              </a:defRPr>
            </a:lvl1pPr>
          </a:lstStyle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array is a collection of similar data types.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Array elements are always stored in continuous memory locations.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If n is size of an array its subscript starts from ‘0’ and ends with ‘n-1’.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array is also called subscripted variable.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Before using an array, its size and type must be declared.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B5E9222D-1835-D945-B4A5-6BDC37C8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10094"/>
              </p:ext>
            </p:extLst>
          </p:nvPr>
        </p:nvGraphicFramePr>
        <p:xfrm>
          <a:off x="239486" y="2550323"/>
          <a:ext cx="5578185" cy="822723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637537">
                  <a:extLst>
                    <a:ext uri="{9D8B030D-6E8A-4147-A177-3AD203B41FA5}">
                      <a16:colId xmlns:a16="http://schemas.microsoft.com/office/drawing/2014/main" val="2037501489"/>
                    </a:ext>
                  </a:extLst>
                </a:gridCol>
                <a:gridCol w="447575">
                  <a:extLst>
                    <a:ext uri="{9D8B030D-6E8A-4147-A177-3AD203B41FA5}">
                      <a16:colId xmlns:a16="http://schemas.microsoft.com/office/drawing/2014/main" val="903445238"/>
                    </a:ext>
                  </a:extLst>
                </a:gridCol>
                <a:gridCol w="461473">
                  <a:extLst>
                    <a:ext uri="{9D8B030D-6E8A-4147-A177-3AD203B41FA5}">
                      <a16:colId xmlns:a16="http://schemas.microsoft.com/office/drawing/2014/main" val="1986698563"/>
                    </a:ext>
                  </a:extLst>
                </a:gridCol>
                <a:gridCol w="490457">
                  <a:extLst>
                    <a:ext uri="{9D8B030D-6E8A-4147-A177-3AD203B41FA5}">
                      <a16:colId xmlns:a16="http://schemas.microsoft.com/office/drawing/2014/main" val="621528173"/>
                    </a:ext>
                  </a:extLst>
                </a:gridCol>
                <a:gridCol w="498495">
                  <a:extLst>
                    <a:ext uri="{9D8B030D-6E8A-4147-A177-3AD203B41FA5}">
                      <a16:colId xmlns:a16="http://schemas.microsoft.com/office/drawing/2014/main" val="3612687831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748818096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650268364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2418022822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2980166291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1005056644"/>
                    </a:ext>
                  </a:extLst>
                </a:gridCol>
                <a:gridCol w="507108">
                  <a:extLst>
                    <a:ext uri="{9D8B030D-6E8A-4147-A177-3AD203B41FA5}">
                      <a16:colId xmlns:a16="http://schemas.microsoft.com/office/drawing/2014/main" val="3976546269"/>
                    </a:ext>
                  </a:extLst>
                </a:gridCol>
              </a:tblGrid>
              <a:tr h="227060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1008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877693"/>
                  </a:ext>
                </a:extLst>
              </a:tr>
              <a:tr h="310096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65494"/>
                  </a:ext>
                </a:extLst>
              </a:tr>
              <a:tr h="268787"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Index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1517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D388795-89C4-854B-AD0B-1DFCD3BBC9DA}"/>
              </a:ext>
            </a:extLst>
          </p:cNvPr>
          <p:cNvSpPr txBox="1"/>
          <p:nvPr/>
        </p:nvSpPr>
        <p:spPr>
          <a:xfrm>
            <a:off x="207650" y="1974991"/>
            <a:ext cx="3871869" cy="33855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int[] a = {10, 5, 20, 60, 50, 70, 18, 21, 30, 7}</a:t>
            </a:r>
          </a:p>
        </p:txBody>
      </p:sp>
    </p:spTree>
    <p:extLst>
      <p:ext uri="{BB962C8B-B14F-4D97-AF65-F5344CB8AC3E}">
        <p14:creationId xmlns:p14="http://schemas.microsoft.com/office/powerpoint/2010/main" val="41881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DF02-D76D-BF47-A246-D5D13BF51E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63500" dist="152400" dir="3000000" algn="tl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D4064-94AA-5E4D-AB14-C932D2779787}"/>
              </a:ext>
            </a:extLst>
          </p:cNvPr>
          <p:cNvCxnSpPr>
            <a:cxnSpLocks/>
          </p:cNvCxnSpPr>
          <p:nvPr/>
        </p:nvCxnSpPr>
        <p:spPr>
          <a:xfrm>
            <a:off x="11637148" y="-871671"/>
            <a:ext cx="1" cy="685800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21EB9C-73B2-2F46-B64F-FD140F3B7D01}"/>
              </a:ext>
            </a:extLst>
          </p:cNvPr>
          <p:cNvSpPr txBox="1"/>
          <p:nvPr/>
        </p:nvSpPr>
        <p:spPr>
          <a:xfrm>
            <a:off x="383934" y="348334"/>
            <a:ext cx="11086016" cy="23083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Go to desired folder</a:t>
            </a:r>
          </a:p>
          <a:p>
            <a:r>
              <a:rPr lang="en-US" dirty="0"/>
              <a:t>dotnet new console --name </a:t>
            </a:r>
            <a:r>
              <a:rPr lang="en-US" dirty="0" err="1"/>
              <a:t>DataStructures.CircularLinkedListProj</a:t>
            </a:r>
            <a:endParaRPr lang="en-US" dirty="0"/>
          </a:p>
          <a:p>
            <a:r>
              <a:rPr lang="en-US" dirty="0"/>
              <a:t>dotnet new </a:t>
            </a:r>
            <a:r>
              <a:rPr lang="en-US" dirty="0" err="1"/>
              <a:t>xunit</a:t>
            </a:r>
            <a:r>
              <a:rPr lang="en-US" dirty="0"/>
              <a:t> --name </a:t>
            </a:r>
            <a:r>
              <a:rPr lang="en-US" dirty="0" err="1"/>
              <a:t>DataStructures.CircularLinkedListProj.Tests</a:t>
            </a:r>
            <a:endParaRPr lang="en-US" dirty="0"/>
          </a:p>
          <a:p>
            <a:r>
              <a:rPr lang="en-US" dirty="0"/>
              <a:t>dotnet add ./</a:t>
            </a:r>
            <a:r>
              <a:rPr lang="en-US" dirty="0" err="1"/>
              <a:t>DataStructures.CircularLinkedListProj.Tests</a:t>
            </a:r>
            <a:r>
              <a:rPr lang="en-US" dirty="0"/>
              <a:t>/</a:t>
            </a:r>
            <a:r>
              <a:rPr lang="en-US" dirty="0" err="1"/>
              <a:t>DataStructures.CircularLinkedListProj.Tests.csproj</a:t>
            </a:r>
            <a:r>
              <a:rPr lang="en-US" dirty="0"/>
              <a:t> reference ./</a:t>
            </a:r>
            <a:r>
              <a:rPr lang="en-US" dirty="0" err="1"/>
              <a:t>DataStructures.CircularLinkedListProj</a:t>
            </a:r>
            <a:r>
              <a:rPr lang="en-US" dirty="0"/>
              <a:t>/</a:t>
            </a:r>
            <a:r>
              <a:rPr lang="en-US" dirty="0" err="1"/>
              <a:t>DataStructures.CircularLinkedListProj.csproj</a:t>
            </a:r>
            <a:endParaRPr lang="en-US" dirty="0"/>
          </a:p>
          <a:p>
            <a:endParaRPr lang="en-US" dirty="0"/>
          </a:p>
          <a:p>
            <a:r>
              <a:rPr lang="en-US" dirty="0"/>
              <a:t>dotnet add app/</a:t>
            </a:r>
            <a:r>
              <a:rPr lang="en-US" dirty="0" err="1"/>
              <a:t>app.csproj</a:t>
            </a:r>
            <a:r>
              <a:rPr lang="en-US" dirty="0"/>
              <a:t> reference lib/</a:t>
            </a:r>
            <a:r>
              <a:rPr lang="en-US" dirty="0" err="1"/>
              <a:t>lib.csproj</a:t>
            </a:r>
            <a:endParaRPr lang="en-US" sz="2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757EB-3A18-5044-AC4F-F3ED72C9D30B}"/>
              </a:ext>
            </a:extLst>
          </p:cNvPr>
          <p:cNvSpPr txBox="1"/>
          <p:nvPr/>
        </p:nvSpPr>
        <p:spPr>
          <a:xfrm>
            <a:off x="383934" y="3745721"/>
            <a:ext cx="5626607" cy="175432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   int a[]={1,2,3};</a:t>
            </a:r>
          </a:p>
          <a:p>
            <a:r>
              <a:rPr lang="en-US" dirty="0"/>
              <a:t>       printf(“%d %d %d”,a[0],a[1],a[2]);</a:t>
            </a:r>
          </a:p>
          <a:p>
            <a:r>
              <a:rPr lang="en-US" dirty="0"/>
              <a:t>}</a:t>
            </a:r>
          </a:p>
          <a:p>
            <a:r>
              <a:rPr lang="en-US" b="1" dirty="0"/>
              <a:t>Output:1 2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278</Words>
  <Application>Microsoft Macintosh PowerPoint</Application>
  <PresentationFormat>Widescreen</PresentationFormat>
  <Paragraphs>68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Bernard MT Condensed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Workshop</dc:title>
  <dc:creator>Penti, Visweswararao</dc:creator>
  <cp:lastModifiedBy>Penti, Visweswararao</cp:lastModifiedBy>
  <cp:revision>196</cp:revision>
  <dcterms:created xsi:type="dcterms:W3CDTF">2021-10-23T03:25:23Z</dcterms:created>
  <dcterms:modified xsi:type="dcterms:W3CDTF">2021-12-27T05:55:30Z</dcterms:modified>
</cp:coreProperties>
</file>