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5" y="43574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Linear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568966" y="4483585"/>
            <a:ext cx="4214645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for (i = 0; i &lt; arrayLength; i++)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000" dirty="0"/>
              <a:t>if (array[i] == key)</a:t>
            </a:r>
          </a:p>
          <a:p>
            <a:pPr lvl="1"/>
            <a:r>
              <a:rPr lang="en-US" sz="2000" dirty="0"/>
              <a:t>	return i;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return -1;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84969"/>
              </p:ext>
            </p:extLst>
          </p:nvPr>
        </p:nvGraphicFramePr>
        <p:xfrm>
          <a:off x="239487" y="2617076"/>
          <a:ext cx="11174748" cy="133296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394574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77693"/>
                  </a:ext>
                </a:extLst>
              </a:tr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451945" y="1227699"/>
            <a:ext cx="1083615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int[] a = {10, 5, 20, 60, 50, 70, 18, 21, 30, 7}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ABEA7-9CC0-B243-8C58-FBDAFE9B5ED3}"/>
              </a:ext>
            </a:extLst>
          </p:cNvPr>
          <p:cNvSpPr txBox="1"/>
          <p:nvPr/>
        </p:nvSpPr>
        <p:spPr>
          <a:xfrm>
            <a:off x="1098331" y="4746063"/>
            <a:ext cx="4078009" cy="132343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Search element : 70, returns 5</a:t>
            </a:r>
          </a:p>
          <a:p>
            <a:r>
              <a:rPr lang="en-US" dirty="0">
                <a:solidFill>
                  <a:schemeClr val="tx1"/>
                </a:solidFill>
              </a:rPr>
              <a:t>Search element : 30, returns 8</a:t>
            </a:r>
          </a:p>
          <a:p>
            <a:r>
              <a:rPr lang="en-US" dirty="0">
                <a:solidFill>
                  <a:schemeClr val="tx1"/>
                </a:solidFill>
              </a:rPr>
              <a:t>Search element : 60, returns 3</a:t>
            </a:r>
          </a:p>
          <a:p>
            <a:r>
              <a:rPr lang="en-US" dirty="0">
                <a:solidFill>
                  <a:schemeClr val="tx1"/>
                </a:solidFill>
              </a:rPr>
              <a:t>Search element : 99, returns -1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58532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DataStructures.LinearSearchProj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DataStructures.LinearSearchProj.Tests</a:t>
            </a:r>
            <a:endParaRPr lang="en-US" dirty="0"/>
          </a:p>
          <a:p>
            <a:r>
              <a:rPr lang="en-US" dirty="0"/>
              <a:t>Execute below command to add </a:t>
            </a:r>
            <a:r>
              <a:rPr lang="en-US" dirty="0" err="1"/>
              <a:t>LinearSeachProj</a:t>
            </a:r>
            <a:r>
              <a:rPr lang="en-US" dirty="0"/>
              <a:t> to the </a:t>
            </a:r>
            <a:r>
              <a:rPr lang="en-US" dirty="0" err="1"/>
              <a:t>DataStructures.LinearSearchProj.Tests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DataStructures.LinearSearchProj.Tests</a:t>
            </a:r>
            <a:r>
              <a:rPr lang="en-US" dirty="0"/>
              <a:t>/</a:t>
            </a:r>
            <a:r>
              <a:rPr lang="en-US" dirty="0" err="1"/>
              <a:t>DataStructures.LinearSearchProj.Tests.csproj</a:t>
            </a:r>
            <a:r>
              <a:rPr lang="en-US" dirty="0"/>
              <a:t> reference ./</a:t>
            </a:r>
            <a:r>
              <a:rPr lang="en-US" dirty="0" err="1"/>
              <a:t>DataStructures.LinearSearchProj</a:t>
            </a:r>
            <a:r>
              <a:rPr lang="en-US" dirty="0"/>
              <a:t>/</a:t>
            </a:r>
            <a:r>
              <a:rPr lang="en-US" dirty="0" err="1"/>
              <a:t>DataStructures.LinearSearchProj.csproj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197</Words>
  <Application>Microsoft Macintosh PowerPoint</Application>
  <PresentationFormat>Widescreen</PresentationFormat>
  <Paragraphs>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204</cp:revision>
  <dcterms:created xsi:type="dcterms:W3CDTF">2021-10-23T03:25:23Z</dcterms:created>
  <dcterms:modified xsi:type="dcterms:W3CDTF">2021-12-29T11:40:37Z</dcterms:modified>
</cp:coreProperties>
</file>