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55100" y="3861358"/>
            <a:ext cx="4214645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for (i = 0; i &lt; arrayLength; i++)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/>
              <a:t>if (array[i] == key)</a:t>
            </a:r>
          </a:p>
          <a:p>
            <a:pPr lvl="1"/>
            <a:r>
              <a:rPr lang="en-US" sz="2000" dirty="0"/>
              <a:t>	return i;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64576"/>
              </p:ext>
            </p:extLst>
          </p:nvPr>
        </p:nvGraphicFramePr>
        <p:xfrm>
          <a:off x="202362" y="1402682"/>
          <a:ext cx="5404568" cy="1393505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17693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3364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47110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75191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82980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491325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408954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517887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48898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535356" y="273269"/>
            <a:ext cx="10143148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When to use Linear Search and Binary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BEA7-9CC0-B243-8C58-FBDAFE9B5ED3}"/>
              </a:ext>
            </a:extLst>
          </p:cNvPr>
          <p:cNvSpPr txBox="1"/>
          <p:nvPr/>
        </p:nvSpPr>
        <p:spPr>
          <a:xfrm>
            <a:off x="5989770" y="2976883"/>
            <a:ext cx="407800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Binary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EDA98-9EED-CA61-D81C-051A38AA0428}"/>
              </a:ext>
            </a:extLst>
          </p:cNvPr>
          <p:cNvSpPr txBox="1"/>
          <p:nvPr/>
        </p:nvSpPr>
        <p:spPr>
          <a:xfrm>
            <a:off x="5989770" y="3545203"/>
            <a:ext cx="5106381" cy="32316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1B32793B-11E4-DD6F-7E75-91ADF8516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65408"/>
              </p:ext>
            </p:extLst>
          </p:nvPr>
        </p:nvGraphicFramePr>
        <p:xfrm>
          <a:off x="5809293" y="1402682"/>
          <a:ext cx="5847352" cy="1393508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68300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69171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514123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522550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3157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54696"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D8C204C-10A9-3A1D-96BC-F618D1F5C8F7}"/>
              </a:ext>
            </a:extLst>
          </p:cNvPr>
          <p:cNvSpPr txBox="1"/>
          <p:nvPr/>
        </p:nvSpPr>
        <p:spPr>
          <a:xfrm>
            <a:off x="355100" y="3146373"/>
            <a:ext cx="407800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Linear Search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58532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DataStructures.LinearSearchProj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DataStructures.LinearSearchProj.Tests</a:t>
            </a:r>
            <a:endParaRPr lang="en-US" dirty="0"/>
          </a:p>
          <a:p>
            <a:r>
              <a:rPr lang="en-US" dirty="0"/>
              <a:t>Execute below command to add </a:t>
            </a:r>
            <a:r>
              <a:rPr lang="en-US" dirty="0" err="1"/>
              <a:t>LinearSeachProj</a:t>
            </a:r>
            <a:r>
              <a:rPr lang="en-US" dirty="0"/>
              <a:t> to the </a:t>
            </a:r>
            <a:r>
              <a:rPr lang="en-US" dirty="0" err="1"/>
              <a:t>DataStructures.LinearSearchProj.Tests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DataStructures.LinearSearchProj.Tests</a:t>
            </a:r>
            <a:r>
              <a:rPr lang="en-US" dirty="0"/>
              <a:t>/</a:t>
            </a:r>
            <a:r>
              <a:rPr lang="en-US" dirty="0" err="1"/>
              <a:t>DataStructures.LinearSearchProj.Tests.csproj</a:t>
            </a:r>
            <a:r>
              <a:rPr lang="en-US" dirty="0"/>
              <a:t> reference ./</a:t>
            </a:r>
            <a:r>
              <a:rPr lang="en-US" dirty="0" err="1"/>
              <a:t>DataStructures.LinearSearchProj</a:t>
            </a:r>
            <a:r>
              <a:rPr lang="en-US" dirty="0"/>
              <a:t>/</a:t>
            </a:r>
            <a:r>
              <a:rPr lang="en-US" dirty="0" err="1"/>
              <a:t>DataStructures.LinearSearchProj.csproj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244</Words>
  <Application>Microsoft Macintosh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206</cp:revision>
  <dcterms:created xsi:type="dcterms:W3CDTF">2021-10-23T03:25:23Z</dcterms:created>
  <dcterms:modified xsi:type="dcterms:W3CDTF">2022-05-22T08:54:52Z</dcterms:modified>
</cp:coreProperties>
</file>