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4" r:id="rId2"/>
    <p:sldId id="267" r:id="rId3"/>
    <p:sldId id="268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43"/>
    <p:restoredTop sz="94836"/>
  </p:normalViewPr>
  <p:slideViewPr>
    <p:cSldViewPr snapToGrid="0" snapToObjects="1">
      <p:cViewPr varScale="1">
        <p:scale>
          <a:sx n="142" d="100"/>
          <a:sy n="142" d="100"/>
        </p:scale>
        <p:origin x="111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5/22/22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56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6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5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ackoverflow.com/questions/29975152/intellisense-not-automatically-working-vsco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194995" y="2709412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Bubble Sort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70543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14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106637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79190" y="0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7999CC0-434E-1E4D-A070-CB061F646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493507"/>
              </p:ext>
            </p:extLst>
          </p:nvPr>
        </p:nvGraphicFramePr>
        <p:xfrm>
          <a:off x="342421" y="346962"/>
          <a:ext cx="891940" cy="283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10">
                  <a:extLst>
                    <a:ext uri="{9D8B030D-6E8A-4147-A177-3AD203B41FA5}">
                      <a16:colId xmlns:a16="http://schemas.microsoft.com/office/drawing/2014/main" val="1283316793"/>
                    </a:ext>
                  </a:extLst>
                </a:gridCol>
                <a:gridCol w="522830">
                  <a:extLst>
                    <a:ext uri="{9D8B030D-6E8A-4147-A177-3AD203B41FA5}">
                      <a16:colId xmlns:a16="http://schemas.microsoft.com/office/drawing/2014/main" val="978628979"/>
                    </a:ext>
                  </a:extLst>
                </a:gridCol>
              </a:tblGrid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18288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229800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T="1828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377224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T="1828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568068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T="1828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58977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T="1828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270184"/>
                  </a:ext>
                </a:extLst>
              </a:tr>
            </a:tbl>
          </a:graphicData>
        </a:graphic>
      </p:graphicFrame>
      <p:sp>
        <p:nvSpPr>
          <p:cNvPr id="13" name="Right Brace 12">
            <a:extLst>
              <a:ext uri="{FF2B5EF4-FFF2-40B4-BE49-F238E27FC236}">
                <a16:creationId xmlns:a16="http://schemas.microsoft.com/office/drawing/2014/main" id="{5D452AEA-D8C7-BB47-ACBA-BFEB789CA060}"/>
              </a:ext>
            </a:extLst>
          </p:cNvPr>
          <p:cNvSpPr/>
          <p:nvPr/>
        </p:nvSpPr>
        <p:spPr>
          <a:xfrm>
            <a:off x="1240708" y="423160"/>
            <a:ext cx="345874" cy="709834"/>
          </a:xfrm>
          <a:prstGeom prst="rightBrace">
            <a:avLst>
              <a:gd name="adj1" fmla="val 8333"/>
              <a:gd name="adj2" fmla="val 52564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5E75BD-9C1E-B14D-ABC6-7976F80C6A9A}"/>
              </a:ext>
            </a:extLst>
          </p:cNvPr>
          <p:cNvSpPr txBox="1"/>
          <p:nvPr/>
        </p:nvSpPr>
        <p:spPr>
          <a:xfrm>
            <a:off x="8200833" y="5456662"/>
            <a:ext cx="3293844" cy="70566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array[c] &gt; array[c + 1]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Swap array[c] and array[c + 1] 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D30D5F48-7492-9546-8DFF-E745783D6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182917"/>
              </p:ext>
            </p:extLst>
          </p:nvPr>
        </p:nvGraphicFramePr>
        <p:xfrm>
          <a:off x="1867302" y="333190"/>
          <a:ext cx="522830" cy="283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830">
                  <a:extLst>
                    <a:ext uri="{9D8B030D-6E8A-4147-A177-3AD203B41FA5}">
                      <a16:colId xmlns:a16="http://schemas.microsoft.com/office/drawing/2014/main" val="978628979"/>
                    </a:ext>
                  </a:extLst>
                </a:gridCol>
              </a:tblGrid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229800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377224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568068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58977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270184"/>
                  </a:ext>
                </a:extLst>
              </a:tr>
            </a:tbl>
          </a:graphicData>
        </a:graphic>
      </p:graphicFrame>
      <p:sp>
        <p:nvSpPr>
          <p:cNvPr id="17" name="Right Brace 16">
            <a:extLst>
              <a:ext uri="{FF2B5EF4-FFF2-40B4-BE49-F238E27FC236}">
                <a16:creationId xmlns:a16="http://schemas.microsoft.com/office/drawing/2014/main" id="{94EB6A1D-664C-8A4D-90C3-F10CD5AFC743}"/>
              </a:ext>
            </a:extLst>
          </p:cNvPr>
          <p:cNvSpPr/>
          <p:nvPr/>
        </p:nvSpPr>
        <p:spPr>
          <a:xfrm>
            <a:off x="2368090" y="1132994"/>
            <a:ext cx="345874" cy="709834"/>
          </a:xfrm>
          <a:prstGeom prst="rightBrace">
            <a:avLst>
              <a:gd name="adj1" fmla="val 8333"/>
              <a:gd name="adj2" fmla="val 52564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273931D8-B44A-414D-A329-30AF1541B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278973"/>
              </p:ext>
            </p:extLst>
          </p:nvPr>
        </p:nvGraphicFramePr>
        <p:xfrm>
          <a:off x="2945331" y="333190"/>
          <a:ext cx="522830" cy="283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830">
                  <a:extLst>
                    <a:ext uri="{9D8B030D-6E8A-4147-A177-3AD203B41FA5}">
                      <a16:colId xmlns:a16="http://schemas.microsoft.com/office/drawing/2014/main" val="978628979"/>
                    </a:ext>
                  </a:extLst>
                </a:gridCol>
              </a:tblGrid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229800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377224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568068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58977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270184"/>
                  </a:ext>
                </a:extLst>
              </a:tr>
            </a:tbl>
          </a:graphicData>
        </a:graphic>
      </p:graphicFrame>
      <p:sp>
        <p:nvSpPr>
          <p:cNvPr id="20" name="Right Brace 19">
            <a:extLst>
              <a:ext uri="{FF2B5EF4-FFF2-40B4-BE49-F238E27FC236}">
                <a16:creationId xmlns:a16="http://schemas.microsoft.com/office/drawing/2014/main" id="{90E5B12C-BEE8-4C49-8CF1-26DC201AE49D}"/>
              </a:ext>
            </a:extLst>
          </p:cNvPr>
          <p:cNvSpPr/>
          <p:nvPr/>
        </p:nvSpPr>
        <p:spPr>
          <a:xfrm>
            <a:off x="3446119" y="1751441"/>
            <a:ext cx="345874" cy="709834"/>
          </a:xfrm>
          <a:prstGeom prst="rightBrace">
            <a:avLst>
              <a:gd name="adj1" fmla="val 8333"/>
              <a:gd name="adj2" fmla="val 52564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46BD2545-4BE0-0D4E-A6AB-D651A0141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846372"/>
              </p:ext>
            </p:extLst>
          </p:nvPr>
        </p:nvGraphicFramePr>
        <p:xfrm>
          <a:off x="4023359" y="333190"/>
          <a:ext cx="522830" cy="283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830">
                  <a:extLst>
                    <a:ext uri="{9D8B030D-6E8A-4147-A177-3AD203B41FA5}">
                      <a16:colId xmlns:a16="http://schemas.microsoft.com/office/drawing/2014/main" val="978628979"/>
                    </a:ext>
                  </a:extLst>
                </a:gridCol>
              </a:tblGrid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229800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377224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568068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58977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270184"/>
                  </a:ext>
                </a:extLst>
              </a:tr>
            </a:tbl>
          </a:graphicData>
        </a:graphic>
      </p:graphicFrame>
      <p:sp>
        <p:nvSpPr>
          <p:cNvPr id="23" name="Right Brace 22">
            <a:extLst>
              <a:ext uri="{FF2B5EF4-FFF2-40B4-BE49-F238E27FC236}">
                <a16:creationId xmlns:a16="http://schemas.microsoft.com/office/drawing/2014/main" id="{A0A28171-85A2-0B48-AC3B-FDFDF0FFA740}"/>
              </a:ext>
            </a:extLst>
          </p:cNvPr>
          <p:cNvSpPr/>
          <p:nvPr/>
        </p:nvSpPr>
        <p:spPr>
          <a:xfrm>
            <a:off x="4546189" y="2280930"/>
            <a:ext cx="345874" cy="709834"/>
          </a:xfrm>
          <a:prstGeom prst="rightBrace">
            <a:avLst>
              <a:gd name="adj1" fmla="val 8333"/>
              <a:gd name="adj2" fmla="val 52564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9C4170D6-5BAD-174E-9A9A-E1ED65DF4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292865"/>
              </p:ext>
            </p:extLst>
          </p:nvPr>
        </p:nvGraphicFramePr>
        <p:xfrm>
          <a:off x="5101387" y="333190"/>
          <a:ext cx="522830" cy="283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830">
                  <a:extLst>
                    <a:ext uri="{9D8B030D-6E8A-4147-A177-3AD203B41FA5}">
                      <a16:colId xmlns:a16="http://schemas.microsoft.com/office/drawing/2014/main" val="978628979"/>
                    </a:ext>
                  </a:extLst>
                </a:gridCol>
              </a:tblGrid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229800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377224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568068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58977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T="18288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270184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281D5797-7CC7-4940-9C79-1E579E869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83984"/>
              </p:ext>
            </p:extLst>
          </p:nvPr>
        </p:nvGraphicFramePr>
        <p:xfrm>
          <a:off x="6917363" y="226553"/>
          <a:ext cx="522830" cy="283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830">
                  <a:extLst>
                    <a:ext uri="{9D8B030D-6E8A-4147-A177-3AD203B41FA5}">
                      <a16:colId xmlns:a16="http://schemas.microsoft.com/office/drawing/2014/main" val="978628979"/>
                    </a:ext>
                  </a:extLst>
                </a:gridCol>
              </a:tblGrid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229800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377224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568068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58977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T="18288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270184"/>
                  </a:ext>
                </a:extLst>
              </a:tr>
            </a:tbl>
          </a:graphicData>
        </a:graphic>
      </p:graphicFrame>
      <p:sp>
        <p:nvSpPr>
          <p:cNvPr id="27" name="Right Brace 26">
            <a:extLst>
              <a:ext uri="{FF2B5EF4-FFF2-40B4-BE49-F238E27FC236}">
                <a16:creationId xmlns:a16="http://schemas.microsoft.com/office/drawing/2014/main" id="{39A67344-5E56-1345-B705-E47C48E1986E}"/>
              </a:ext>
            </a:extLst>
          </p:cNvPr>
          <p:cNvSpPr/>
          <p:nvPr/>
        </p:nvSpPr>
        <p:spPr>
          <a:xfrm>
            <a:off x="7428033" y="506336"/>
            <a:ext cx="345874" cy="709834"/>
          </a:xfrm>
          <a:prstGeom prst="rightBrace">
            <a:avLst>
              <a:gd name="adj1" fmla="val 8333"/>
              <a:gd name="adj2" fmla="val 52564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276F7D9C-3579-7A41-AE42-F45DC5A34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013290"/>
              </p:ext>
            </p:extLst>
          </p:nvPr>
        </p:nvGraphicFramePr>
        <p:xfrm>
          <a:off x="8048596" y="226553"/>
          <a:ext cx="522830" cy="283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830">
                  <a:extLst>
                    <a:ext uri="{9D8B030D-6E8A-4147-A177-3AD203B41FA5}">
                      <a16:colId xmlns:a16="http://schemas.microsoft.com/office/drawing/2014/main" val="978628979"/>
                    </a:ext>
                  </a:extLst>
                </a:gridCol>
              </a:tblGrid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229800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377224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568068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58977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T="18288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270184"/>
                  </a:ext>
                </a:extLst>
              </a:tr>
            </a:tbl>
          </a:graphicData>
        </a:graphic>
      </p:graphicFrame>
      <p:sp>
        <p:nvSpPr>
          <p:cNvPr id="29" name="Right Brace 28">
            <a:extLst>
              <a:ext uri="{FF2B5EF4-FFF2-40B4-BE49-F238E27FC236}">
                <a16:creationId xmlns:a16="http://schemas.microsoft.com/office/drawing/2014/main" id="{F3498B32-7574-0D4B-846F-AB14C4C2969B}"/>
              </a:ext>
            </a:extLst>
          </p:cNvPr>
          <p:cNvSpPr/>
          <p:nvPr/>
        </p:nvSpPr>
        <p:spPr>
          <a:xfrm>
            <a:off x="8538964" y="1132994"/>
            <a:ext cx="345874" cy="709834"/>
          </a:xfrm>
          <a:prstGeom prst="rightBrace">
            <a:avLst>
              <a:gd name="adj1" fmla="val 8333"/>
              <a:gd name="adj2" fmla="val 52564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3C787CC3-5E0A-5C43-AF7B-DCA821D31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783295"/>
              </p:ext>
            </p:extLst>
          </p:nvPr>
        </p:nvGraphicFramePr>
        <p:xfrm>
          <a:off x="9176626" y="228780"/>
          <a:ext cx="522830" cy="283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830">
                  <a:extLst>
                    <a:ext uri="{9D8B030D-6E8A-4147-A177-3AD203B41FA5}">
                      <a16:colId xmlns:a16="http://schemas.microsoft.com/office/drawing/2014/main" val="978628979"/>
                    </a:ext>
                  </a:extLst>
                </a:gridCol>
              </a:tblGrid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229800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377224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568068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58977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T="18288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270184"/>
                  </a:ext>
                </a:extLst>
              </a:tr>
            </a:tbl>
          </a:graphicData>
        </a:graphic>
      </p:graphicFrame>
      <p:sp>
        <p:nvSpPr>
          <p:cNvPr id="31" name="Right Brace 30">
            <a:extLst>
              <a:ext uri="{FF2B5EF4-FFF2-40B4-BE49-F238E27FC236}">
                <a16:creationId xmlns:a16="http://schemas.microsoft.com/office/drawing/2014/main" id="{08AF4C82-D66E-7547-91A9-2B5748136FD0}"/>
              </a:ext>
            </a:extLst>
          </p:cNvPr>
          <p:cNvSpPr/>
          <p:nvPr/>
        </p:nvSpPr>
        <p:spPr>
          <a:xfrm>
            <a:off x="9674818" y="1722171"/>
            <a:ext cx="345874" cy="709834"/>
          </a:xfrm>
          <a:prstGeom prst="rightBrace">
            <a:avLst>
              <a:gd name="adj1" fmla="val 8333"/>
              <a:gd name="adj2" fmla="val 52564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D28FDD5C-EFF6-AE4C-9E09-A92890A26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345375"/>
              </p:ext>
            </p:extLst>
          </p:nvPr>
        </p:nvGraphicFramePr>
        <p:xfrm>
          <a:off x="10254654" y="226553"/>
          <a:ext cx="522830" cy="283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830">
                  <a:extLst>
                    <a:ext uri="{9D8B030D-6E8A-4147-A177-3AD203B41FA5}">
                      <a16:colId xmlns:a16="http://schemas.microsoft.com/office/drawing/2014/main" val="978628979"/>
                    </a:ext>
                  </a:extLst>
                </a:gridCol>
              </a:tblGrid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229800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377224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568068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T="18288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658977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T="18288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270184"/>
                  </a:ext>
                </a:extLst>
              </a:tr>
            </a:tbl>
          </a:graphicData>
        </a:graphic>
      </p:graphicFrame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BD09BCD-ED0E-D848-AD90-1B5997D38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223868"/>
              </p:ext>
            </p:extLst>
          </p:nvPr>
        </p:nvGraphicFramePr>
        <p:xfrm>
          <a:off x="663404" y="3718692"/>
          <a:ext cx="522830" cy="283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830">
                  <a:extLst>
                    <a:ext uri="{9D8B030D-6E8A-4147-A177-3AD203B41FA5}">
                      <a16:colId xmlns:a16="http://schemas.microsoft.com/office/drawing/2014/main" val="978628979"/>
                    </a:ext>
                  </a:extLst>
                </a:gridCol>
              </a:tblGrid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229800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377224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568068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T="18288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658977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T="18288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270184"/>
                  </a:ext>
                </a:extLst>
              </a:tr>
            </a:tbl>
          </a:graphicData>
        </a:graphic>
      </p:graphicFrame>
      <p:sp>
        <p:nvSpPr>
          <p:cNvPr id="35" name="Right Brace 34">
            <a:extLst>
              <a:ext uri="{FF2B5EF4-FFF2-40B4-BE49-F238E27FC236}">
                <a16:creationId xmlns:a16="http://schemas.microsoft.com/office/drawing/2014/main" id="{5DDB7E55-829B-CE47-B92A-8C762DF10A9F}"/>
              </a:ext>
            </a:extLst>
          </p:cNvPr>
          <p:cNvSpPr/>
          <p:nvPr/>
        </p:nvSpPr>
        <p:spPr>
          <a:xfrm>
            <a:off x="1174074" y="3998475"/>
            <a:ext cx="345874" cy="709834"/>
          </a:xfrm>
          <a:prstGeom prst="rightBrace">
            <a:avLst>
              <a:gd name="adj1" fmla="val 8333"/>
              <a:gd name="adj2" fmla="val 52564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34931F99-9BCD-E044-8F3C-93E830F0D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9951"/>
              </p:ext>
            </p:extLst>
          </p:nvPr>
        </p:nvGraphicFramePr>
        <p:xfrm>
          <a:off x="1741433" y="3718692"/>
          <a:ext cx="522830" cy="283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830">
                  <a:extLst>
                    <a:ext uri="{9D8B030D-6E8A-4147-A177-3AD203B41FA5}">
                      <a16:colId xmlns:a16="http://schemas.microsoft.com/office/drawing/2014/main" val="978628979"/>
                    </a:ext>
                  </a:extLst>
                </a:gridCol>
              </a:tblGrid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229800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377224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568068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T="18288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658977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T="18288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270184"/>
                  </a:ext>
                </a:extLst>
              </a:tr>
            </a:tbl>
          </a:graphicData>
        </a:graphic>
      </p:graphicFrame>
      <p:sp>
        <p:nvSpPr>
          <p:cNvPr id="37" name="Right Brace 36">
            <a:extLst>
              <a:ext uri="{FF2B5EF4-FFF2-40B4-BE49-F238E27FC236}">
                <a16:creationId xmlns:a16="http://schemas.microsoft.com/office/drawing/2014/main" id="{05A24600-1B85-F94C-8A29-BEBE25A9E208}"/>
              </a:ext>
            </a:extLst>
          </p:cNvPr>
          <p:cNvSpPr/>
          <p:nvPr/>
        </p:nvSpPr>
        <p:spPr>
          <a:xfrm>
            <a:off x="2241298" y="4538865"/>
            <a:ext cx="345874" cy="709834"/>
          </a:xfrm>
          <a:prstGeom prst="rightBrace">
            <a:avLst>
              <a:gd name="adj1" fmla="val 8333"/>
              <a:gd name="adj2" fmla="val 52564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B94EF4DA-DB81-9141-AC2C-E4537AA8F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13958"/>
              </p:ext>
            </p:extLst>
          </p:nvPr>
        </p:nvGraphicFramePr>
        <p:xfrm>
          <a:off x="2828292" y="3718692"/>
          <a:ext cx="522830" cy="283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830">
                  <a:extLst>
                    <a:ext uri="{9D8B030D-6E8A-4147-A177-3AD203B41FA5}">
                      <a16:colId xmlns:a16="http://schemas.microsoft.com/office/drawing/2014/main" val="978628979"/>
                    </a:ext>
                  </a:extLst>
                </a:gridCol>
              </a:tblGrid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229800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377224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T="18288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568068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T="18288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658977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T="18288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270184"/>
                  </a:ext>
                </a:extLst>
              </a:tr>
            </a:tbl>
          </a:graphicData>
        </a:graphic>
      </p:graphicFrame>
      <p:graphicFrame>
        <p:nvGraphicFramePr>
          <p:cNvPr id="40" name="Table 3">
            <a:extLst>
              <a:ext uri="{FF2B5EF4-FFF2-40B4-BE49-F238E27FC236}">
                <a16:creationId xmlns:a16="http://schemas.microsoft.com/office/drawing/2014/main" id="{4FB30CEA-3E3B-E443-A2EA-58B29B696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000553"/>
              </p:ext>
            </p:extLst>
          </p:nvPr>
        </p:nvGraphicFramePr>
        <p:xfrm>
          <a:off x="5711054" y="3718692"/>
          <a:ext cx="522830" cy="283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830">
                  <a:extLst>
                    <a:ext uri="{9D8B030D-6E8A-4147-A177-3AD203B41FA5}">
                      <a16:colId xmlns:a16="http://schemas.microsoft.com/office/drawing/2014/main" val="978628979"/>
                    </a:ext>
                  </a:extLst>
                </a:gridCol>
              </a:tblGrid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229800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377224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T="18288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568068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T="18288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658977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T="18288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270184"/>
                  </a:ext>
                </a:extLst>
              </a:tr>
            </a:tbl>
          </a:graphicData>
        </a:graphic>
      </p:graphicFrame>
      <p:sp>
        <p:nvSpPr>
          <p:cNvPr id="41" name="Right Brace 40">
            <a:extLst>
              <a:ext uri="{FF2B5EF4-FFF2-40B4-BE49-F238E27FC236}">
                <a16:creationId xmlns:a16="http://schemas.microsoft.com/office/drawing/2014/main" id="{1207968A-0DC5-6E44-91AD-A5D52ECC7837}"/>
              </a:ext>
            </a:extLst>
          </p:cNvPr>
          <p:cNvSpPr/>
          <p:nvPr/>
        </p:nvSpPr>
        <p:spPr>
          <a:xfrm>
            <a:off x="6221724" y="3998475"/>
            <a:ext cx="345874" cy="709834"/>
          </a:xfrm>
          <a:prstGeom prst="rightBrace">
            <a:avLst>
              <a:gd name="adj1" fmla="val 8333"/>
              <a:gd name="adj2" fmla="val 52564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232D74F-9623-C649-9821-0BD8812AE8A7}"/>
              </a:ext>
            </a:extLst>
          </p:cNvPr>
          <p:cNvSpPr/>
          <p:nvPr/>
        </p:nvSpPr>
        <p:spPr>
          <a:xfrm>
            <a:off x="158263" y="194561"/>
            <a:ext cx="5653452" cy="3117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7E65397C-52B1-9740-B876-B5CDFAC7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713661"/>
              </p:ext>
            </p:extLst>
          </p:nvPr>
        </p:nvGraphicFramePr>
        <p:xfrm>
          <a:off x="6815881" y="3718692"/>
          <a:ext cx="522830" cy="283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830">
                  <a:extLst>
                    <a:ext uri="{9D8B030D-6E8A-4147-A177-3AD203B41FA5}">
                      <a16:colId xmlns:a16="http://schemas.microsoft.com/office/drawing/2014/main" val="978628979"/>
                    </a:ext>
                  </a:extLst>
                </a:gridCol>
              </a:tblGrid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229800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T="18288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377224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T="18288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568068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T="18288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658977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T="18288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270184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B230B4A0-1618-8F48-828C-3B0761226C3A}"/>
              </a:ext>
            </a:extLst>
          </p:cNvPr>
          <p:cNvSpPr/>
          <p:nvPr/>
        </p:nvSpPr>
        <p:spPr>
          <a:xfrm>
            <a:off x="6659097" y="106637"/>
            <a:ext cx="4451482" cy="3098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78E9E9-F7CF-CE4A-ABC0-F4D4A4E4C14B}"/>
              </a:ext>
            </a:extLst>
          </p:cNvPr>
          <p:cNvSpPr/>
          <p:nvPr/>
        </p:nvSpPr>
        <p:spPr>
          <a:xfrm>
            <a:off x="413239" y="3567875"/>
            <a:ext cx="3378754" cy="3098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3D0987E-2D87-FE45-9B81-D65A2503B54F}"/>
              </a:ext>
            </a:extLst>
          </p:cNvPr>
          <p:cNvSpPr/>
          <p:nvPr/>
        </p:nvSpPr>
        <p:spPr>
          <a:xfrm>
            <a:off x="5398477" y="3567876"/>
            <a:ext cx="2311092" cy="3098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1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0" grpId="0" animBg="1"/>
      <p:bldP spid="23" grpId="0" animBg="1"/>
      <p:bldP spid="27" grpId="0" animBg="1"/>
      <p:bldP spid="29" grpId="0" animBg="1"/>
      <p:bldP spid="31" grpId="0" animBg="1"/>
      <p:bldP spid="35" grpId="0" animBg="1"/>
      <p:bldP spid="37" grpId="0" animBg="1"/>
      <p:bldP spid="41" grpId="0" animBg="1"/>
      <p:bldP spid="44" grpId="0" animBg="1"/>
      <p:bldP spid="45" grpId="0" animBg="1"/>
      <p:bldP spid="47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79190" y="0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D5E75BD-9C1E-B14D-ABC6-7976F80C6A9A}"/>
              </a:ext>
            </a:extLst>
          </p:cNvPr>
          <p:cNvSpPr txBox="1"/>
          <p:nvPr/>
        </p:nvSpPr>
        <p:spPr>
          <a:xfrm>
            <a:off x="7184876" y="1684737"/>
            <a:ext cx="4067826" cy="5016758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for (p = 1; p &lt;= n - 1; p++)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   ex = 0;</a:t>
            </a:r>
          </a:p>
          <a:p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     for (c = 0; c &lt; n - p; c++)</a:t>
            </a:r>
          </a:p>
          <a:p>
            <a:r>
              <a:rPr lang="en-US" dirty="0">
                <a:solidFill>
                  <a:schemeClr val="tx1"/>
                </a:solidFill>
              </a:rPr>
              <a:t>       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if (array[c] &gt; array[c + 1])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ex = 1;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t = array[c];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array[c] = array[c + 1];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array[c + 1] = t;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}</a:t>
            </a:r>
          </a:p>
          <a:p>
            <a:r>
              <a:rPr lang="en-US" dirty="0">
                <a:solidFill>
                  <a:schemeClr val="tx1"/>
                </a:solidFill>
              </a:rPr>
              <a:t>        }</a:t>
            </a:r>
          </a:p>
          <a:p>
            <a:r>
              <a:rPr lang="en-US" dirty="0">
                <a:solidFill>
                  <a:schemeClr val="tx1"/>
                </a:solidFill>
              </a:rPr>
              <a:t>        if (ex == 0)</a:t>
            </a:r>
          </a:p>
          <a:p>
            <a:r>
              <a:rPr lang="en-US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graphicFrame>
        <p:nvGraphicFramePr>
          <p:cNvPr id="46" name="Table 3">
            <a:extLst>
              <a:ext uri="{FF2B5EF4-FFF2-40B4-BE49-F238E27FC236}">
                <a16:creationId xmlns:a16="http://schemas.microsoft.com/office/drawing/2014/main" id="{2BB5426F-0D83-2945-00AC-0A597D8BB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483862"/>
              </p:ext>
            </p:extLst>
          </p:nvPr>
        </p:nvGraphicFramePr>
        <p:xfrm>
          <a:off x="370301" y="2207293"/>
          <a:ext cx="891940" cy="283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10">
                  <a:extLst>
                    <a:ext uri="{9D8B030D-6E8A-4147-A177-3AD203B41FA5}">
                      <a16:colId xmlns:a16="http://schemas.microsoft.com/office/drawing/2014/main" val="1283316793"/>
                    </a:ext>
                  </a:extLst>
                </a:gridCol>
                <a:gridCol w="522830">
                  <a:extLst>
                    <a:ext uri="{9D8B030D-6E8A-4147-A177-3AD203B41FA5}">
                      <a16:colId xmlns:a16="http://schemas.microsoft.com/office/drawing/2014/main" val="978628979"/>
                    </a:ext>
                  </a:extLst>
                </a:gridCol>
              </a:tblGrid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18288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229800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T="1828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377224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T="1828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568068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T="1828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58977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T="1828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270184"/>
                  </a:ext>
                </a:extLst>
              </a:tr>
            </a:tbl>
          </a:graphicData>
        </a:graphic>
      </p:graphicFrame>
      <p:sp>
        <p:nvSpPr>
          <p:cNvPr id="49" name="Right Brace 48">
            <a:extLst>
              <a:ext uri="{FF2B5EF4-FFF2-40B4-BE49-F238E27FC236}">
                <a16:creationId xmlns:a16="http://schemas.microsoft.com/office/drawing/2014/main" id="{219809B4-F92C-7FF0-C441-4785F487248F}"/>
              </a:ext>
            </a:extLst>
          </p:cNvPr>
          <p:cNvSpPr/>
          <p:nvPr/>
        </p:nvSpPr>
        <p:spPr>
          <a:xfrm>
            <a:off x="1251220" y="2426927"/>
            <a:ext cx="345874" cy="709834"/>
          </a:xfrm>
          <a:prstGeom prst="rightBrace">
            <a:avLst>
              <a:gd name="adj1" fmla="val 8333"/>
              <a:gd name="adj2" fmla="val 52564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Table 3">
            <a:extLst>
              <a:ext uri="{FF2B5EF4-FFF2-40B4-BE49-F238E27FC236}">
                <a16:creationId xmlns:a16="http://schemas.microsoft.com/office/drawing/2014/main" id="{5FC3188E-64B2-A54C-EBA4-D940A494D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632842"/>
              </p:ext>
            </p:extLst>
          </p:nvPr>
        </p:nvGraphicFramePr>
        <p:xfrm>
          <a:off x="1895182" y="2193521"/>
          <a:ext cx="522830" cy="283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830">
                  <a:extLst>
                    <a:ext uri="{9D8B030D-6E8A-4147-A177-3AD203B41FA5}">
                      <a16:colId xmlns:a16="http://schemas.microsoft.com/office/drawing/2014/main" val="978628979"/>
                    </a:ext>
                  </a:extLst>
                </a:gridCol>
              </a:tblGrid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229800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377224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568068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58977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270184"/>
                  </a:ext>
                </a:extLst>
              </a:tr>
            </a:tbl>
          </a:graphicData>
        </a:graphic>
      </p:graphicFrame>
      <p:sp>
        <p:nvSpPr>
          <p:cNvPr id="51" name="Right Brace 50">
            <a:extLst>
              <a:ext uri="{FF2B5EF4-FFF2-40B4-BE49-F238E27FC236}">
                <a16:creationId xmlns:a16="http://schemas.microsoft.com/office/drawing/2014/main" id="{83F8205F-82CC-72DC-7FEF-A79A090E13A2}"/>
              </a:ext>
            </a:extLst>
          </p:cNvPr>
          <p:cNvSpPr/>
          <p:nvPr/>
        </p:nvSpPr>
        <p:spPr>
          <a:xfrm>
            <a:off x="2395970" y="2993325"/>
            <a:ext cx="345874" cy="709834"/>
          </a:xfrm>
          <a:prstGeom prst="rightBrace">
            <a:avLst>
              <a:gd name="adj1" fmla="val 8333"/>
              <a:gd name="adj2" fmla="val 52564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Table 3">
            <a:extLst>
              <a:ext uri="{FF2B5EF4-FFF2-40B4-BE49-F238E27FC236}">
                <a16:creationId xmlns:a16="http://schemas.microsoft.com/office/drawing/2014/main" id="{5AEEF0BD-49EE-798F-4393-63DCCC2E9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880423"/>
              </p:ext>
            </p:extLst>
          </p:nvPr>
        </p:nvGraphicFramePr>
        <p:xfrm>
          <a:off x="2973211" y="2193521"/>
          <a:ext cx="522830" cy="283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830">
                  <a:extLst>
                    <a:ext uri="{9D8B030D-6E8A-4147-A177-3AD203B41FA5}">
                      <a16:colId xmlns:a16="http://schemas.microsoft.com/office/drawing/2014/main" val="978628979"/>
                    </a:ext>
                  </a:extLst>
                </a:gridCol>
              </a:tblGrid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229800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377224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568068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58977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270184"/>
                  </a:ext>
                </a:extLst>
              </a:tr>
            </a:tbl>
          </a:graphicData>
        </a:graphic>
      </p:graphicFrame>
      <p:sp>
        <p:nvSpPr>
          <p:cNvPr id="53" name="Right Brace 52">
            <a:extLst>
              <a:ext uri="{FF2B5EF4-FFF2-40B4-BE49-F238E27FC236}">
                <a16:creationId xmlns:a16="http://schemas.microsoft.com/office/drawing/2014/main" id="{348DF182-76A3-9957-0EC8-B50AAD823C47}"/>
              </a:ext>
            </a:extLst>
          </p:cNvPr>
          <p:cNvSpPr/>
          <p:nvPr/>
        </p:nvSpPr>
        <p:spPr>
          <a:xfrm>
            <a:off x="3473999" y="3611772"/>
            <a:ext cx="345874" cy="709834"/>
          </a:xfrm>
          <a:prstGeom prst="rightBrace">
            <a:avLst>
              <a:gd name="adj1" fmla="val 8333"/>
              <a:gd name="adj2" fmla="val 52564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3">
            <a:extLst>
              <a:ext uri="{FF2B5EF4-FFF2-40B4-BE49-F238E27FC236}">
                <a16:creationId xmlns:a16="http://schemas.microsoft.com/office/drawing/2014/main" id="{66920EB4-DD3F-2E68-32AE-3C47332AE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640845"/>
              </p:ext>
            </p:extLst>
          </p:nvPr>
        </p:nvGraphicFramePr>
        <p:xfrm>
          <a:off x="4051239" y="2193521"/>
          <a:ext cx="522830" cy="283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830">
                  <a:extLst>
                    <a:ext uri="{9D8B030D-6E8A-4147-A177-3AD203B41FA5}">
                      <a16:colId xmlns:a16="http://schemas.microsoft.com/office/drawing/2014/main" val="978628979"/>
                    </a:ext>
                  </a:extLst>
                </a:gridCol>
              </a:tblGrid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229800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377224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568068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58977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270184"/>
                  </a:ext>
                </a:extLst>
              </a:tr>
            </a:tbl>
          </a:graphicData>
        </a:graphic>
      </p:graphicFrame>
      <p:sp>
        <p:nvSpPr>
          <p:cNvPr id="55" name="Right Brace 54">
            <a:extLst>
              <a:ext uri="{FF2B5EF4-FFF2-40B4-BE49-F238E27FC236}">
                <a16:creationId xmlns:a16="http://schemas.microsoft.com/office/drawing/2014/main" id="{12341965-F1AD-5716-2117-52AA2DC75F63}"/>
              </a:ext>
            </a:extLst>
          </p:cNvPr>
          <p:cNvSpPr/>
          <p:nvPr/>
        </p:nvSpPr>
        <p:spPr>
          <a:xfrm>
            <a:off x="4574069" y="4141261"/>
            <a:ext cx="345874" cy="709834"/>
          </a:xfrm>
          <a:prstGeom prst="rightBrace">
            <a:avLst>
              <a:gd name="adj1" fmla="val 8333"/>
              <a:gd name="adj2" fmla="val 52564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9BAA7E9C-9FBB-BFFF-8F9E-49505687A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283462"/>
              </p:ext>
            </p:extLst>
          </p:nvPr>
        </p:nvGraphicFramePr>
        <p:xfrm>
          <a:off x="5129267" y="2193521"/>
          <a:ext cx="522830" cy="283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830">
                  <a:extLst>
                    <a:ext uri="{9D8B030D-6E8A-4147-A177-3AD203B41FA5}">
                      <a16:colId xmlns:a16="http://schemas.microsoft.com/office/drawing/2014/main" val="978628979"/>
                    </a:ext>
                  </a:extLst>
                </a:gridCol>
              </a:tblGrid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229800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377224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568068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T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58977"/>
                  </a:ext>
                </a:extLst>
              </a:tr>
              <a:tr h="566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T="18288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270184"/>
                  </a:ext>
                </a:extLst>
              </a:tr>
            </a:tbl>
          </a:graphicData>
        </a:graphic>
      </p:graphicFrame>
      <p:sp>
        <p:nvSpPr>
          <p:cNvPr id="57" name="Rectangle 56">
            <a:extLst>
              <a:ext uri="{FF2B5EF4-FFF2-40B4-BE49-F238E27FC236}">
                <a16:creationId xmlns:a16="http://schemas.microsoft.com/office/drawing/2014/main" id="{B0700752-4928-EC37-62FC-19139D5E65B2}"/>
              </a:ext>
            </a:extLst>
          </p:cNvPr>
          <p:cNvSpPr/>
          <p:nvPr/>
        </p:nvSpPr>
        <p:spPr>
          <a:xfrm>
            <a:off x="186143" y="2054892"/>
            <a:ext cx="5653452" cy="3117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35A47F8-A8BD-D303-963F-55864794F872}"/>
              </a:ext>
            </a:extLst>
          </p:cNvPr>
          <p:cNvSpPr/>
          <p:nvPr/>
        </p:nvSpPr>
        <p:spPr>
          <a:xfrm>
            <a:off x="3438278" y="334537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Bubble Sort</a:t>
            </a:r>
          </a:p>
        </p:txBody>
      </p:sp>
    </p:spTree>
    <p:extLst>
      <p:ext uri="{BB962C8B-B14F-4D97-AF65-F5344CB8AC3E}">
        <p14:creationId xmlns:p14="http://schemas.microsoft.com/office/powerpoint/2010/main" val="67832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3" grpId="0" animBg="1"/>
      <p:bldP spid="55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3508653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DataStructures.BubbleSortProj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DataStructures.BubbleSortProj.Tests</a:t>
            </a:r>
            <a:endParaRPr lang="en-US" dirty="0"/>
          </a:p>
          <a:p>
            <a:r>
              <a:rPr lang="en-US" dirty="0"/>
              <a:t>Run below command to add </a:t>
            </a:r>
            <a:r>
              <a:rPr lang="en-US" dirty="0" err="1"/>
              <a:t>DataStructures.BubbleSortProj</a:t>
            </a:r>
            <a:r>
              <a:rPr lang="en-US" dirty="0"/>
              <a:t> to </a:t>
            </a:r>
            <a:r>
              <a:rPr lang="en-US" dirty="0" err="1"/>
              <a:t>DataStructures.BubbleSortProj.Tests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DataStructures.BubbleSortProj.Tests</a:t>
            </a:r>
            <a:r>
              <a:rPr lang="en-US" dirty="0"/>
              <a:t>/</a:t>
            </a:r>
            <a:r>
              <a:rPr lang="en-US" dirty="0" err="1"/>
              <a:t>DataStructures.BubbleSortProj.Tests.csproj</a:t>
            </a:r>
            <a:r>
              <a:rPr lang="en-US" dirty="0"/>
              <a:t> reference ./</a:t>
            </a:r>
            <a:r>
              <a:rPr lang="en-US" dirty="0" err="1"/>
              <a:t>DataStructures.BubbleSortProj</a:t>
            </a:r>
            <a:r>
              <a:rPr lang="en-US" dirty="0"/>
              <a:t>/</a:t>
            </a:r>
            <a:r>
              <a:rPr lang="en-US" dirty="0" err="1"/>
              <a:t>DataStructures.BubbleSortProj.csproj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: 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4"/>
              </a:rPr>
              <a:t>https://stackoverflow.com/questions/29975152/intellisense-not-automatically-working-vscode</a:t>
            </a:r>
            <a:r>
              <a:rPr lang="en-US" sz="2000" dirty="0"/>
              <a:t> if intelligence is not working.</a:t>
            </a:r>
          </a:p>
        </p:txBody>
      </p:sp>
    </p:spTree>
    <p:extLst>
      <p:ext uri="{BB962C8B-B14F-4D97-AF65-F5344CB8AC3E}">
        <p14:creationId xmlns:p14="http://schemas.microsoft.com/office/powerpoint/2010/main" val="97235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333</Words>
  <Application>Microsoft Macintosh PowerPoint</Application>
  <PresentationFormat>Widescreen</PresentationFormat>
  <Paragraphs>139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205</cp:revision>
  <dcterms:created xsi:type="dcterms:W3CDTF">2021-10-23T03:25:23Z</dcterms:created>
  <dcterms:modified xsi:type="dcterms:W3CDTF">2022-05-22T13:13:42Z</dcterms:modified>
</cp:coreProperties>
</file>