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/>
    <p:restoredTop sz="94830"/>
  </p:normalViewPr>
  <p:slideViewPr>
    <p:cSldViewPr snapToGrid="0" snapToObjects="1">
      <p:cViewPr varScale="1">
        <p:scale>
          <a:sx n="111" d="100"/>
          <a:sy n="111" d="100"/>
        </p:scale>
        <p:origin x="23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31B23A-97E9-8A4F-966E-BA8EDD8A0F7E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CB72F9-3CD6-0142-87D4-453D322315C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95CC5FA-9C83-0F45-9434-EC1757F931C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C5762BD-A1DC-EA41-B6D4-B2EBEB0808B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BC9AE-817B-614E-949E-4761E5B4E49E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8EC7FC-6600-FB45-A554-6CA251AD336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CF96D82A-3CE0-9D43-B2A6-95EECE02B6D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1934EC-EA1D-E644-83E4-0D4D54800548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71CE264-51F9-F943-9200-38CB00535B1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A4CF706-71E2-8041-9045-8D4CDFC10DC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D55884-B457-0E47-8BF6-A654FFAC227E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C09C149-4E79-CD43-AAA5-05DBC1F2BDF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4E5A807-2B05-6F4A-B535-45BDD2064B2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8598AC-3BFF-F649-93D2-2A2BA8AAE18A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162CF2-22A8-6044-AD6F-CD3BB092AB49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80F71A6-8F29-E940-9A16-61FD82A6DB4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A67C2-483B-474D-BED9-0F4A8FB2A05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205078-6515-044C-AF88-664A71393635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3258692" y="1564410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8" y="2480384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BDB7B0-A19F-9648-92FA-AF3EA5BA9D53}"/>
              </a:ext>
            </a:extLst>
          </p:cNvPr>
          <p:cNvSpPr txBox="1"/>
          <p:nvPr/>
        </p:nvSpPr>
        <p:spPr>
          <a:xfrm>
            <a:off x="8524958" y="136366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39588D-3445-ED4D-B8AA-3BAAFC7D538C}"/>
              </a:ext>
            </a:extLst>
          </p:cNvPr>
          <p:cNvSpPr txBox="1"/>
          <p:nvPr/>
        </p:nvSpPr>
        <p:spPr>
          <a:xfrm>
            <a:off x="8015665" y="4629027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4910139" y="4927393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39642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9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2F970B-BDA7-F047-A7B2-7642765F284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3258692" y="1564410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E64238-B03C-8A45-9EBA-FBAB0C91A928}"/>
                </a:ext>
              </a:extLst>
            </p:cNvPr>
            <p:cNvSpPr txBox="1"/>
            <p:nvPr/>
          </p:nvSpPr>
          <p:spPr>
            <a:xfrm>
              <a:off x="5058618" y="2480384"/>
              <a:ext cx="1827739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a[i] &lt; b[j]</a:t>
              </a:r>
            </a:p>
            <a:p>
              <a:r>
                <a:rPr lang="en-US" dirty="0"/>
                <a:t>     b[j + 1] = b[j]</a:t>
              </a:r>
            </a:p>
            <a:p>
              <a:r>
                <a:rPr lang="en-US" dirty="0"/>
                <a:t>j--;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BDB7B0-A19F-9648-92FA-AF3EA5BA9D53}"/>
                </a:ext>
              </a:extLst>
            </p:cNvPr>
            <p:cNvSpPr txBox="1"/>
            <p:nvPr/>
          </p:nvSpPr>
          <p:spPr>
            <a:xfrm>
              <a:off x="7813616" y="132039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4910139" y="4927393"/>
            <a:ext cx="1827739" cy="147732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endParaRPr lang="en-US" dirty="0"/>
          </a:p>
          <a:p>
            <a:r>
              <a:rPr lang="en-US" dirty="0"/>
              <a:t>Condition false </a:t>
            </a:r>
          </a:p>
          <a:p>
            <a:r>
              <a:rPr lang="en-US" dirty="0"/>
              <a:t>So b[j+1] = a[i]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489BA-FAC3-8D49-AD43-F99BC64D3058}"/>
              </a:ext>
            </a:extLst>
          </p:cNvPr>
          <p:cNvGrpSpPr/>
          <p:nvPr/>
        </p:nvGrpSpPr>
        <p:grpSpPr>
          <a:xfrm>
            <a:off x="1406804" y="3637766"/>
            <a:ext cx="10419684" cy="3272949"/>
            <a:chOff x="1406804" y="3637766"/>
            <a:chExt cx="10419684" cy="327294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3355153" y="152942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487EA6-EB55-A64D-A71E-965620EFBC98}"/>
                </a:ext>
              </a:extLst>
            </p:cNvPr>
            <p:cNvSpPr txBox="1"/>
            <p:nvPr/>
          </p:nvSpPr>
          <p:spPr>
            <a:xfrm>
              <a:off x="9619468" y="5864275"/>
              <a:ext cx="2207020" cy="104644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😁 </a:t>
              </a:r>
              <a:r>
                <a:rPr lang="en-US" dirty="0"/>
                <a:t>Hey this is the sorted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50C95-1A89-0295-9C24-209DB3B578D8}"/>
              </a:ext>
            </a:extLst>
          </p:cNvPr>
          <p:cNvSpPr txBox="1"/>
          <p:nvPr/>
        </p:nvSpPr>
        <p:spPr>
          <a:xfrm>
            <a:off x="4223018" y="3244598"/>
            <a:ext cx="4062826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DBDBD"/>
                </a:solidFill>
              </a:rPr>
              <a:t>b[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 = a[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(j = i -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a[i] &lt; b[j] &amp;&amp; j &gt;=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j--)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b[j];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a[i];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a[i] = b[i];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BF9AE7-1C51-D76C-C3A6-9B1319126A12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892A9A-D590-FA73-779C-B0339C5C9093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3E06C3C-61E6-0930-AD83-43D1D0FAC6D9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0EE5BCF-9CB7-1BB7-EB41-DB7BEB5E45A6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C446224-E9C3-C11B-85E5-8173D7F52F7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E0A16FB-720C-EF4C-D208-A9F67D11DBC4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B130546-5EDC-5CD8-34CA-E513ED42552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B6BAD11E-AC45-F2E2-104F-53AEF3643DD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C5026CD-9578-F07A-069E-D9CC2E76EEB4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7D7D9EE6-4B1B-E2E3-D9E7-3211362BA4E8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AAB8508-8EBA-99D7-5B31-8402509EEDF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836DAF7-D69A-25B4-8A41-1134CA5D59C1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34C7930F-B16C-44D0-E9C6-A7A8C062A73C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6D74546-DF63-8D2A-C181-7C6CC3D8070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58674A0-3316-0DD2-AF5E-5CF10D4F8510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516036A4-A425-1F06-96C8-2E7CA7FAB7F3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E57422D-6DB8-D207-ED36-B24AE187A4A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D7271B7-B1B1-ABBF-89B2-20E0B44FC1C3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6932E2-4A0F-F3D1-EE72-0015C248D25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A8AC9377-C197-2F08-29F6-9A0D4285D1B4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13904DAA-08F6-EA6A-7914-822E9F6309F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23EDAE0-BA5F-CD7F-E7DC-053969E6A8EB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2A3EFED4-0920-9C4F-3058-30E8AE0E5BE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E505C184-6581-BD7F-399A-ADB02B14C8E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DD05F03-9D87-4466-413E-6597604E62EF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74DAC44F-6D3F-73EE-8859-B496EEBF985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E7C63760-F1F1-39C5-3334-9339A8165C6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3239C78-0ED0-9033-75B6-979DC53BD320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DD131C5-0E07-56E4-1DB8-6C4B7069DE5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B5354EF9-A0A6-CC07-314C-195B40C2CD4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49C23A0-4ED1-366B-FBB7-8D56F9C49556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A000E0D3-F1F0-A295-71A5-61023EE4F4A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3CB4B289-7E21-3B85-4B70-4B5B72DB34B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E368165-240B-43B3-7D79-8A6EA92AD16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2D2DC7-DDAD-5D9E-20E7-7FF47609984E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26977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DataStructures.InsertionSortProj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DataStructures.InsertionSortProj.Tests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DataStructures.InsertionSortProj.Tests</a:t>
            </a:r>
            <a:r>
              <a:rPr lang="en-US" dirty="0"/>
              <a:t>/</a:t>
            </a:r>
            <a:r>
              <a:rPr lang="en-US" dirty="0" err="1"/>
              <a:t>DataStructures.InsertionSortProj.Tests.csproj</a:t>
            </a:r>
            <a:r>
              <a:rPr lang="en-US" dirty="0"/>
              <a:t> reference ./</a:t>
            </a:r>
            <a:r>
              <a:rPr lang="en-US" dirty="0" err="1"/>
              <a:t>DataStructures.InsertionSortProj</a:t>
            </a:r>
            <a:r>
              <a:rPr lang="en-US" dirty="0"/>
              <a:t>/</a:t>
            </a:r>
            <a:r>
              <a:rPr lang="en-US" dirty="0" err="1"/>
              <a:t>DataStructures.InsertionSortProj.csproj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6DB1AF-2EEA-CD4B-A4B0-908D91700311}"/>
              </a:ext>
            </a:extLst>
          </p:cNvPr>
          <p:cNvGrpSpPr/>
          <p:nvPr/>
        </p:nvGrpSpPr>
        <p:grpSpPr>
          <a:xfrm>
            <a:off x="760244" y="3722052"/>
            <a:ext cx="2927548" cy="3109143"/>
            <a:chOff x="208666" y="1439145"/>
            <a:chExt cx="2927548" cy="310914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A9180CF-DAB3-8E4B-B15C-EC41FEE21098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16A7A0E-B608-8B4F-9CD6-33DE96BEDB42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BF32184-A9BE-A442-9F34-6FA189A0841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36F4F4-4AC2-E348-BA9D-5EB92E66D23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F2D08E-9A93-2D43-8B04-1F46C7B8605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0D935A4F-E271-9F43-9845-3110AD571F7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D780747-097A-A246-8D74-23CBEF37C843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D4E8E360-C90E-F948-A269-61A197A544D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71ACE95-3EB2-7747-8D8C-B8DF0E51595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E3FDCA-CC64-164A-8A64-C7013A915EAD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8C46069-68B5-0D43-9C7C-A6625F5A658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CB9A5F5-ACDA-7F44-B4E3-BB94D532629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B54707-C766-2F43-9FAC-5ED69E82F9A4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6E6F6F3-2254-3C4B-8126-21AFB026E3DC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6C252DF-2FEB-C141-82AE-766E8019BDE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E27469-5165-F54D-A3F6-BD50CC8CA58F}"/>
              </a:ext>
            </a:extLst>
          </p:cNvPr>
          <p:cNvGrpSpPr/>
          <p:nvPr/>
        </p:nvGrpSpPr>
        <p:grpSpPr>
          <a:xfrm>
            <a:off x="8141582" y="3694756"/>
            <a:ext cx="2927548" cy="3109142"/>
            <a:chOff x="208666" y="1439145"/>
            <a:chExt cx="2927548" cy="310914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EF559C-EE8E-5C49-91C7-9C3334CCA7AE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2D6A46AA-E7A2-D346-B9D3-132CFE3714F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43976FA2-600E-924A-B8E2-F809DE0FD5B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022D2F0-F7D6-F44D-BDEF-D51E988E7126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F9B4DF2-0741-2947-A96A-B8A5074A064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492F2A1E-1BC9-284A-9A37-ED9EFCA0EF32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A6301C-949C-D948-9A36-8D8B2A569BA6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9F7ED97C-2992-C247-82E6-7B828E4FF89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58387BB-F97C-9B49-BCEF-1A80DFF6B58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54990A-8CEF-AE45-BDF5-E5417131C646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8BE977F2-6628-FF4E-A7C3-F6FF240BA03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6F13001D-28D4-204A-8008-0B873969460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B9B72D3-0A9D-0743-917E-A15EDF0D268F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41CE04B3-DED0-AB4D-9DBA-7B236D70F1C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710D2833-8210-1E4E-A574-2A57167D4659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2" name="U-Turn Arrow 1">
            <a:extLst>
              <a:ext uri="{FF2B5EF4-FFF2-40B4-BE49-F238E27FC236}">
                <a16:creationId xmlns:a16="http://schemas.microsoft.com/office/drawing/2014/main" id="{D9B37023-7DA1-D642-8513-C38D7394161A}"/>
              </a:ext>
            </a:extLst>
          </p:cNvPr>
          <p:cNvSpPr/>
          <p:nvPr/>
        </p:nvSpPr>
        <p:spPr>
          <a:xfrm>
            <a:off x="1046051" y="3451308"/>
            <a:ext cx="7522692" cy="243448"/>
          </a:xfrm>
          <a:prstGeom prst="uturnArrow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b[0] = a[0]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2730C2-9205-0644-A32C-4F9807133F4C}"/>
              </a:ext>
            </a:extLst>
          </p:cNvPr>
          <p:cNvGrpSpPr/>
          <p:nvPr/>
        </p:nvGrpSpPr>
        <p:grpSpPr>
          <a:xfrm>
            <a:off x="0" y="7521"/>
            <a:ext cx="12391198" cy="6858000"/>
            <a:chOff x="0" y="7521"/>
            <a:chExt cx="12391198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44D25D-5BCF-284B-A94F-958F0A207412}"/>
              </a:ext>
            </a:extLst>
          </p:cNvPr>
          <p:cNvGrpSpPr/>
          <p:nvPr/>
        </p:nvGrpSpPr>
        <p:grpSpPr>
          <a:xfrm>
            <a:off x="1462866" y="3659423"/>
            <a:ext cx="2927548" cy="3109143"/>
            <a:chOff x="1553295" y="280533"/>
            <a:chExt cx="2927548" cy="310914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A1B799E-EEE7-804A-8276-1A8887D092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BC5B9A2-B628-4D41-8C3D-BBBD36967C4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5278F7B8-7C33-4D45-A04A-BFD5111AC72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33D02029-3FE3-EA41-98B3-B1F1B4F9F7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F47A564-7C5A-2C4F-A97E-AB290EE8DE70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B59B4BDD-DCF8-1A40-9297-954544007E3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574DA494-2F96-074A-98D4-998E92F1689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5C81EB7-89E5-6E41-AB5B-75C7EEA21A3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E2AAF246-0E20-3C49-A7C7-47805CDC273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D547041-3313-3A4A-BB79-25CA44BA3D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7429E11-26A6-9446-B037-A4543BB486C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D870E1CF-0244-DD4F-931A-3EDAC59068E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8DF0AF8F-2D77-1B45-A802-4E793C11626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E7330E2-3A90-F745-8380-8CB9B84885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7F7021D3-D9AD-3A48-93A1-CA1E36E8CE3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3431E29-9D7C-484E-98F4-0A471547EB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3D1D35B-7FDC-1D43-B514-32A1D4C108B4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84C8654-C515-8748-A37A-86AEEA0D431A}"/>
              </a:ext>
            </a:extLst>
          </p:cNvPr>
          <p:cNvGrpSpPr/>
          <p:nvPr/>
        </p:nvGrpSpPr>
        <p:grpSpPr>
          <a:xfrm>
            <a:off x="7323676" y="3714497"/>
            <a:ext cx="2927548" cy="3109142"/>
            <a:chOff x="7414105" y="335607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D37B8D2-FB31-2D4E-9039-8854B6B81CD3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3AFA23A-D9AE-D74F-82ED-F5450DAB2AE6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FF28E554-F37A-E743-AAD6-D34D4C0DE85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9AA0375-8F3B-EF4E-9C0D-198E58145DBF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DABA4EC-266E-2A41-ACB0-7C96E04779FF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8D6FECCB-3896-BC49-8C72-05D6AC475A0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2ABAF479-8BB4-B042-99C1-71E0FCDE4D5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8678F06-DF47-9440-9860-1060F790A0EF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CB46A46D-737E-5D4D-ACFA-CE1042A9CBB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8F84E55-985D-D044-8DF2-3289BF6A1A2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7FA7592-317A-5049-9743-8037F574B250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D3077AD2-0476-824B-B5CC-092466C2139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1FBD274-3EA2-3647-A715-885831B98F4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122C364-0742-4447-87D7-38C6711CF8A6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B143EAE4-4F64-1142-AB9C-FCDB7F11093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379BDE21-D811-BA43-A102-BF61A6DFC1A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E2A0B17-08B7-6540-A57C-13019749107E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10" name="U-Turn Arrow 9">
            <a:extLst>
              <a:ext uri="{FF2B5EF4-FFF2-40B4-BE49-F238E27FC236}">
                <a16:creationId xmlns:a16="http://schemas.microsoft.com/office/drawing/2014/main" id="{AFCCB2C3-C414-D149-BC7C-D6E315A74700}"/>
              </a:ext>
            </a:extLst>
          </p:cNvPr>
          <p:cNvSpPr/>
          <p:nvPr/>
        </p:nvSpPr>
        <p:spPr>
          <a:xfrm>
            <a:off x="1706446" y="3376285"/>
            <a:ext cx="6084176" cy="224120"/>
          </a:xfrm>
          <a:prstGeom prst="utur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DB653C-552D-D945-BA03-6645E9BC1521}"/>
              </a:ext>
            </a:extLst>
          </p:cNvPr>
          <p:cNvSpPr txBox="1"/>
          <p:nvPr/>
        </p:nvSpPr>
        <p:spPr>
          <a:xfrm>
            <a:off x="4661357" y="351009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b[0] = a[0]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804F80-F4F7-E049-98D5-03B918D7151A}"/>
              </a:ext>
            </a:extLst>
          </p:cNvPr>
          <p:cNvSpPr txBox="1"/>
          <p:nvPr/>
        </p:nvSpPr>
        <p:spPr>
          <a:xfrm>
            <a:off x="4882381" y="481086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= i -1;</a:t>
            </a:r>
          </a:p>
        </p:txBody>
      </p:sp>
    </p:spTree>
    <p:extLst>
      <p:ext uri="{BB962C8B-B14F-4D97-AF65-F5344CB8AC3E}">
        <p14:creationId xmlns:p14="http://schemas.microsoft.com/office/powerpoint/2010/main" val="223612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AC7E03-DBC7-BA47-88A7-76BA606FD8F3}"/>
              </a:ext>
            </a:extLst>
          </p:cNvPr>
          <p:cNvSpPr txBox="1"/>
          <p:nvPr/>
        </p:nvSpPr>
        <p:spPr>
          <a:xfrm>
            <a:off x="4872701" y="2678713"/>
            <a:ext cx="3067417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4ED65-EAC3-2F44-88A7-43A18E9F9E76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7414105" y="335607"/>
            <a:chExt cx="2927548" cy="310914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23DC2A-D2A3-1441-8755-21CA1476A399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C10604C-6494-DD4C-A90E-E08C9A385496}"/>
              </a:ext>
            </a:extLst>
          </p:cNvPr>
          <p:cNvSpPr txBox="1"/>
          <p:nvPr/>
        </p:nvSpPr>
        <p:spPr>
          <a:xfrm>
            <a:off x="4964098" y="4509886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1514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1" grpId="0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BB635C3-26D7-FE46-8372-9B0AC9D9F0AA}"/>
              </a:ext>
            </a:extLst>
          </p:cNvPr>
          <p:cNvGrpSpPr/>
          <p:nvPr/>
        </p:nvGrpSpPr>
        <p:grpSpPr>
          <a:xfrm>
            <a:off x="0" y="7521"/>
            <a:ext cx="12414280" cy="6858000"/>
            <a:chOff x="0" y="7521"/>
            <a:chExt cx="1241428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A3BCAE-ACCE-3E4A-BC9A-2D06E2703826}"/>
                </a:ext>
              </a:extLst>
            </p:cNvPr>
            <p:cNvGrpSpPr/>
            <p:nvPr/>
          </p:nvGrpSpPr>
          <p:grpSpPr>
            <a:xfrm>
              <a:off x="38199" y="280533"/>
              <a:ext cx="12376081" cy="3164216"/>
              <a:chOff x="38199" y="280533"/>
              <a:chExt cx="12376081" cy="316421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15A2D6E-BF39-9047-8834-B65964126A5E}"/>
                  </a:ext>
                </a:extLst>
              </p:cNvPr>
              <p:cNvSpPr txBox="1"/>
              <p:nvPr/>
            </p:nvSpPr>
            <p:spPr>
              <a:xfrm>
                <a:off x="38199" y="2757383"/>
                <a:ext cx="2468035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a</a:t>
                </a:r>
              </a:p>
              <a:p>
                <a:r>
                  <a:rPr lang="en-US" dirty="0"/>
                  <a:t>will use “i” for iteration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14EDE2-A2A2-9B4A-B6C3-34EC104AD846}"/>
                  </a:ext>
                </a:extLst>
              </p:cNvPr>
              <p:cNvSpPr txBox="1"/>
              <p:nvPr/>
            </p:nvSpPr>
            <p:spPr>
              <a:xfrm>
                <a:off x="9346863" y="2768489"/>
                <a:ext cx="3067417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b</a:t>
                </a:r>
              </a:p>
              <a:p>
                <a:r>
                  <a:rPr lang="en-US" dirty="0"/>
                  <a:t>will use “j” for iteration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9F7D476-CB6B-4C46-A1B0-9AA9CD53900B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1553295" y="280533"/>
                <a:chExt cx="2927548" cy="310914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731B23A-97E9-8A4F-966E-BA8EDD8A0F7E}"/>
                    </a:ext>
                  </a:extLst>
                </p:cNvPr>
                <p:cNvGrpSpPr/>
                <p:nvPr/>
              </p:nvGrpSpPr>
              <p:grpSpPr>
                <a:xfrm>
                  <a:off x="1553295" y="280533"/>
                  <a:ext cx="2927548" cy="3109143"/>
                  <a:chOff x="208666" y="1439145"/>
                  <a:chExt cx="2927548" cy="310914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F6CB72F9-3CD6-0142-87D4-453D322315C5}"/>
                      </a:ext>
                    </a:extLst>
                  </p:cNvPr>
                  <p:cNvGrpSpPr/>
                  <p:nvPr/>
                </p:nvGrpSpPr>
                <p:grpSpPr>
                  <a:xfrm rot="20305872">
                    <a:off x="208666" y="1439145"/>
                    <a:ext cx="1753685" cy="2566989"/>
                    <a:chOff x="5685740" y="1641955"/>
                    <a:chExt cx="1753685" cy="2566989"/>
                  </a:xfrm>
                </p:grpSpPr>
                <p:sp>
                  <p:nvSpPr>
                    <p:cNvPr id="20" name="Rounded Rectangle 19">
                      <a:extLst>
                        <a:ext uri="{FF2B5EF4-FFF2-40B4-BE49-F238E27FC236}">
                          <a16:creationId xmlns:a16="http://schemas.microsoft.com/office/drawing/2014/main" id="{B95CC5FA-9C83-0F45-9434-EC1757F931C5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</a:p>
                  </p:txBody>
                </p:sp>
                <p:sp>
                  <p:nvSpPr>
                    <p:cNvPr id="4" name="Rounded Rectangle 3">
                      <a:extLst>
                        <a:ext uri="{FF2B5EF4-FFF2-40B4-BE49-F238E27FC236}">
                          <a16:creationId xmlns:a16="http://schemas.microsoft.com/office/drawing/2014/main" id="{CC5762BD-A1DC-EA41-B6D4-B2EBEB0808B4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C4BC9AE-817B-614E-949E-4761E5B4E49E}"/>
                      </a:ext>
                    </a:extLst>
                  </p:cNvPr>
                  <p:cNvGrpSpPr/>
                  <p:nvPr/>
                </p:nvGrpSpPr>
                <p:grpSpPr>
                  <a:xfrm rot="20985697">
                    <a:off x="488385" y="1464954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518EC7FC-6600-FB45-A554-6CA251AD336E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40</a:t>
                      </a:r>
                    </a:p>
                  </p:txBody>
                </p:sp>
                <p:sp>
                  <p:nvSpPr>
                    <p:cNvPr id="35" name="Rounded Rectangle 34">
                      <a:extLst>
                        <a:ext uri="{FF2B5EF4-FFF2-40B4-BE49-F238E27FC236}">
                          <a16:creationId xmlns:a16="http://schemas.microsoft.com/office/drawing/2014/main" id="{CF96D82A-3CE0-9D43-B2A6-95EECE02B6D0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A1934EC-EA1D-E644-83E4-0D4D54800548}"/>
                      </a:ext>
                    </a:extLst>
                  </p:cNvPr>
                  <p:cNvGrpSpPr/>
                  <p:nvPr/>
                </p:nvGrpSpPr>
                <p:grpSpPr>
                  <a:xfrm>
                    <a:off x="794164" y="1543633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271CE264-51F9-F943-9200-38CB00535B1A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p:txBody>
                </p:sp>
                <p:sp>
                  <p:nvSpPr>
                    <p:cNvPr id="38" name="Rounded Rectangle 37">
                      <a:extLst>
                        <a:ext uri="{FF2B5EF4-FFF2-40B4-BE49-F238E27FC236}">
                          <a16:creationId xmlns:a16="http://schemas.microsoft.com/office/drawing/2014/main" id="{BA4CF706-71E2-8041-9045-8D4CDFC10DC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4D55884-B457-0E47-8BF6-A654FFAC227E}"/>
                      </a:ext>
                    </a:extLst>
                  </p:cNvPr>
                  <p:cNvGrpSpPr/>
                  <p:nvPr/>
                </p:nvGrpSpPr>
                <p:grpSpPr>
                  <a:xfrm rot="556268">
                    <a:off x="1097539" y="1732766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8C09C149-4E79-CD43-AAA5-05DBC1F2BDF3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p:txBody>
                </p:sp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24E5A807-2B05-6F4A-B535-45BDD2064B28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A8598AC-3BFF-F649-93D2-2A2BA8AAE18A}"/>
                      </a:ext>
                    </a:extLst>
                  </p:cNvPr>
                  <p:cNvGrpSpPr/>
                  <p:nvPr/>
                </p:nvGrpSpPr>
                <p:grpSpPr>
                  <a:xfrm rot="1139697">
                    <a:off x="1365108" y="1927524"/>
                    <a:ext cx="1771106" cy="2620764"/>
                    <a:chOff x="5685739" y="1641955"/>
                    <a:chExt cx="1753686" cy="2566988"/>
                  </a:xfrm>
                </p:grpSpPr>
                <p:sp>
                  <p:nvSpPr>
                    <p:cNvPr id="44" name="Rounded Rectangle 43">
                      <a:extLst>
                        <a:ext uri="{FF2B5EF4-FFF2-40B4-BE49-F238E27FC236}">
                          <a16:creationId xmlns:a16="http://schemas.microsoft.com/office/drawing/2014/main" id="{D8162CF2-22A8-6044-AD6F-CD3BB092AB49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39" y="1747098"/>
                      <a:ext cx="1257300" cy="246184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p:txBody>
                </p:sp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B80F71A6-8F29-E940-9A16-61FD82A6DB4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p:txBody>
                </p: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CE969E0-70A7-9C40-8003-78EE09065EA8}"/>
                    </a:ext>
                  </a:extLst>
                </p:cNvPr>
                <p:cNvSpPr txBox="1"/>
                <p:nvPr/>
              </p:nvSpPr>
              <p:spPr>
                <a:xfrm>
                  <a:off x="2011665" y="1023061"/>
                  <a:ext cx="238705" cy="369332"/>
                </a:xfrm>
                <a:prstGeom prst="rect">
                  <a:avLst/>
                </a:prstGeom>
                <a:noFill/>
                <a:effectLst>
                  <a:glow rad="63500">
                    <a:schemeClr val="accent2">
                      <a:satMod val="175000"/>
                      <a:alpha val="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E32131-3658-B842-98EE-FA86A43181B0}"/>
              </a:ext>
            </a:extLst>
          </p:cNvPr>
          <p:cNvCxnSpPr>
            <a:cxnSpLocks/>
          </p:cNvCxnSpPr>
          <p:nvPr/>
        </p:nvCxnSpPr>
        <p:spPr>
          <a:xfrm>
            <a:off x="38199" y="3474088"/>
            <a:ext cx="121920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0767BD-5803-644B-8C4C-6310B027A082}"/>
              </a:ext>
            </a:extLst>
          </p:cNvPr>
          <p:cNvGrpSpPr/>
          <p:nvPr/>
        </p:nvGrpSpPr>
        <p:grpSpPr>
          <a:xfrm>
            <a:off x="1406804" y="3677215"/>
            <a:ext cx="8788358" cy="3164216"/>
            <a:chOff x="1406804" y="3677215"/>
            <a:chExt cx="8788358" cy="31642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72AA4B-2332-E745-909C-6B2E381F0391}"/>
                </a:ext>
              </a:extLst>
            </p:cNvPr>
            <p:cNvGrpSpPr/>
            <p:nvPr/>
          </p:nvGrpSpPr>
          <p:grpSpPr>
            <a:xfrm>
              <a:off x="1406804" y="3677215"/>
              <a:ext cx="2927548" cy="3109143"/>
              <a:chOff x="1553295" y="280533"/>
              <a:chExt cx="2927548" cy="310914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83E8B9-B058-6E47-BF31-C5ED8736A86F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1F2C9E4F-1C81-CF42-B6CC-271EA121334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D94B7FB2-80EE-2746-95A7-B03A8958E0E7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47" name="Rounded Rectangle 146">
                    <a:extLst>
                      <a:ext uri="{FF2B5EF4-FFF2-40B4-BE49-F238E27FC236}">
                        <a16:creationId xmlns:a16="http://schemas.microsoft.com/office/drawing/2014/main" id="{620E0642-8137-0148-B9C6-5A6B3E8F93B1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9C7145B-610B-D747-AFA8-217C96641E5A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8" name="Rounded Rectangle 107">
                    <a:extLst>
                      <a:ext uri="{FF2B5EF4-FFF2-40B4-BE49-F238E27FC236}">
                        <a16:creationId xmlns:a16="http://schemas.microsoft.com/office/drawing/2014/main" id="{5771F8A5-0D09-A845-AEC3-699DD244AD2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8" name="Rounded Rectangle 127">
                    <a:extLst>
                      <a:ext uri="{FF2B5EF4-FFF2-40B4-BE49-F238E27FC236}">
                        <a16:creationId xmlns:a16="http://schemas.microsoft.com/office/drawing/2014/main" id="{E6A09DFE-D9C8-F44A-8DD0-E57BE7C892A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02D21BC-FEE0-4C4A-98CA-36E4C2324F8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2D41994-37D4-BD4E-A0B6-A62A4BD8F93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07" name="Rounded Rectangle 106">
                    <a:extLst>
                      <a:ext uri="{FF2B5EF4-FFF2-40B4-BE49-F238E27FC236}">
                        <a16:creationId xmlns:a16="http://schemas.microsoft.com/office/drawing/2014/main" id="{7F8B7D9E-30BA-4F48-8320-C3949BD27D32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BFD7B8BF-D440-BC4E-92FB-C8F139C41B81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498585B9-61C0-0A41-AD80-175228A93D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A1EF7E30-FCA3-B742-BFE6-FFEF4141F3E9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3F79B98-D048-C847-AF38-EBC736548DD8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02" name="Rounded Rectangle 101">
                    <a:extLst>
                      <a:ext uri="{FF2B5EF4-FFF2-40B4-BE49-F238E27FC236}">
                        <a16:creationId xmlns:a16="http://schemas.microsoft.com/office/drawing/2014/main" id="{838EC502-87D7-854F-B5EF-1DF1DAB736C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03" name="Rounded Rectangle 102">
                    <a:extLst>
                      <a:ext uri="{FF2B5EF4-FFF2-40B4-BE49-F238E27FC236}">
                        <a16:creationId xmlns:a16="http://schemas.microsoft.com/office/drawing/2014/main" id="{0293FE92-2DAC-7644-BD39-8350669CB9E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16747C-4576-5E41-8A39-882674F78371}"/>
                  </a:ext>
                </a:extLst>
              </p:cNvPr>
              <p:cNvSpPr txBox="1"/>
              <p:nvPr/>
            </p:nvSpPr>
            <p:spPr>
              <a:xfrm>
                <a:off x="2420699" y="1083117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3609F5-EE45-6349-B2B3-A6CBF0613C03}"/>
                </a:ext>
              </a:extLst>
            </p:cNvPr>
            <p:cNvGrpSpPr/>
            <p:nvPr/>
          </p:nvGrpSpPr>
          <p:grpSpPr>
            <a:xfrm>
              <a:off x="7267614" y="3732289"/>
              <a:ext cx="2927548" cy="3109142"/>
              <a:chOff x="7414105" y="335607"/>
              <a:chExt cx="2927548" cy="310914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0FF7BC8-A447-774A-A475-FD24F5671791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535AD84-7A9E-A84E-A9AD-DCD47E5E406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64" name="Rounded Rectangle 163">
                    <a:extLst>
                      <a:ext uri="{FF2B5EF4-FFF2-40B4-BE49-F238E27FC236}">
                        <a16:creationId xmlns:a16="http://schemas.microsoft.com/office/drawing/2014/main" id="{70286C7B-BC29-D24A-B471-51302D4D8712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	</a:t>
                    </a:r>
                  </a:p>
                </p:txBody>
              </p:sp>
              <p:sp>
                <p:nvSpPr>
                  <p:cNvPr id="165" name="Rounded Rectangle 164">
                    <a:extLst>
                      <a:ext uri="{FF2B5EF4-FFF2-40B4-BE49-F238E27FC236}">
                        <a16:creationId xmlns:a16="http://schemas.microsoft.com/office/drawing/2014/main" id="{8D1D41C4-CEAD-8A41-A588-08F8DDE8A48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B36603-62D5-404E-A4FD-68FED344CF3B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B77FA4D1-347C-0F4C-880D-CA5CE3EA09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63" name="Rounded Rectangle 162">
                    <a:extLst>
                      <a:ext uri="{FF2B5EF4-FFF2-40B4-BE49-F238E27FC236}">
                        <a16:creationId xmlns:a16="http://schemas.microsoft.com/office/drawing/2014/main" id="{1927D81E-42B9-2F40-9F04-710C741EB39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FE29713-F810-A949-A6D8-AE9F7F3D073D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0" name="Rounded Rectangle 159">
                    <a:extLst>
                      <a:ext uri="{FF2B5EF4-FFF2-40B4-BE49-F238E27FC236}">
                        <a16:creationId xmlns:a16="http://schemas.microsoft.com/office/drawing/2014/main" id="{CAC64229-3EF4-0040-8A21-39A43B689350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61" name="Rounded Rectangle 160">
                    <a:extLst>
                      <a:ext uri="{FF2B5EF4-FFF2-40B4-BE49-F238E27FC236}">
                        <a16:creationId xmlns:a16="http://schemas.microsoft.com/office/drawing/2014/main" id="{E4FFC987-0854-824E-A9EE-B93F418DE35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AE9BCB2-6B8C-E64C-B731-8157EAF310AF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7304ED51-97B3-EE45-B86A-77F4BC89A81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9" name="Rounded Rectangle 158">
                    <a:extLst>
                      <a:ext uri="{FF2B5EF4-FFF2-40B4-BE49-F238E27FC236}">
                        <a16:creationId xmlns:a16="http://schemas.microsoft.com/office/drawing/2014/main" id="{0E9A5990-E319-A940-A9DA-825B33198125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6E9AA7A3-2FDC-0F41-92DD-D6DD918580E3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4CDCA916-E631-D24F-B5A8-0FBF8E1D2E8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491AE566-4564-9B45-B24D-3A5A322035A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BE17328-7CF7-F34D-AD12-B225D9FC1523}"/>
                  </a:ext>
                </a:extLst>
              </p:cNvPr>
              <p:cNvSpPr txBox="1"/>
              <p:nvPr/>
            </p:nvSpPr>
            <p:spPr>
              <a:xfrm>
                <a:off x="7930979" y="103974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2BFA24-853F-B444-88A4-6034E8077603}"/>
                </a:ext>
              </a:extLst>
            </p:cNvPr>
            <p:cNvSpPr txBox="1"/>
            <p:nvPr/>
          </p:nvSpPr>
          <p:spPr>
            <a:xfrm>
              <a:off x="5043137" y="4664465"/>
              <a:ext cx="1046810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= i -1;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8F463-A532-EF4B-ADD0-51D11B67833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C7E03-DBC7-BA47-88A7-76BA606FD8F3}"/>
                </a:ext>
              </a:extLst>
            </p:cNvPr>
            <p:cNvSpPr txBox="1"/>
            <p:nvPr/>
          </p:nvSpPr>
          <p:spPr>
            <a:xfrm>
              <a:off x="4846752" y="2505670"/>
              <a:ext cx="1719239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a[i] &lt; b[j]</a:t>
              </a:r>
            </a:p>
            <a:p>
              <a:r>
                <a:rPr lang="en-US" dirty="0"/>
                <a:t>     b[j + 1] = b[j]</a:t>
              </a:r>
            </a:p>
            <a:p>
              <a:r>
                <a:rPr lang="en-US" dirty="0"/>
                <a:t>j--;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84ED65-EAC3-2F44-88A7-43A18E9F9E76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7414105" y="335607"/>
              <a:chExt cx="2927548" cy="31091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23DC2A-D2A3-1441-8755-21CA1476A399}"/>
                  </a:ext>
                </a:extLst>
              </p:cNvPr>
              <p:cNvSpPr txBox="1"/>
              <p:nvPr/>
            </p:nvSpPr>
            <p:spPr>
              <a:xfrm>
                <a:off x="7860282" y="1067813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9615AA-984D-7441-8D64-7C29165B3346}"/>
              </a:ext>
            </a:extLst>
          </p:cNvPr>
          <p:cNvSpPr txBox="1"/>
          <p:nvPr/>
        </p:nvSpPr>
        <p:spPr>
          <a:xfrm>
            <a:off x="7416130" y="442504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04433" y="4872320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9C547C-785C-9541-9BD4-A698E5AF0A98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30F5976-AB4A-BA4B-AE2E-4972CA36B767}"/>
                </a:ext>
              </a:extLst>
            </p:cNvPr>
            <p:cNvSpPr txBox="1"/>
            <p:nvPr/>
          </p:nvSpPr>
          <p:spPr>
            <a:xfrm>
              <a:off x="7336122" y="4574967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7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E435439-8E84-5F4C-9600-9B4B2BE88E2E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6427D-6D73-F241-98DD-42B3FB87F0C3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7335158-FF3B-B941-9756-1F00105C2103}"/>
                </a:ext>
              </a:extLst>
            </p:cNvPr>
            <p:cNvSpPr txBox="1"/>
            <p:nvPr/>
          </p:nvSpPr>
          <p:spPr>
            <a:xfrm>
              <a:off x="5089778" y="2485140"/>
              <a:ext cx="1452050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is -1</a:t>
              </a:r>
            </a:p>
            <a:p>
              <a:endParaRPr lang="en-US" dirty="0"/>
            </a:p>
            <a:p>
              <a:r>
                <a:rPr lang="en-US" dirty="0"/>
                <a:t>b[j + 1] = a[i]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9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F8D61-ABA1-2943-AD08-E14DAF29E874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640965" y="13447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1E65B0B-B5F0-194F-B059-651DB7F12934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731472" y="1271794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8248594" y="1180245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667178" y="4586212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094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7835875" y="1325570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362977" y="460273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89E9F-20B0-3649-BD4C-E71B979C46CF}"/>
              </a:ext>
            </a:extLst>
          </p:cNvPr>
          <p:cNvSpPr txBox="1"/>
          <p:nvPr/>
        </p:nvSpPr>
        <p:spPr>
          <a:xfrm>
            <a:off x="4827833" y="4792693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1872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9" grpId="0"/>
      <p:bldP spid="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9" y="2480384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40958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1227</Words>
  <Application>Microsoft Macintosh PowerPoint</Application>
  <PresentationFormat>Widescreen</PresentationFormat>
  <Paragraphs>561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234</cp:revision>
  <dcterms:created xsi:type="dcterms:W3CDTF">2021-10-23T03:25:23Z</dcterms:created>
  <dcterms:modified xsi:type="dcterms:W3CDTF">2022-05-22T21:10:29Z</dcterms:modified>
</cp:coreProperties>
</file>