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68" r:id="rId3"/>
    <p:sldId id="267" r:id="rId4"/>
    <p:sldId id="269" r:id="rId5"/>
    <p:sldId id="270" r:id="rId6"/>
    <p:sldId id="271" r:id="rId7"/>
    <p:sldId id="27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9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2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5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5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8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3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5" y="43574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Quick Sort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81506"/>
              </p:ext>
            </p:extLst>
          </p:nvPr>
        </p:nvGraphicFramePr>
        <p:xfrm>
          <a:off x="1147209" y="1174231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1399271" y="2174771"/>
            <a:ext cx="566164" cy="101566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10380361" y="2174771"/>
            <a:ext cx="664422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37643"/>
              </p:ext>
            </p:extLst>
          </p:nvPr>
        </p:nvGraphicFramePr>
        <p:xfrm>
          <a:off x="1147213" y="3277670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1399275" y="4278210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2D7FA-1119-D048-AAE0-3BBE6DCB7AF4}"/>
              </a:ext>
            </a:extLst>
          </p:cNvPr>
          <p:cNvSpPr txBox="1"/>
          <p:nvPr/>
        </p:nvSpPr>
        <p:spPr>
          <a:xfrm>
            <a:off x="10380364" y="4278210"/>
            <a:ext cx="664407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B1A5D-9406-0547-A964-3B862983F892}"/>
              </a:ext>
            </a:extLst>
          </p:cNvPr>
          <p:cNvSpPr txBox="1"/>
          <p:nvPr/>
        </p:nvSpPr>
        <p:spPr>
          <a:xfrm>
            <a:off x="2392471" y="432315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15F648D8-E430-FB46-910F-4E1E4F259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54690"/>
              </p:ext>
            </p:extLst>
          </p:nvPr>
        </p:nvGraphicFramePr>
        <p:xfrm>
          <a:off x="1147213" y="5110160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6127550-7490-AA4E-B90E-96AFDAB0B703}"/>
              </a:ext>
            </a:extLst>
          </p:cNvPr>
          <p:cNvSpPr txBox="1"/>
          <p:nvPr/>
        </p:nvSpPr>
        <p:spPr>
          <a:xfrm>
            <a:off x="1399275" y="6110700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80544-1A7F-1542-B7C1-7164B687D77E}"/>
              </a:ext>
            </a:extLst>
          </p:cNvPr>
          <p:cNvSpPr txBox="1"/>
          <p:nvPr/>
        </p:nvSpPr>
        <p:spPr>
          <a:xfrm>
            <a:off x="10380364" y="6110700"/>
            <a:ext cx="664395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3D476-BAC2-0E48-ADF3-0B1F331F10E3}"/>
              </a:ext>
            </a:extLst>
          </p:cNvPr>
          <p:cNvSpPr txBox="1"/>
          <p:nvPr/>
        </p:nvSpPr>
        <p:spPr>
          <a:xfrm>
            <a:off x="3275340" y="6080000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5072637" y="2305917"/>
            <a:ext cx="132816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1F11D9-E499-D54E-8627-D29318FF7BB1}"/>
              </a:ext>
            </a:extLst>
          </p:cNvPr>
          <p:cNvSpPr txBox="1"/>
          <p:nvPr/>
        </p:nvSpPr>
        <p:spPr>
          <a:xfrm>
            <a:off x="5072637" y="4338463"/>
            <a:ext cx="132816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9B349-CBC8-7546-93D5-3547A5AB511B}"/>
              </a:ext>
            </a:extLst>
          </p:cNvPr>
          <p:cNvSpPr txBox="1"/>
          <p:nvPr/>
        </p:nvSpPr>
        <p:spPr>
          <a:xfrm>
            <a:off x="5072637" y="6218421"/>
            <a:ext cx="132816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</p:spTree>
    <p:extLst>
      <p:ext uri="{BB962C8B-B14F-4D97-AF65-F5344CB8AC3E}">
        <p14:creationId xmlns:p14="http://schemas.microsoft.com/office/powerpoint/2010/main" val="40970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70E86D5B-53FA-1F46-94C5-9A9AB64FB449}"/>
              </a:ext>
            </a:extLst>
          </p:cNvPr>
          <p:cNvGraphicFramePr>
            <a:graphicFrameLocks noGrp="1"/>
          </p:cNvGraphicFramePr>
          <p:nvPr/>
        </p:nvGraphicFramePr>
        <p:xfrm>
          <a:off x="957536" y="345838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A2D82BF-2C4C-3348-B41A-D0DE429CDB18}"/>
              </a:ext>
            </a:extLst>
          </p:cNvPr>
          <p:cNvSpPr txBox="1"/>
          <p:nvPr/>
        </p:nvSpPr>
        <p:spPr>
          <a:xfrm>
            <a:off x="1209598" y="1346378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E3B944-1F71-3F4B-A67D-86325AB1252F}"/>
              </a:ext>
            </a:extLst>
          </p:cNvPr>
          <p:cNvSpPr txBox="1"/>
          <p:nvPr/>
        </p:nvSpPr>
        <p:spPr>
          <a:xfrm>
            <a:off x="10190687" y="1346378"/>
            <a:ext cx="664417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1FBA3D-E1EF-5E4E-A9AE-95995F35D1D6}"/>
              </a:ext>
            </a:extLst>
          </p:cNvPr>
          <p:cNvSpPr txBox="1"/>
          <p:nvPr/>
        </p:nvSpPr>
        <p:spPr>
          <a:xfrm>
            <a:off x="4882960" y="1454099"/>
            <a:ext cx="132816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a[j] &gt; a[p]</a:t>
            </a:r>
          </a:p>
        </p:txBody>
      </p:sp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3599AF60-7F33-AF49-83CA-F9C54A3C0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58171"/>
              </p:ext>
            </p:extLst>
          </p:nvPr>
        </p:nvGraphicFramePr>
        <p:xfrm>
          <a:off x="957536" y="2556412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3ACCFC2-8042-DB41-8272-4D0A20AB2DDD}"/>
              </a:ext>
            </a:extLst>
          </p:cNvPr>
          <p:cNvSpPr txBox="1"/>
          <p:nvPr/>
        </p:nvSpPr>
        <p:spPr>
          <a:xfrm>
            <a:off x="1209598" y="3556952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CDAF07-309C-C942-B1D5-CD68BDD3AF45}"/>
              </a:ext>
            </a:extLst>
          </p:cNvPr>
          <p:cNvSpPr txBox="1"/>
          <p:nvPr/>
        </p:nvSpPr>
        <p:spPr>
          <a:xfrm>
            <a:off x="9218536" y="3567082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E1FEBF-B6A6-5649-AB56-6FEEB0029A9F}"/>
              </a:ext>
            </a:extLst>
          </p:cNvPr>
          <p:cNvSpPr txBox="1"/>
          <p:nvPr/>
        </p:nvSpPr>
        <p:spPr>
          <a:xfrm>
            <a:off x="4882960" y="3664673"/>
            <a:ext cx="132816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a[j] &gt; a[p]</a:t>
            </a:r>
          </a:p>
        </p:txBody>
      </p: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79D8E18C-E0A2-C840-B219-A39666A12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51521"/>
              </p:ext>
            </p:extLst>
          </p:nvPr>
        </p:nvGraphicFramePr>
        <p:xfrm>
          <a:off x="957536" y="4803736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3482EA7-6CA5-E14C-A8FC-614ED13A2466}"/>
              </a:ext>
            </a:extLst>
          </p:cNvPr>
          <p:cNvSpPr txBox="1"/>
          <p:nvPr/>
        </p:nvSpPr>
        <p:spPr>
          <a:xfrm>
            <a:off x="1209598" y="5804276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01A88D-59FF-9A40-A335-62EDD1598597}"/>
              </a:ext>
            </a:extLst>
          </p:cNvPr>
          <p:cNvSpPr txBox="1"/>
          <p:nvPr/>
        </p:nvSpPr>
        <p:spPr>
          <a:xfrm>
            <a:off x="8169383" y="580427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35FCA2-BF62-5148-9BA0-B05C91CCE70D}"/>
              </a:ext>
            </a:extLst>
          </p:cNvPr>
          <p:cNvSpPr txBox="1"/>
          <p:nvPr/>
        </p:nvSpPr>
        <p:spPr>
          <a:xfrm>
            <a:off x="4882960" y="5911997"/>
            <a:ext cx="132816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a[j] &gt; a[p]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D7669C-CC20-F945-B831-D947996DAB34}"/>
              </a:ext>
            </a:extLst>
          </p:cNvPr>
          <p:cNvSpPr txBox="1"/>
          <p:nvPr/>
        </p:nvSpPr>
        <p:spPr>
          <a:xfrm>
            <a:off x="3139330" y="580427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52B3BD-C46E-0148-959F-A3F6980B6243}"/>
              </a:ext>
            </a:extLst>
          </p:cNvPr>
          <p:cNvSpPr txBox="1"/>
          <p:nvPr/>
        </p:nvSpPr>
        <p:spPr>
          <a:xfrm>
            <a:off x="3139330" y="1332554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DA42D4-A1E6-F049-A5F0-9B2B4FCC80FF}"/>
              </a:ext>
            </a:extLst>
          </p:cNvPr>
          <p:cNvSpPr txBox="1"/>
          <p:nvPr/>
        </p:nvSpPr>
        <p:spPr>
          <a:xfrm>
            <a:off x="3126742" y="3543128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62A44-68A1-E545-A82D-1A6BB66DF5D6}"/>
              </a:ext>
            </a:extLst>
          </p:cNvPr>
          <p:cNvSpPr txBox="1"/>
          <p:nvPr/>
        </p:nvSpPr>
        <p:spPr>
          <a:xfrm>
            <a:off x="10190686" y="3585343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C22B3-8795-C142-A31B-16F6D828C5D9}"/>
              </a:ext>
            </a:extLst>
          </p:cNvPr>
          <p:cNvSpPr txBox="1"/>
          <p:nvPr/>
        </p:nvSpPr>
        <p:spPr>
          <a:xfrm>
            <a:off x="10190686" y="5804276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41093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ABE2C218-EA90-7645-8254-79D544C55F60}"/>
              </a:ext>
            </a:extLst>
          </p:cNvPr>
          <p:cNvGraphicFramePr>
            <a:graphicFrameLocks noGrp="1"/>
          </p:cNvGraphicFramePr>
          <p:nvPr/>
        </p:nvGraphicFramePr>
        <p:xfrm>
          <a:off x="1004662" y="287436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DB3A4E4E-2E41-A242-9507-E37A5E753F02}"/>
              </a:ext>
            </a:extLst>
          </p:cNvPr>
          <p:cNvSpPr txBox="1"/>
          <p:nvPr/>
        </p:nvSpPr>
        <p:spPr>
          <a:xfrm>
            <a:off x="1256724" y="1287976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013EBC-3989-864B-85E7-320A9637AE70}"/>
              </a:ext>
            </a:extLst>
          </p:cNvPr>
          <p:cNvSpPr txBox="1"/>
          <p:nvPr/>
        </p:nvSpPr>
        <p:spPr>
          <a:xfrm>
            <a:off x="8216509" y="128797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0A045E-35B4-9045-8724-AD409F7E2A50}"/>
              </a:ext>
            </a:extLst>
          </p:cNvPr>
          <p:cNvSpPr txBox="1"/>
          <p:nvPr/>
        </p:nvSpPr>
        <p:spPr>
          <a:xfrm>
            <a:off x="4469562" y="1468814"/>
            <a:ext cx="3030005" cy="70788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 “i” and “j” don’t cross each other, swap a[j] , a[j]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FCC03E-CDE8-FD4E-8848-8FEE7EC66DB4}"/>
              </a:ext>
            </a:extLst>
          </p:cNvPr>
          <p:cNvSpPr txBox="1"/>
          <p:nvPr/>
        </p:nvSpPr>
        <p:spPr>
          <a:xfrm>
            <a:off x="3186456" y="128797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graphicFrame>
        <p:nvGraphicFramePr>
          <p:cNvPr id="50" name="Table 2">
            <a:extLst>
              <a:ext uri="{FF2B5EF4-FFF2-40B4-BE49-F238E27FC236}">
                <a16:creationId xmlns:a16="http://schemas.microsoft.com/office/drawing/2014/main" id="{0535B31D-BC73-F841-A24C-1E37CED1AB4E}"/>
              </a:ext>
            </a:extLst>
          </p:cNvPr>
          <p:cNvGraphicFramePr>
            <a:graphicFrameLocks noGrp="1"/>
          </p:cNvGraphicFramePr>
          <p:nvPr/>
        </p:nvGraphicFramePr>
        <p:xfrm>
          <a:off x="1004662" y="2395442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EC6EAE9-DD62-2640-86E3-0595311AA660}"/>
              </a:ext>
            </a:extLst>
          </p:cNvPr>
          <p:cNvSpPr txBox="1"/>
          <p:nvPr/>
        </p:nvSpPr>
        <p:spPr>
          <a:xfrm>
            <a:off x="1256724" y="3395982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169579-DA98-F643-8994-A328BE009916}"/>
              </a:ext>
            </a:extLst>
          </p:cNvPr>
          <p:cNvSpPr txBox="1"/>
          <p:nvPr/>
        </p:nvSpPr>
        <p:spPr>
          <a:xfrm>
            <a:off x="8216509" y="3395982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26BA73-8166-2945-8A3E-2DFE6CA525CB}"/>
              </a:ext>
            </a:extLst>
          </p:cNvPr>
          <p:cNvSpPr txBox="1"/>
          <p:nvPr/>
        </p:nvSpPr>
        <p:spPr>
          <a:xfrm>
            <a:off x="4956107" y="3596037"/>
            <a:ext cx="1344096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DC9406-DE50-4440-B633-C1045B6EA5EC}"/>
              </a:ext>
            </a:extLst>
          </p:cNvPr>
          <p:cNvSpPr txBox="1"/>
          <p:nvPr/>
        </p:nvSpPr>
        <p:spPr>
          <a:xfrm>
            <a:off x="3186456" y="3395982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EB510F86-C407-5543-9B4E-1539FC57A5AC}"/>
              </a:ext>
            </a:extLst>
          </p:cNvPr>
          <p:cNvGraphicFramePr>
            <a:graphicFrameLocks noGrp="1"/>
          </p:cNvGraphicFramePr>
          <p:nvPr/>
        </p:nvGraphicFramePr>
        <p:xfrm>
          <a:off x="1004662" y="4576621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4A2A4262-266B-924A-8E55-DF1B78B721ED}"/>
              </a:ext>
            </a:extLst>
          </p:cNvPr>
          <p:cNvSpPr txBox="1"/>
          <p:nvPr/>
        </p:nvSpPr>
        <p:spPr>
          <a:xfrm>
            <a:off x="1256724" y="5577161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222843-B765-644B-A5AC-5CD0BA531D68}"/>
              </a:ext>
            </a:extLst>
          </p:cNvPr>
          <p:cNvSpPr txBox="1"/>
          <p:nvPr/>
        </p:nvSpPr>
        <p:spPr>
          <a:xfrm>
            <a:off x="8216509" y="557716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BBFFCD-E810-2547-A5A7-611124D467FE}"/>
              </a:ext>
            </a:extLst>
          </p:cNvPr>
          <p:cNvSpPr txBox="1"/>
          <p:nvPr/>
        </p:nvSpPr>
        <p:spPr>
          <a:xfrm>
            <a:off x="4956107" y="5777216"/>
            <a:ext cx="1344096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8F812F-6899-424D-AABD-14DAD126A147}"/>
              </a:ext>
            </a:extLst>
          </p:cNvPr>
          <p:cNvSpPr txBox="1"/>
          <p:nvPr/>
        </p:nvSpPr>
        <p:spPr>
          <a:xfrm>
            <a:off x="4170452" y="5571669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532D8F-147D-5745-A9BD-C0D091F7A502}"/>
              </a:ext>
            </a:extLst>
          </p:cNvPr>
          <p:cNvSpPr txBox="1"/>
          <p:nvPr/>
        </p:nvSpPr>
        <p:spPr>
          <a:xfrm>
            <a:off x="10138127" y="5585993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38CCD-A4C2-BF4D-B28C-A930E768B0C5}"/>
              </a:ext>
            </a:extLst>
          </p:cNvPr>
          <p:cNvSpPr txBox="1"/>
          <p:nvPr/>
        </p:nvSpPr>
        <p:spPr>
          <a:xfrm>
            <a:off x="10125077" y="3395982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A249B-FD12-154A-B897-C64C12591C56}"/>
              </a:ext>
            </a:extLst>
          </p:cNvPr>
          <p:cNvSpPr txBox="1"/>
          <p:nvPr/>
        </p:nvSpPr>
        <p:spPr>
          <a:xfrm>
            <a:off x="10138126" y="1315969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84125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EB510F86-C407-5543-9B4E-1539FC57A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77560"/>
              </p:ext>
            </p:extLst>
          </p:nvPr>
        </p:nvGraphicFramePr>
        <p:xfrm>
          <a:off x="879534" y="282526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4A2A4262-266B-924A-8E55-DF1B78B721ED}"/>
              </a:ext>
            </a:extLst>
          </p:cNvPr>
          <p:cNvSpPr txBox="1"/>
          <p:nvPr/>
        </p:nvSpPr>
        <p:spPr>
          <a:xfrm>
            <a:off x="1131596" y="1283066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222843-B765-644B-A5AC-5CD0BA531D68}"/>
              </a:ext>
            </a:extLst>
          </p:cNvPr>
          <p:cNvSpPr txBox="1"/>
          <p:nvPr/>
        </p:nvSpPr>
        <p:spPr>
          <a:xfrm>
            <a:off x="8091381" y="128306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BBFFCD-E810-2547-A5A7-611124D467FE}"/>
              </a:ext>
            </a:extLst>
          </p:cNvPr>
          <p:cNvSpPr txBox="1"/>
          <p:nvPr/>
        </p:nvSpPr>
        <p:spPr>
          <a:xfrm>
            <a:off x="6117921" y="1494260"/>
            <a:ext cx="1344096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8F812F-6899-424D-AABD-14DAD126A147}"/>
              </a:ext>
            </a:extLst>
          </p:cNvPr>
          <p:cNvSpPr txBox="1"/>
          <p:nvPr/>
        </p:nvSpPr>
        <p:spPr>
          <a:xfrm>
            <a:off x="5092283" y="129420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66FAD30B-2648-2648-BB82-40A31BFC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77529"/>
              </p:ext>
            </p:extLst>
          </p:nvPr>
        </p:nvGraphicFramePr>
        <p:xfrm>
          <a:off x="879534" y="2333961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14C34C7-9DC9-6C4A-A50E-F38354DA0EBE}"/>
              </a:ext>
            </a:extLst>
          </p:cNvPr>
          <p:cNvSpPr txBox="1"/>
          <p:nvPr/>
        </p:nvSpPr>
        <p:spPr>
          <a:xfrm>
            <a:off x="1131596" y="3334501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2D264C-44B2-AB43-93EE-D2CE80D09278}"/>
              </a:ext>
            </a:extLst>
          </p:cNvPr>
          <p:cNvSpPr txBox="1"/>
          <p:nvPr/>
        </p:nvSpPr>
        <p:spPr>
          <a:xfrm>
            <a:off x="8091381" y="33345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AEA0E8-02C8-074C-90EE-102AA5BF88B5}"/>
              </a:ext>
            </a:extLst>
          </p:cNvPr>
          <p:cNvSpPr txBox="1"/>
          <p:nvPr/>
        </p:nvSpPr>
        <p:spPr>
          <a:xfrm>
            <a:off x="6095997" y="3688444"/>
            <a:ext cx="1344096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a[j] &gt; a[p]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36EE-6BF6-6A44-AE41-BE9356139E57}"/>
              </a:ext>
            </a:extLst>
          </p:cNvPr>
          <p:cNvSpPr txBox="1"/>
          <p:nvPr/>
        </p:nvSpPr>
        <p:spPr>
          <a:xfrm>
            <a:off x="5092283" y="3345640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3117F150-C698-C749-A744-5E861AA74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71292"/>
              </p:ext>
            </p:extLst>
          </p:nvPr>
        </p:nvGraphicFramePr>
        <p:xfrm>
          <a:off x="901458" y="4617328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54E860-FEF0-634C-8FCE-228D188CE80C}"/>
              </a:ext>
            </a:extLst>
          </p:cNvPr>
          <p:cNvSpPr txBox="1"/>
          <p:nvPr/>
        </p:nvSpPr>
        <p:spPr>
          <a:xfrm>
            <a:off x="1153520" y="5617868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86CFCF-2839-5B41-B57F-0F78B8E47208}"/>
              </a:ext>
            </a:extLst>
          </p:cNvPr>
          <p:cNvSpPr txBox="1"/>
          <p:nvPr/>
        </p:nvSpPr>
        <p:spPr>
          <a:xfrm>
            <a:off x="7157011" y="5617868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AE81E-5ED4-9241-890A-955872424122}"/>
              </a:ext>
            </a:extLst>
          </p:cNvPr>
          <p:cNvSpPr txBox="1"/>
          <p:nvPr/>
        </p:nvSpPr>
        <p:spPr>
          <a:xfrm>
            <a:off x="5114207" y="5629007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9D3DE-86C9-9743-967B-B00C0E693949}"/>
              </a:ext>
            </a:extLst>
          </p:cNvPr>
          <p:cNvSpPr txBox="1"/>
          <p:nvPr/>
        </p:nvSpPr>
        <p:spPr>
          <a:xfrm>
            <a:off x="4165368" y="6068079"/>
            <a:ext cx="3030005" cy="70788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 “i” and “j” don’t cross each other, swap a[j] , a[j]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5DAB64-B4A4-E943-A915-535B1C475376}"/>
              </a:ext>
            </a:extLst>
          </p:cNvPr>
          <p:cNvSpPr txBox="1"/>
          <p:nvPr/>
        </p:nvSpPr>
        <p:spPr>
          <a:xfrm>
            <a:off x="10010884" y="5637801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2FF1EE-442B-9A48-98F3-C7DA3545DE0C}"/>
              </a:ext>
            </a:extLst>
          </p:cNvPr>
          <p:cNvSpPr txBox="1"/>
          <p:nvPr/>
        </p:nvSpPr>
        <p:spPr>
          <a:xfrm>
            <a:off x="10010884" y="3345640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1A5721-EF26-8341-826E-03AC7349A0AD}"/>
              </a:ext>
            </a:extLst>
          </p:cNvPr>
          <p:cNvSpPr txBox="1"/>
          <p:nvPr/>
        </p:nvSpPr>
        <p:spPr>
          <a:xfrm>
            <a:off x="10010884" y="1246728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944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3117F150-C698-C749-A744-5E861AA74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41569"/>
              </p:ext>
            </p:extLst>
          </p:nvPr>
        </p:nvGraphicFramePr>
        <p:xfrm>
          <a:off x="879534" y="314269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54E860-FEF0-634C-8FCE-228D188CE80C}"/>
              </a:ext>
            </a:extLst>
          </p:cNvPr>
          <p:cNvSpPr txBox="1"/>
          <p:nvPr/>
        </p:nvSpPr>
        <p:spPr>
          <a:xfrm>
            <a:off x="1131596" y="1314809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86CFCF-2839-5B41-B57F-0F78B8E47208}"/>
              </a:ext>
            </a:extLst>
          </p:cNvPr>
          <p:cNvSpPr txBox="1"/>
          <p:nvPr/>
        </p:nvSpPr>
        <p:spPr>
          <a:xfrm>
            <a:off x="7135087" y="1314809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AE81E-5ED4-9241-890A-955872424122}"/>
              </a:ext>
            </a:extLst>
          </p:cNvPr>
          <p:cNvSpPr txBox="1"/>
          <p:nvPr/>
        </p:nvSpPr>
        <p:spPr>
          <a:xfrm>
            <a:off x="5092283" y="1325948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9D3DE-86C9-9743-967B-B00C0E693949}"/>
              </a:ext>
            </a:extLst>
          </p:cNvPr>
          <p:cNvSpPr txBox="1"/>
          <p:nvPr/>
        </p:nvSpPr>
        <p:spPr>
          <a:xfrm>
            <a:off x="4143445" y="1765020"/>
            <a:ext cx="136088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E7A9E388-ABEE-E34D-8F86-A82BAE299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90767"/>
              </p:ext>
            </p:extLst>
          </p:nvPr>
        </p:nvGraphicFramePr>
        <p:xfrm>
          <a:off x="879534" y="2492271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A8A80ED-30A8-0F46-BDCC-E0290EE83B5D}"/>
              </a:ext>
            </a:extLst>
          </p:cNvPr>
          <p:cNvSpPr txBox="1"/>
          <p:nvPr/>
        </p:nvSpPr>
        <p:spPr>
          <a:xfrm>
            <a:off x="1131596" y="3492811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0B81A-50A6-DC40-9B0D-B62296A8665B}"/>
              </a:ext>
            </a:extLst>
          </p:cNvPr>
          <p:cNvSpPr txBox="1"/>
          <p:nvPr/>
        </p:nvSpPr>
        <p:spPr>
          <a:xfrm>
            <a:off x="7135087" y="349281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B5594F-B96E-9141-A229-B4E22B2347F4}"/>
              </a:ext>
            </a:extLst>
          </p:cNvPr>
          <p:cNvSpPr txBox="1"/>
          <p:nvPr/>
        </p:nvSpPr>
        <p:spPr>
          <a:xfrm>
            <a:off x="6095997" y="3521558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1D082-903E-8F49-AD06-54ACEEFBCC10}"/>
              </a:ext>
            </a:extLst>
          </p:cNvPr>
          <p:cNvSpPr txBox="1"/>
          <p:nvPr/>
        </p:nvSpPr>
        <p:spPr>
          <a:xfrm>
            <a:off x="4143445" y="3943022"/>
            <a:ext cx="136088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a[i] &lt;= a[p]</a:t>
            </a:r>
          </a:p>
        </p:txBody>
      </p:sp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F4892FF4-548E-3444-9055-E335D6CA7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33006"/>
              </p:ext>
            </p:extLst>
          </p:nvPr>
        </p:nvGraphicFramePr>
        <p:xfrm>
          <a:off x="879534" y="4747193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E9EB6F4-5F66-C14B-A6AD-450F6F02C989}"/>
              </a:ext>
            </a:extLst>
          </p:cNvPr>
          <p:cNvSpPr txBox="1"/>
          <p:nvPr/>
        </p:nvSpPr>
        <p:spPr>
          <a:xfrm>
            <a:off x="1131596" y="5747733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BA882D-B5A3-1541-A881-10C2E9BDE00D}"/>
              </a:ext>
            </a:extLst>
          </p:cNvPr>
          <p:cNvSpPr txBox="1"/>
          <p:nvPr/>
        </p:nvSpPr>
        <p:spPr>
          <a:xfrm>
            <a:off x="7135087" y="5747733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142A95-31C4-B74A-BF37-A95E300B1203}"/>
              </a:ext>
            </a:extLst>
          </p:cNvPr>
          <p:cNvSpPr txBox="1"/>
          <p:nvPr/>
        </p:nvSpPr>
        <p:spPr>
          <a:xfrm>
            <a:off x="6095997" y="5776480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7DAB32-0D1D-3C4D-A60D-640797366519}"/>
              </a:ext>
            </a:extLst>
          </p:cNvPr>
          <p:cNvSpPr txBox="1"/>
          <p:nvPr/>
        </p:nvSpPr>
        <p:spPr>
          <a:xfrm>
            <a:off x="4143445" y="6197944"/>
            <a:ext cx="136088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a[j] &gt; a[p]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24C161-C76C-B643-9029-21B5A8AFAC7E}"/>
              </a:ext>
            </a:extLst>
          </p:cNvPr>
          <p:cNvSpPr txBox="1"/>
          <p:nvPr/>
        </p:nvSpPr>
        <p:spPr>
          <a:xfrm>
            <a:off x="10075168" y="5797659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6D7975-20DE-6A48-B706-6AD73601845D}"/>
              </a:ext>
            </a:extLst>
          </p:cNvPr>
          <p:cNvSpPr txBox="1"/>
          <p:nvPr/>
        </p:nvSpPr>
        <p:spPr>
          <a:xfrm>
            <a:off x="10010884" y="3542242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930099-29F8-A647-BD4A-A6D1E5C093BA}"/>
              </a:ext>
            </a:extLst>
          </p:cNvPr>
          <p:cNvSpPr txBox="1"/>
          <p:nvPr/>
        </p:nvSpPr>
        <p:spPr>
          <a:xfrm>
            <a:off x="10010884" y="1325948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6585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F4892FF4-548E-3444-9055-E335D6CA7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7104"/>
              </p:ext>
            </p:extLst>
          </p:nvPr>
        </p:nvGraphicFramePr>
        <p:xfrm>
          <a:off x="869031" y="309664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E9EB6F4-5F66-C14B-A6AD-450F6F02C989}"/>
              </a:ext>
            </a:extLst>
          </p:cNvPr>
          <p:cNvSpPr txBox="1"/>
          <p:nvPr/>
        </p:nvSpPr>
        <p:spPr>
          <a:xfrm>
            <a:off x="1121093" y="1310204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142A95-31C4-B74A-BF37-A95E300B1203}"/>
              </a:ext>
            </a:extLst>
          </p:cNvPr>
          <p:cNvSpPr txBox="1"/>
          <p:nvPr/>
        </p:nvSpPr>
        <p:spPr>
          <a:xfrm>
            <a:off x="6085494" y="1338951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7DAB32-0D1D-3C4D-A60D-640797366519}"/>
              </a:ext>
            </a:extLst>
          </p:cNvPr>
          <p:cNvSpPr txBox="1"/>
          <p:nvPr/>
        </p:nvSpPr>
        <p:spPr>
          <a:xfrm>
            <a:off x="4132942" y="1760415"/>
            <a:ext cx="1360884" cy="400110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a[j] &gt; a[p]</a:t>
            </a: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80F746D6-4FA6-2241-A66D-D747027D6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93895"/>
              </p:ext>
            </p:extLst>
          </p:nvPr>
        </p:nvGraphicFramePr>
        <p:xfrm>
          <a:off x="867492" y="2416370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C86944-A362-1F4D-8CB8-5BEC2D2578A4}"/>
              </a:ext>
            </a:extLst>
          </p:cNvPr>
          <p:cNvSpPr txBox="1"/>
          <p:nvPr/>
        </p:nvSpPr>
        <p:spPr>
          <a:xfrm>
            <a:off x="1119554" y="3416910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86B156-304E-ED46-9975-5BC3A8BD554C}"/>
              </a:ext>
            </a:extLst>
          </p:cNvPr>
          <p:cNvSpPr txBox="1"/>
          <p:nvPr/>
        </p:nvSpPr>
        <p:spPr>
          <a:xfrm>
            <a:off x="6083955" y="3445657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79D6E6-4028-4444-9F9C-F81E7B8731C9}"/>
              </a:ext>
            </a:extLst>
          </p:cNvPr>
          <p:cNvSpPr txBox="1"/>
          <p:nvPr/>
        </p:nvSpPr>
        <p:spPr>
          <a:xfrm>
            <a:off x="4131402" y="3867121"/>
            <a:ext cx="3497557" cy="70788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Once ”i” and “j” cross each other, swap a[j] and a[p].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A7F69-BBE1-694F-BE2E-57A7303D1810}"/>
              </a:ext>
            </a:extLst>
          </p:cNvPr>
          <p:cNvSpPr txBox="1"/>
          <p:nvPr/>
        </p:nvSpPr>
        <p:spPr>
          <a:xfrm>
            <a:off x="5072003" y="344712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6828A262-BD53-3643-9F2F-5F72ABA89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078604"/>
              </p:ext>
            </p:extLst>
          </p:nvPr>
        </p:nvGraphicFramePr>
        <p:xfrm>
          <a:off x="867492" y="5089029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306D261-5B0A-E042-831E-FAF5B0510001}"/>
              </a:ext>
            </a:extLst>
          </p:cNvPr>
          <p:cNvSpPr txBox="1"/>
          <p:nvPr/>
        </p:nvSpPr>
        <p:spPr>
          <a:xfrm>
            <a:off x="1119554" y="6089569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8505E2-F137-6C4D-95E1-5A2626382568}"/>
              </a:ext>
            </a:extLst>
          </p:cNvPr>
          <p:cNvSpPr txBox="1"/>
          <p:nvPr/>
        </p:nvSpPr>
        <p:spPr>
          <a:xfrm>
            <a:off x="6083955" y="611831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F0C152-D888-954A-AAAC-92FABE704424}"/>
              </a:ext>
            </a:extLst>
          </p:cNvPr>
          <p:cNvSpPr txBox="1"/>
          <p:nvPr/>
        </p:nvSpPr>
        <p:spPr>
          <a:xfrm>
            <a:off x="5072003" y="611978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0E2CF2-6612-8845-B47B-9D776D67A7E2}"/>
              </a:ext>
            </a:extLst>
          </p:cNvPr>
          <p:cNvSpPr txBox="1"/>
          <p:nvPr/>
        </p:nvSpPr>
        <p:spPr>
          <a:xfrm>
            <a:off x="10014939" y="1334089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6CC8B0-2D20-5D43-806B-05E8B3766FF6}"/>
              </a:ext>
            </a:extLst>
          </p:cNvPr>
          <p:cNvSpPr txBox="1"/>
          <p:nvPr/>
        </p:nvSpPr>
        <p:spPr>
          <a:xfrm>
            <a:off x="10013400" y="6067061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DBBE21-D196-A743-9324-13C9601CAC5E}"/>
              </a:ext>
            </a:extLst>
          </p:cNvPr>
          <p:cNvSpPr txBox="1"/>
          <p:nvPr/>
        </p:nvSpPr>
        <p:spPr>
          <a:xfrm>
            <a:off x="10019177" y="3504902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1572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6828A262-BD53-3643-9F2F-5F72ABA89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27500"/>
              </p:ext>
            </p:extLst>
          </p:nvPr>
        </p:nvGraphicFramePr>
        <p:xfrm>
          <a:off x="777845" y="382559"/>
          <a:ext cx="9897574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306D261-5B0A-E042-831E-FAF5B0510001}"/>
              </a:ext>
            </a:extLst>
          </p:cNvPr>
          <p:cNvSpPr txBox="1"/>
          <p:nvPr/>
        </p:nvSpPr>
        <p:spPr>
          <a:xfrm>
            <a:off x="1029907" y="1383099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8505E2-F137-6C4D-95E1-5A2626382568}"/>
              </a:ext>
            </a:extLst>
          </p:cNvPr>
          <p:cNvSpPr txBox="1"/>
          <p:nvPr/>
        </p:nvSpPr>
        <p:spPr>
          <a:xfrm>
            <a:off x="5994308" y="1411846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F0C152-D888-954A-AAAC-92FABE704424}"/>
              </a:ext>
            </a:extLst>
          </p:cNvPr>
          <p:cNvSpPr txBox="1"/>
          <p:nvPr/>
        </p:nvSpPr>
        <p:spPr>
          <a:xfrm>
            <a:off x="4982356" y="141331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D8DE85-3E3C-7547-B606-BF109B05D592}"/>
              </a:ext>
            </a:extLst>
          </p:cNvPr>
          <p:cNvSpPr txBox="1"/>
          <p:nvPr/>
        </p:nvSpPr>
        <p:spPr>
          <a:xfrm>
            <a:off x="3629378" y="2244541"/>
            <a:ext cx="3497557" cy="1015663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“low” to “j-1” is one part </a:t>
            </a:r>
          </a:p>
          <a:p>
            <a:r>
              <a:rPr lang="en-US" dirty="0">
                <a:solidFill>
                  <a:schemeClr val="tx1"/>
                </a:solidFill>
              </a:rPr>
              <a:t>and </a:t>
            </a:r>
          </a:p>
          <a:p>
            <a:r>
              <a:rPr lang="en-US" dirty="0">
                <a:solidFill>
                  <a:schemeClr val="tx1"/>
                </a:solidFill>
              </a:rPr>
              <a:t>“j+1” to “high” is another part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F77216-8612-6E4B-B5FF-2B9AD6E9293E}"/>
              </a:ext>
            </a:extLst>
          </p:cNvPr>
          <p:cNvSpPr txBox="1"/>
          <p:nvPr/>
        </p:nvSpPr>
        <p:spPr>
          <a:xfrm>
            <a:off x="9946757" y="1412527"/>
            <a:ext cx="66440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51600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DataStructures.QuickSortProj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DataStructures.QuickSortProj.Tests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DataStructures.QuickSortProj.Tests</a:t>
            </a:r>
            <a:r>
              <a:rPr lang="en-US" dirty="0"/>
              <a:t>/</a:t>
            </a:r>
            <a:r>
              <a:rPr lang="en-US" dirty="0" err="1"/>
              <a:t>DataStructures.QuickSortProj.Tests.csproj</a:t>
            </a:r>
            <a:r>
              <a:rPr lang="en-US" dirty="0"/>
              <a:t> reference ./</a:t>
            </a:r>
            <a:r>
              <a:rPr lang="en-US" dirty="0" err="1"/>
              <a:t>DataStructures.QuickSortProj</a:t>
            </a:r>
            <a:r>
              <a:rPr lang="en-US" dirty="0"/>
              <a:t>/</a:t>
            </a:r>
            <a:r>
              <a:rPr lang="en-US" dirty="0" err="1"/>
              <a:t>DataStructures.QuickSortProj.csproj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764</Words>
  <Application>Microsoft Macintosh PowerPoint</Application>
  <PresentationFormat>Widescreen</PresentationFormat>
  <Paragraphs>510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229</cp:revision>
  <dcterms:created xsi:type="dcterms:W3CDTF">2021-10-23T03:25:23Z</dcterms:created>
  <dcterms:modified xsi:type="dcterms:W3CDTF">2022-05-22T21:23:19Z</dcterms:modified>
</cp:coreProperties>
</file>