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6" r:id="rId3"/>
    <p:sldId id="267" r:id="rId4"/>
    <p:sldId id="268" r:id="rId5"/>
    <p:sldId id="27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911373" y="2785241"/>
            <a:ext cx="5244857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Selection Sort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00358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88281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28863C-ED9A-1C46-8AA6-565F525ED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8671"/>
              </p:ext>
            </p:extLst>
          </p:nvPr>
        </p:nvGraphicFramePr>
        <p:xfrm>
          <a:off x="303718" y="367812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F7D8D8-E7D0-864F-A40B-EEBD23789636}"/>
              </a:ext>
            </a:extLst>
          </p:cNvPr>
          <p:cNvSpPr txBox="1"/>
          <p:nvPr/>
        </p:nvSpPr>
        <p:spPr>
          <a:xfrm>
            <a:off x="7078441" y="4770698"/>
            <a:ext cx="3293844" cy="132343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 ; j = i + 1;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array[j] &lt; array[min]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       min = j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Swap array[i] and array[min]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CD42-0AD3-324C-A3E4-B8E57DB16D7B}"/>
              </a:ext>
            </a:extLst>
          </p:cNvPr>
          <p:cNvSpPr txBox="1"/>
          <p:nvPr/>
        </p:nvSpPr>
        <p:spPr>
          <a:xfrm>
            <a:off x="567383" y="1058748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FDD23-C8B2-CE45-81B4-EFB6FD4785FD}"/>
              </a:ext>
            </a:extLst>
          </p:cNvPr>
          <p:cNvSpPr txBox="1"/>
          <p:nvPr/>
        </p:nvSpPr>
        <p:spPr>
          <a:xfrm>
            <a:off x="506964" y="1318152"/>
            <a:ext cx="8994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4EFA1-6FB7-4346-8A4C-EB90CA3106CE}"/>
              </a:ext>
            </a:extLst>
          </p:cNvPr>
          <p:cNvSpPr txBox="1"/>
          <p:nvPr/>
        </p:nvSpPr>
        <p:spPr>
          <a:xfrm>
            <a:off x="1153485" y="1051640"/>
            <a:ext cx="104055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 = i + 1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4A01C7E2-209F-E041-B40B-4671CB58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11919"/>
              </p:ext>
            </p:extLst>
          </p:nvPr>
        </p:nvGraphicFramePr>
        <p:xfrm>
          <a:off x="303718" y="2060870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C460ED-EBBF-BE48-AC74-375A62BF562C}"/>
              </a:ext>
            </a:extLst>
          </p:cNvPr>
          <p:cNvSpPr txBox="1"/>
          <p:nvPr/>
        </p:nvSpPr>
        <p:spPr>
          <a:xfrm>
            <a:off x="2334694" y="2695558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95239BF9-6F4A-D049-A847-3A2BEBD34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02609"/>
              </p:ext>
            </p:extLst>
          </p:nvPr>
        </p:nvGraphicFramePr>
        <p:xfrm>
          <a:off x="303718" y="3569117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68CBE1-E9F3-B349-B2A3-3F6E401B758E}"/>
              </a:ext>
            </a:extLst>
          </p:cNvPr>
          <p:cNvSpPr txBox="1"/>
          <p:nvPr/>
        </p:nvSpPr>
        <p:spPr>
          <a:xfrm>
            <a:off x="2137613" y="4282323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BF1CC-6188-DA48-85F8-2BB9449CEB54}"/>
              </a:ext>
            </a:extLst>
          </p:cNvPr>
          <p:cNvSpPr txBox="1"/>
          <p:nvPr/>
        </p:nvSpPr>
        <p:spPr>
          <a:xfrm>
            <a:off x="3126351" y="4282323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D60774C3-0E8C-0749-9B75-7FEBDECD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01585"/>
              </p:ext>
            </p:extLst>
          </p:nvPr>
        </p:nvGraphicFramePr>
        <p:xfrm>
          <a:off x="303718" y="5198218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38E29A1-DC8C-0146-92C0-7DE0DACE7C8D}"/>
              </a:ext>
            </a:extLst>
          </p:cNvPr>
          <p:cNvSpPr txBox="1"/>
          <p:nvPr/>
        </p:nvSpPr>
        <p:spPr>
          <a:xfrm>
            <a:off x="2137613" y="5911424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86ABD-409F-7542-9D54-91CEDAA44B83}"/>
              </a:ext>
            </a:extLst>
          </p:cNvPr>
          <p:cNvSpPr txBox="1"/>
          <p:nvPr/>
        </p:nvSpPr>
        <p:spPr>
          <a:xfrm>
            <a:off x="3971509" y="5900094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963FEC20-0013-5F44-902F-0E0A0998A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29145"/>
              </p:ext>
            </p:extLst>
          </p:nvPr>
        </p:nvGraphicFramePr>
        <p:xfrm>
          <a:off x="6491080" y="792176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19E8305-25B0-5D48-A971-C83C2534E5F2}"/>
              </a:ext>
            </a:extLst>
          </p:cNvPr>
          <p:cNvSpPr txBox="1"/>
          <p:nvPr/>
        </p:nvSpPr>
        <p:spPr>
          <a:xfrm>
            <a:off x="10007230" y="1504644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B1585-A923-B24E-9D4D-C9F42E95C53F}"/>
              </a:ext>
            </a:extLst>
          </p:cNvPr>
          <p:cNvSpPr txBox="1"/>
          <p:nvPr/>
        </p:nvSpPr>
        <p:spPr>
          <a:xfrm>
            <a:off x="6491080" y="2455494"/>
            <a:ext cx="478969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Now Swap array[i] and array[min]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A4E71-0518-5C4D-8476-DF2FF8F5241B}"/>
              </a:ext>
            </a:extLst>
          </p:cNvPr>
          <p:cNvSpPr txBox="1"/>
          <p:nvPr/>
        </p:nvSpPr>
        <p:spPr>
          <a:xfrm>
            <a:off x="604854" y="2710216"/>
            <a:ext cx="19404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A464D7-B2A3-9A40-BA4B-51ABCBEE9E68}"/>
              </a:ext>
            </a:extLst>
          </p:cNvPr>
          <p:cNvSpPr txBox="1"/>
          <p:nvPr/>
        </p:nvSpPr>
        <p:spPr>
          <a:xfrm>
            <a:off x="567382" y="4218870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0780B8-B53C-BD49-97B1-53A5F8A16D06}"/>
              </a:ext>
            </a:extLst>
          </p:cNvPr>
          <p:cNvSpPr txBox="1"/>
          <p:nvPr/>
        </p:nvSpPr>
        <p:spPr>
          <a:xfrm>
            <a:off x="604854" y="5906238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A5B70E-8B89-4A45-B1B2-CE2FEE349275}"/>
              </a:ext>
            </a:extLst>
          </p:cNvPr>
          <p:cNvSpPr txBox="1"/>
          <p:nvPr/>
        </p:nvSpPr>
        <p:spPr>
          <a:xfrm>
            <a:off x="6792216" y="1499458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FA29A2-B4D4-0340-A4C8-F28B9FAB1D5C}"/>
              </a:ext>
            </a:extLst>
          </p:cNvPr>
          <p:cNvSpPr txBox="1"/>
          <p:nvPr/>
        </p:nvSpPr>
        <p:spPr>
          <a:xfrm>
            <a:off x="1293014" y="2719339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89605A1E-C04D-5D45-AF97-53F7A8FA7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47430"/>
              </p:ext>
            </p:extLst>
          </p:nvPr>
        </p:nvGraphicFramePr>
        <p:xfrm>
          <a:off x="6548568" y="3099213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  <p:bldP spid="22" grpId="0"/>
      <p:bldP spid="32" grpId="0"/>
      <p:bldP spid="33" grpId="0"/>
      <p:bldP spid="35" grpId="0"/>
      <p:bldP spid="37" grpId="0"/>
      <p:bldP spid="38" grpId="0"/>
      <p:bldP spid="39" grpId="0"/>
      <p:bldP spid="40" grpId="0"/>
      <p:bldP spid="41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88281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28863C-ED9A-1C46-8AA6-565F525ED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28568"/>
              </p:ext>
            </p:extLst>
          </p:nvPr>
        </p:nvGraphicFramePr>
        <p:xfrm>
          <a:off x="419221" y="605586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F7D8D8-E7D0-864F-A40B-EEBD23789636}"/>
              </a:ext>
            </a:extLst>
          </p:cNvPr>
          <p:cNvSpPr txBox="1"/>
          <p:nvPr/>
        </p:nvSpPr>
        <p:spPr>
          <a:xfrm>
            <a:off x="6501989" y="3173138"/>
            <a:ext cx="3293844" cy="132343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 ; j = i + 1;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array[j] &lt; array[min]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       min = j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Swap array[i] and array[min]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CD42-0AD3-324C-A3E4-B8E57DB16D7B}"/>
              </a:ext>
            </a:extLst>
          </p:cNvPr>
          <p:cNvSpPr txBox="1"/>
          <p:nvPr/>
        </p:nvSpPr>
        <p:spPr>
          <a:xfrm>
            <a:off x="1461925" y="1252909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FDD23-C8B2-CE45-81B4-EFB6FD4785FD}"/>
              </a:ext>
            </a:extLst>
          </p:cNvPr>
          <p:cNvSpPr txBox="1"/>
          <p:nvPr/>
        </p:nvSpPr>
        <p:spPr>
          <a:xfrm>
            <a:off x="1401506" y="1512313"/>
            <a:ext cx="8994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4EFA1-6FB7-4346-8A4C-EB90CA3106CE}"/>
              </a:ext>
            </a:extLst>
          </p:cNvPr>
          <p:cNvSpPr txBox="1"/>
          <p:nvPr/>
        </p:nvSpPr>
        <p:spPr>
          <a:xfrm>
            <a:off x="2201303" y="1288447"/>
            <a:ext cx="104055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 = i + 1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4A01C7E2-209F-E041-B40B-4671CB58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0324"/>
              </p:ext>
            </p:extLst>
          </p:nvPr>
        </p:nvGraphicFramePr>
        <p:xfrm>
          <a:off x="419221" y="2408523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C460ED-EBBF-BE48-AC74-375A62BF562C}"/>
              </a:ext>
            </a:extLst>
          </p:cNvPr>
          <p:cNvSpPr txBox="1"/>
          <p:nvPr/>
        </p:nvSpPr>
        <p:spPr>
          <a:xfrm>
            <a:off x="3296666" y="3076118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95239BF9-6F4A-D049-A847-3A2BEBD34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763"/>
              </p:ext>
            </p:extLst>
          </p:nvPr>
        </p:nvGraphicFramePr>
        <p:xfrm>
          <a:off x="419221" y="3850294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68CBE1-E9F3-B349-B2A3-3F6E401B758E}"/>
              </a:ext>
            </a:extLst>
          </p:cNvPr>
          <p:cNvSpPr txBox="1"/>
          <p:nvPr/>
        </p:nvSpPr>
        <p:spPr>
          <a:xfrm>
            <a:off x="2253116" y="4563500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BF1CC-6188-DA48-85F8-2BB9449CEB54}"/>
              </a:ext>
            </a:extLst>
          </p:cNvPr>
          <p:cNvSpPr txBox="1"/>
          <p:nvPr/>
        </p:nvSpPr>
        <p:spPr>
          <a:xfrm>
            <a:off x="4087012" y="4553842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D60774C3-0E8C-0749-9B75-7FEBDECD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99502"/>
              </p:ext>
            </p:extLst>
          </p:nvPr>
        </p:nvGraphicFramePr>
        <p:xfrm>
          <a:off x="419221" y="5263053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38E29A1-DC8C-0146-92C0-7DE0DACE7C8D}"/>
              </a:ext>
            </a:extLst>
          </p:cNvPr>
          <p:cNvSpPr txBox="1"/>
          <p:nvPr/>
        </p:nvSpPr>
        <p:spPr>
          <a:xfrm>
            <a:off x="2253116" y="5976259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B1585-A923-B24E-9D4D-C9F42E95C53F}"/>
              </a:ext>
            </a:extLst>
          </p:cNvPr>
          <p:cNvSpPr txBox="1"/>
          <p:nvPr/>
        </p:nvSpPr>
        <p:spPr>
          <a:xfrm>
            <a:off x="6157673" y="1052854"/>
            <a:ext cx="478969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Now Swap array[i] and array[min]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A4E71-0518-5C4D-8476-DF2FF8F5241B}"/>
              </a:ext>
            </a:extLst>
          </p:cNvPr>
          <p:cNvSpPr txBox="1"/>
          <p:nvPr/>
        </p:nvSpPr>
        <p:spPr>
          <a:xfrm>
            <a:off x="1605309" y="3111645"/>
            <a:ext cx="19404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A464D7-B2A3-9A40-BA4B-51ABCBEE9E68}"/>
              </a:ext>
            </a:extLst>
          </p:cNvPr>
          <p:cNvSpPr txBox="1"/>
          <p:nvPr/>
        </p:nvSpPr>
        <p:spPr>
          <a:xfrm>
            <a:off x="1544440" y="4553842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0780B8-B53C-BD49-97B1-53A5F8A16D06}"/>
              </a:ext>
            </a:extLst>
          </p:cNvPr>
          <p:cNvSpPr txBox="1"/>
          <p:nvPr/>
        </p:nvSpPr>
        <p:spPr>
          <a:xfrm>
            <a:off x="1544440" y="5976259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FA29A2-B4D4-0340-A4C8-F28B9FAB1D5C}"/>
              </a:ext>
            </a:extLst>
          </p:cNvPr>
          <p:cNvSpPr txBox="1"/>
          <p:nvPr/>
        </p:nvSpPr>
        <p:spPr>
          <a:xfrm>
            <a:off x="2280408" y="3094994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89605A1E-C04D-5D45-AF97-53F7A8FA7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79614"/>
              </p:ext>
            </p:extLst>
          </p:nvPr>
        </p:nvGraphicFramePr>
        <p:xfrm>
          <a:off x="6215161" y="1696573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  <p:bldP spid="22" grpId="0"/>
      <p:bldP spid="32" grpId="0"/>
      <p:bldP spid="37" grpId="0"/>
      <p:bldP spid="38" grpId="0"/>
      <p:bldP spid="39" grpId="0"/>
      <p:bldP spid="40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88281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728863C-ED9A-1C46-8AA6-565F525ED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12095"/>
              </p:ext>
            </p:extLst>
          </p:nvPr>
        </p:nvGraphicFramePr>
        <p:xfrm>
          <a:off x="303718" y="367812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F7D8D8-E7D0-864F-A40B-EEBD23789636}"/>
              </a:ext>
            </a:extLst>
          </p:cNvPr>
          <p:cNvSpPr txBox="1"/>
          <p:nvPr/>
        </p:nvSpPr>
        <p:spPr>
          <a:xfrm>
            <a:off x="6442768" y="5059048"/>
            <a:ext cx="3293844" cy="132343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 ; j = i + 1;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array[j] &lt; array[min]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       min = j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Swap array[i] and array[min]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CD42-0AD3-324C-A3E4-B8E57DB16D7B}"/>
              </a:ext>
            </a:extLst>
          </p:cNvPr>
          <p:cNvSpPr txBox="1"/>
          <p:nvPr/>
        </p:nvSpPr>
        <p:spPr>
          <a:xfrm>
            <a:off x="2226336" y="1025472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FDD23-C8B2-CE45-81B4-EFB6FD4785FD}"/>
              </a:ext>
            </a:extLst>
          </p:cNvPr>
          <p:cNvSpPr txBox="1"/>
          <p:nvPr/>
        </p:nvSpPr>
        <p:spPr>
          <a:xfrm>
            <a:off x="2165917" y="1284876"/>
            <a:ext cx="8994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4EFA1-6FB7-4346-8A4C-EB90CA3106CE}"/>
              </a:ext>
            </a:extLst>
          </p:cNvPr>
          <p:cNvSpPr txBox="1"/>
          <p:nvPr/>
        </p:nvSpPr>
        <p:spPr>
          <a:xfrm>
            <a:off x="2973075" y="1043091"/>
            <a:ext cx="104055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 = i + 1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4A01C7E2-209F-E041-B40B-4671CB58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64267"/>
              </p:ext>
            </p:extLst>
          </p:nvPr>
        </p:nvGraphicFramePr>
        <p:xfrm>
          <a:off x="303718" y="1874181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7C460ED-EBBF-BE48-AC74-375A62BF562C}"/>
              </a:ext>
            </a:extLst>
          </p:cNvPr>
          <p:cNvSpPr txBox="1"/>
          <p:nvPr/>
        </p:nvSpPr>
        <p:spPr>
          <a:xfrm>
            <a:off x="3971509" y="2522895"/>
            <a:ext cx="59513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B1585-A923-B24E-9D4D-C9F42E95C53F}"/>
              </a:ext>
            </a:extLst>
          </p:cNvPr>
          <p:cNvSpPr txBox="1"/>
          <p:nvPr/>
        </p:nvSpPr>
        <p:spPr>
          <a:xfrm>
            <a:off x="220787" y="4752376"/>
            <a:ext cx="478969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Now Swap array[i] and array[min]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FA29A2-B4D4-0340-A4C8-F28B9FAB1D5C}"/>
              </a:ext>
            </a:extLst>
          </p:cNvPr>
          <p:cNvSpPr txBox="1"/>
          <p:nvPr/>
        </p:nvSpPr>
        <p:spPr>
          <a:xfrm>
            <a:off x="2164904" y="2560652"/>
            <a:ext cx="90044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i, min</a:t>
            </a:r>
          </a:p>
        </p:txBody>
      </p:sp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89605A1E-C04D-5D45-AF97-53F7A8FA7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94658"/>
              </p:ext>
            </p:extLst>
          </p:nvPr>
        </p:nvGraphicFramePr>
        <p:xfrm>
          <a:off x="278275" y="5396095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205D519B-BB01-B543-A5A2-378876EA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85140"/>
              </p:ext>
            </p:extLst>
          </p:nvPr>
        </p:nvGraphicFramePr>
        <p:xfrm>
          <a:off x="6442768" y="355166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61BFB80-9CD0-CC44-A157-C533656CEA14}"/>
              </a:ext>
            </a:extLst>
          </p:cNvPr>
          <p:cNvSpPr txBox="1"/>
          <p:nvPr/>
        </p:nvSpPr>
        <p:spPr>
          <a:xfrm>
            <a:off x="9279344" y="1040957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469CE-6B14-B244-9E00-CF0D1D091C66}"/>
              </a:ext>
            </a:extLst>
          </p:cNvPr>
          <p:cNvSpPr txBox="1"/>
          <p:nvPr/>
        </p:nvSpPr>
        <p:spPr>
          <a:xfrm>
            <a:off x="9218925" y="1300361"/>
            <a:ext cx="8994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097FA9-5E85-684B-AF36-BEDB81DA8981}"/>
              </a:ext>
            </a:extLst>
          </p:cNvPr>
          <p:cNvSpPr txBox="1"/>
          <p:nvPr/>
        </p:nvSpPr>
        <p:spPr>
          <a:xfrm>
            <a:off x="10026083" y="1058576"/>
            <a:ext cx="104055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 = i + 1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DF859E40-6BD7-434A-B77B-D931A23AB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04418"/>
              </p:ext>
            </p:extLst>
          </p:nvPr>
        </p:nvGraphicFramePr>
        <p:xfrm>
          <a:off x="6445452" y="1764841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7903717-2204-A948-BD14-CD52C1CB0A95}"/>
              </a:ext>
            </a:extLst>
          </p:cNvPr>
          <p:cNvSpPr txBox="1"/>
          <p:nvPr/>
        </p:nvSpPr>
        <p:spPr>
          <a:xfrm>
            <a:off x="9279344" y="2447438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72FF1-3FB4-DE4D-B6D0-6F88DFD7E375}"/>
              </a:ext>
            </a:extLst>
          </p:cNvPr>
          <p:cNvSpPr txBox="1"/>
          <p:nvPr/>
        </p:nvSpPr>
        <p:spPr>
          <a:xfrm>
            <a:off x="10026083" y="2465057"/>
            <a:ext cx="104055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3B3BF4-B48F-5A4B-B171-8BCC313805BC}"/>
              </a:ext>
            </a:extLst>
          </p:cNvPr>
          <p:cNvSpPr txBox="1"/>
          <p:nvPr/>
        </p:nvSpPr>
        <p:spPr>
          <a:xfrm>
            <a:off x="6442768" y="3058812"/>
            <a:ext cx="478969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Now Swap array[i] and array[min] </a:t>
            </a: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DF4240F8-563F-0A47-A89B-F810D0D66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87722"/>
              </p:ext>
            </p:extLst>
          </p:nvPr>
        </p:nvGraphicFramePr>
        <p:xfrm>
          <a:off x="6500256" y="3702531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609E1EB7-B701-4048-AEEE-D1121F204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98479"/>
              </p:ext>
            </p:extLst>
          </p:nvPr>
        </p:nvGraphicFramePr>
        <p:xfrm>
          <a:off x="303718" y="3282951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80965B4-FE89-2742-B2F2-113E2386DAE0}"/>
              </a:ext>
            </a:extLst>
          </p:cNvPr>
          <p:cNvSpPr txBox="1"/>
          <p:nvPr/>
        </p:nvSpPr>
        <p:spPr>
          <a:xfrm>
            <a:off x="2164904" y="3969422"/>
            <a:ext cx="90044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i, min</a:t>
            </a:r>
          </a:p>
        </p:txBody>
      </p:sp>
    </p:spTree>
    <p:extLst>
      <p:ext uri="{BB962C8B-B14F-4D97-AF65-F5344CB8AC3E}">
        <p14:creationId xmlns:p14="http://schemas.microsoft.com/office/powerpoint/2010/main" val="20994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37" grpId="0"/>
      <p:bldP spid="43" grpId="0"/>
      <p:bldP spid="24" grpId="0"/>
      <p:bldP spid="25" grpId="0"/>
      <p:bldP spid="26" grpId="0"/>
      <p:bldP spid="28" grpId="0"/>
      <p:bldP spid="30" grpId="0"/>
      <p:bldP spid="34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88281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F7D8D8-E7D0-864F-A40B-EEBD23789636}"/>
              </a:ext>
            </a:extLst>
          </p:cNvPr>
          <p:cNvSpPr txBox="1"/>
          <p:nvPr/>
        </p:nvSpPr>
        <p:spPr>
          <a:xfrm>
            <a:off x="4951618" y="1895144"/>
            <a:ext cx="6741782" cy="4124206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for (i = 0; i &lt; arrayLength - 1; i++)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	min = i;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	for (j = i + 1; j &lt; arrayLength; j++)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if (array[j] &lt; array[min])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	min = j;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t = array[min];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array[min] = array[i];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array[i] = t;</a:t>
            </a:r>
          </a:p>
          <a:p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79DEE1B9-4F1D-D75F-78C3-E1682A001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89303"/>
              </p:ext>
            </p:extLst>
          </p:nvPr>
        </p:nvGraphicFramePr>
        <p:xfrm>
          <a:off x="194881" y="2010758"/>
          <a:ext cx="4262925" cy="659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585">
                  <a:extLst>
                    <a:ext uri="{9D8B030D-6E8A-4147-A177-3AD203B41FA5}">
                      <a16:colId xmlns:a16="http://schemas.microsoft.com/office/drawing/2014/main" val="1377702348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98559949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416128107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3994032312"/>
                    </a:ext>
                  </a:extLst>
                </a:gridCol>
                <a:gridCol w="852585">
                  <a:extLst>
                    <a:ext uri="{9D8B030D-6E8A-4147-A177-3AD203B41FA5}">
                      <a16:colId xmlns:a16="http://schemas.microsoft.com/office/drawing/2014/main" val="2317158053"/>
                    </a:ext>
                  </a:extLst>
                </a:gridCol>
              </a:tblGrid>
              <a:tr h="265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839882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181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772FD-AF25-055B-9CBA-41BEACCFBCBC}"/>
              </a:ext>
            </a:extLst>
          </p:cNvPr>
          <p:cNvSpPr txBox="1"/>
          <p:nvPr/>
        </p:nvSpPr>
        <p:spPr>
          <a:xfrm>
            <a:off x="458546" y="2701694"/>
            <a:ext cx="38930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EDB56-8672-404D-A552-7530B46102DB}"/>
              </a:ext>
            </a:extLst>
          </p:cNvPr>
          <p:cNvSpPr txBox="1"/>
          <p:nvPr/>
        </p:nvSpPr>
        <p:spPr>
          <a:xfrm>
            <a:off x="398127" y="2961098"/>
            <a:ext cx="8994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ED46D9-9FAA-3408-C6E4-876F4DE4A85C}"/>
              </a:ext>
            </a:extLst>
          </p:cNvPr>
          <p:cNvSpPr txBox="1"/>
          <p:nvPr/>
        </p:nvSpPr>
        <p:spPr>
          <a:xfrm>
            <a:off x="1044648" y="2694586"/>
            <a:ext cx="104055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j = i + 1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2E3B9A-E70E-A51E-EA0E-971595BE97BA}"/>
              </a:ext>
            </a:extLst>
          </p:cNvPr>
          <p:cNvSpPr/>
          <p:nvPr/>
        </p:nvSpPr>
        <p:spPr>
          <a:xfrm>
            <a:off x="3473568" y="291238"/>
            <a:ext cx="5244857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Selection Sort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3749AB-9411-BAA5-5D3B-6FCA5E1750CE}"/>
              </a:ext>
            </a:extLst>
          </p:cNvPr>
          <p:cNvSpPr txBox="1"/>
          <p:nvPr/>
        </p:nvSpPr>
        <p:spPr>
          <a:xfrm>
            <a:off x="498600" y="4695911"/>
            <a:ext cx="3293844" cy="1323439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min = i ; j = i + 1;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array[j] &lt; array[min]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       min = j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Swap array[i] and array[min] </a:t>
            </a:r>
          </a:p>
        </p:txBody>
      </p:sp>
    </p:spTree>
    <p:extLst>
      <p:ext uri="{BB962C8B-B14F-4D97-AF65-F5344CB8AC3E}">
        <p14:creationId xmlns:p14="http://schemas.microsoft.com/office/powerpoint/2010/main" val="41817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DataStructures.SelectionSortProj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DataStructures.SelectionSortProj.Tests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DataStructures.SelectionSortProj.Tests</a:t>
            </a:r>
            <a:r>
              <a:rPr lang="en-US" dirty="0"/>
              <a:t>/</a:t>
            </a:r>
            <a:r>
              <a:rPr lang="en-US" dirty="0" err="1"/>
              <a:t>DataStructures.SelectionSortProj.Tests.csproj</a:t>
            </a:r>
            <a:r>
              <a:rPr lang="en-US" dirty="0"/>
              <a:t> reference ./</a:t>
            </a:r>
            <a:r>
              <a:rPr lang="en-US" dirty="0" err="1"/>
              <a:t>DataStructures.SelectionSortProj</a:t>
            </a:r>
            <a:r>
              <a:rPr lang="en-US" dirty="0"/>
              <a:t>/</a:t>
            </a:r>
            <a:r>
              <a:rPr lang="en-US" dirty="0" err="1"/>
              <a:t>DataStructures.SelectionSortProj.csproj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589</Words>
  <Application>Microsoft Macintosh PowerPoint</Application>
  <PresentationFormat>Widescreen</PresentationFormat>
  <Paragraphs>277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214</cp:revision>
  <dcterms:created xsi:type="dcterms:W3CDTF">2021-10-23T03:25:23Z</dcterms:created>
  <dcterms:modified xsi:type="dcterms:W3CDTF">2022-05-22T21:00:43Z</dcterms:modified>
</cp:coreProperties>
</file>