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5" r:id="rId2"/>
    <p:sldId id="288" r:id="rId3"/>
    <p:sldId id="299" r:id="rId4"/>
    <p:sldId id="281" r:id="rId5"/>
    <p:sldId id="282" r:id="rId6"/>
    <p:sldId id="283" r:id="rId7"/>
    <p:sldId id="293" r:id="rId8"/>
    <p:sldId id="300" r:id="rId9"/>
    <p:sldId id="302" r:id="rId10"/>
    <p:sldId id="303" r:id="rId11"/>
    <p:sldId id="304" r:id="rId12"/>
    <p:sldId id="305" r:id="rId13"/>
    <p:sldId id="301" r:id="rId14"/>
    <p:sldId id="306" r:id="rId15"/>
    <p:sldId id="307" r:id="rId16"/>
    <p:sldId id="308" r:id="rId17"/>
    <p:sldId id="30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1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8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0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6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2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AVL Trees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743653" y="197576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498575" y="2493926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109933" y="2513977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364230" y="3496893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604871" y="300501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8943429" y="2988307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449042" y="409516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717909" y="4125522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748297" y="4125522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121442" y="414220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5998019" y="350646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268421" y="3510709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567676" y="3526518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0F79D5-A759-6846-9A51-DEF6E083A917}"/>
              </a:ext>
            </a:extLst>
          </p:cNvPr>
          <p:cNvSpPr txBox="1"/>
          <p:nvPr/>
        </p:nvSpPr>
        <p:spPr>
          <a:xfrm>
            <a:off x="231252" y="626622"/>
            <a:ext cx="4485263" cy="295037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LL Case, Rotate Right</a:t>
            </a:r>
          </a:p>
          <a:p>
            <a:r>
              <a:rPr lang="en-US" dirty="0"/>
              <a:t>RR Case, Rotate Left</a:t>
            </a:r>
          </a:p>
          <a:p>
            <a:r>
              <a:rPr lang="en-US" dirty="0"/>
              <a:t>LR Case, first rotate Left, then rotate right</a:t>
            </a:r>
          </a:p>
          <a:p>
            <a:r>
              <a:rPr lang="en-US" dirty="0"/>
              <a:t>RL Case, first rotate Right, then rotate left.</a:t>
            </a:r>
          </a:p>
          <a:p>
            <a:endParaRPr lang="en-US" dirty="0"/>
          </a:p>
          <a:p>
            <a:r>
              <a:rPr lang="en-US" dirty="0"/>
              <a:t>Height of the element</a:t>
            </a:r>
          </a:p>
          <a:p>
            <a:r>
              <a:rPr lang="en-US" dirty="0"/>
              <a:t>Balance Factor of the element</a:t>
            </a:r>
          </a:p>
          <a:p>
            <a:endParaRPr lang="en-US" dirty="0"/>
          </a:p>
          <a:p>
            <a:r>
              <a:rPr lang="en-US" dirty="0"/>
              <a:t>Identifying Case while inserting</a:t>
            </a:r>
          </a:p>
          <a:p>
            <a:r>
              <a:rPr lang="en-US" dirty="0"/>
              <a:t>Identifying Case while deleting</a:t>
            </a:r>
          </a:p>
        </p:txBody>
      </p:sp>
    </p:spTree>
    <p:extLst>
      <p:ext uri="{BB962C8B-B14F-4D97-AF65-F5344CB8AC3E}">
        <p14:creationId xmlns:p14="http://schemas.microsoft.com/office/powerpoint/2010/main" val="183250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RR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122669" y="263951"/>
            <a:ext cx="3391853" cy="4068089"/>
            <a:chOff x="152716" y="1832301"/>
            <a:chExt cx="2027550" cy="24680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8"/>
              <a:ext cx="2027550" cy="2342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300" b="1" dirty="0">
                  <a:solidFill>
                    <a:srgbClr val="66C3CC"/>
                  </a:solidFill>
                </a:rPr>
                <a:t>rptr</a:t>
              </a:r>
              <a:r>
                <a:rPr lang="en-US" sz="1300" b="1" dirty="0">
                  <a:solidFill>
                    <a:srgbClr val="BDBDBD"/>
                  </a:solidFill>
                </a:rPr>
                <a:t>.</a:t>
              </a:r>
              <a:r>
                <a:rPr lang="en-US" sz="1300" b="1" dirty="0">
                  <a:solidFill>
                    <a:srgbClr val="66C3CC"/>
                  </a:solidFill>
                </a:rPr>
                <a:t>info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LLRotation</a:t>
              </a:r>
              <a:r>
                <a:rPr lang="en-US" sz="1300" b="1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4827273" y="48560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95761" y="4205921"/>
            <a:ext cx="550891" cy="65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6092987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161771" y="5282358"/>
            <a:ext cx="602254" cy="81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81F95716-4123-D042-8CE7-6AD95C1A5991}"/>
              </a:ext>
            </a:extLst>
          </p:cNvPr>
          <p:cNvSpPr/>
          <p:nvPr/>
        </p:nvSpPr>
        <p:spPr>
          <a:xfrm>
            <a:off x="3584121" y="3331029"/>
            <a:ext cx="4286250" cy="3477985"/>
          </a:xfrm>
          <a:custGeom>
            <a:avLst/>
            <a:gdLst>
              <a:gd name="connsiteX0" fmla="*/ 138793 w 4286250"/>
              <a:gd name="connsiteY0" fmla="*/ 171450 h 3477985"/>
              <a:gd name="connsiteX1" fmla="*/ 114300 w 4286250"/>
              <a:gd name="connsiteY1" fmla="*/ 195942 h 3477985"/>
              <a:gd name="connsiteX2" fmla="*/ 89808 w 4286250"/>
              <a:gd name="connsiteY2" fmla="*/ 204107 h 3477985"/>
              <a:gd name="connsiteX3" fmla="*/ 57150 w 4286250"/>
              <a:gd name="connsiteY3" fmla="*/ 253092 h 3477985"/>
              <a:gd name="connsiteX4" fmla="*/ 16329 w 4286250"/>
              <a:gd name="connsiteY4" fmla="*/ 375557 h 3477985"/>
              <a:gd name="connsiteX5" fmla="*/ 8165 w 4286250"/>
              <a:gd name="connsiteY5" fmla="*/ 400050 h 3477985"/>
              <a:gd name="connsiteX6" fmla="*/ 0 w 4286250"/>
              <a:gd name="connsiteY6" fmla="*/ 424542 h 3477985"/>
              <a:gd name="connsiteX7" fmla="*/ 8165 w 4286250"/>
              <a:gd name="connsiteY7" fmla="*/ 840921 h 3477985"/>
              <a:gd name="connsiteX8" fmla="*/ 16329 w 4286250"/>
              <a:gd name="connsiteY8" fmla="*/ 873578 h 3477985"/>
              <a:gd name="connsiteX9" fmla="*/ 24493 w 4286250"/>
              <a:gd name="connsiteY9" fmla="*/ 914400 h 3477985"/>
              <a:gd name="connsiteX10" fmla="*/ 40822 w 4286250"/>
              <a:gd name="connsiteY10" fmla="*/ 979714 h 3477985"/>
              <a:gd name="connsiteX11" fmla="*/ 48986 w 4286250"/>
              <a:gd name="connsiteY11" fmla="*/ 1020535 h 3477985"/>
              <a:gd name="connsiteX12" fmla="*/ 65315 w 4286250"/>
              <a:gd name="connsiteY12" fmla="*/ 1069521 h 3477985"/>
              <a:gd name="connsiteX13" fmla="*/ 81643 w 4286250"/>
              <a:gd name="connsiteY13" fmla="*/ 1118507 h 3477985"/>
              <a:gd name="connsiteX14" fmla="*/ 106136 w 4286250"/>
              <a:gd name="connsiteY14" fmla="*/ 1191985 h 3477985"/>
              <a:gd name="connsiteX15" fmla="*/ 114300 w 4286250"/>
              <a:gd name="connsiteY15" fmla="*/ 1216478 h 3477985"/>
              <a:gd name="connsiteX16" fmla="*/ 130629 w 4286250"/>
              <a:gd name="connsiteY16" fmla="*/ 1249135 h 3477985"/>
              <a:gd name="connsiteX17" fmla="*/ 138793 w 4286250"/>
              <a:gd name="connsiteY17" fmla="*/ 1289957 h 3477985"/>
              <a:gd name="connsiteX18" fmla="*/ 146958 w 4286250"/>
              <a:gd name="connsiteY18" fmla="*/ 1338942 h 3477985"/>
              <a:gd name="connsiteX19" fmla="*/ 163286 w 4286250"/>
              <a:gd name="connsiteY19" fmla="*/ 1379764 h 3477985"/>
              <a:gd name="connsiteX20" fmla="*/ 179615 w 4286250"/>
              <a:gd name="connsiteY20" fmla="*/ 1428750 h 3477985"/>
              <a:gd name="connsiteX21" fmla="*/ 187779 w 4286250"/>
              <a:gd name="connsiteY21" fmla="*/ 1453242 h 3477985"/>
              <a:gd name="connsiteX22" fmla="*/ 195943 w 4286250"/>
              <a:gd name="connsiteY22" fmla="*/ 1477735 h 3477985"/>
              <a:gd name="connsiteX23" fmla="*/ 228600 w 4286250"/>
              <a:gd name="connsiteY23" fmla="*/ 1534885 h 3477985"/>
              <a:gd name="connsiteX24" fmla="*/ 261258 w 4286250"/>
              <a:gd name="connsiteY24" fmla="*/ 1583871 h 3477985"/>
              <a:gd name="connsiteX25" fmla="*/ 302079 w 4286250"/>
              <a:gd name="connsiteY25" fmla="*/ 1641021 h 3477985"/>
              <a:gd name="connsiteX26" fmla="*/ 334736 w 4286250"/>
              <a:gd name="connsiteY26" fmla="*/ 1690007 h 3477985"/>
              <a:gd name="connsiteX27" fmla="*/ 367393 w 4286250"/>
              <a:gd name="connsiteY27" fmla="*/ 1738992 h 3477985"/>
              <a:gd name="connsiteX28" fmla="*/ 383722 w 4286250"/>
              <a:gd name="connsiteY28" fmla="*/ 1763485 h 3477985"/>
              <a:gd name="connsiteX29" fmla="*/ 400050 w 4286250"/>
              <a:gd name="connsiteY29" fmla="*/ 1787978 h 3477985"/>
              <a:gd name="connsiteX30" fmla="*/ 424543 w 4286250"/>
              <a:gd name="connsiteY30" fmla="*/ 1820635 h 3477985"/>
              <a:gd name="connsiteX31" fmla="*/ 457200 w 4286250"/>
              <a:gd name="connsiteY31" fmla="*/ 1869621 h 3477985"/>
              <a:gd name="connsiteX32" fmla="*/ 522515 w 4286250"/>
              <a:gd name="connsiteY32" fmla="*/ 1959428 h 3477985"/>
              <a:gd name="connsiteX33" fmla="*/ 555172 w 4286250"/>
              <a:gd name="connsiteY33" fmla="*/ 2008414 h 3477985"/>
              <a:gd name="connsiteX34" fmla="*/ 587829 w 4286250"/>
              <a:gd name="connsiteY34" fmla="*/ 2065564 h 3477985"/>
              <a:gd name="connsiteX35" fmla="*/ 620486 w 4286250"/>
              <a:gd name="connsiteY35" fmla="*/ 2098221 h 3477985"/>
              <a:gd name="connsiteX36" fmla="*/ 653143 w 4286250"/>
              <a:gd name="connsiteY36" fmla="*/ 2147207 h 3477985"/>
              <a:gd name="connsiteX37" fmla="*/ 669472 w 4286250"/>
              <a:gd name="connsiteY37" fmla="*/ 2171700 h 3477985"/>
              <a:gd name="connsiteX38" fmla="*/ 685800 w 4286250"/>
              <a:gd name="connsiteY38" fmla="*/ 2196192 h 3477985"/>
              <a:gd name="connsiteX39" fmla="*/ 710293 w 4286250"/>
              <a:gd name="connsiteY39" fmla="*/ 2220685 h 3477985"/>
              <a:gd name="connsiteX40" fmla="*/ 759279 w 4286250"/>
              <a:gd name="connsiteY40" fmla="*/ 2302328 h 3477985"/>
              <a:gd name="connsiteX41" fmla="*/ 808265 w 4286250"/>
              <a:gd name="connsiteY41" fmla="*/ 2351314 h 3477985"/>
              <a:gd name="connsiteX42" fmla="*/ 840922 w 4286250"/>
              <a:gd name="connsiteY42" fmla="*/ 2400300 h 3477985"/>
              <a:gd name="connsiteX43" fmla="*/ 857250 w 4286250"/>
              <a:gd name="connsiteY43" fmla="*/ 2424792 h 3477985"/>
              <a:gd name="connsiteX44" fmla="*/ 881743 w 4286250"/>
              <a:gd name="connsiteY44" fmla="*/ 2457450 h 3477985"/>
              <a:gd name="connsiteX45" fmla="*/ 938893 w 4286250"/>
              <a:gd name="connsiteY45" fmla="*/ 2539092 h 3477985"/>
              <a:gd name="connsiteX46" fmla="*/ 971550 w 4286250"/>
              <a:gd name="connsiteY46" fmla="*/ 2563585 h 3477985"/>
              <a:gd name="connsiteX47" fmla="*/ 987879 w 4286250"/>
              <a:gd name="connsiteY47" fmla="*/ 2588078 h 3477985"/>
              <a:gd name="connsiteX48" fmla="*/ 1012372 w 4286250"/>
              <a:gd name="connsiteY48" fmla="*/ 2612571 h 3477985"/>
              <a:gd name="connsiteX49" fmla="*/ 1028700 w 4286250"/>
              <a:gd name="connsiteY49" fmla="*/ 2637064 h 3477985"/>
              <a:gd name="connsiteX50" fmla="*/ 1077686 w 4286250"/>
              <a:gd name="connsiteY50" fmla="*/ 2669721 h 3477985"/>
              <a:gd name="connsiteX51" fmla="*/ 1102179 w 4286250"/>
              <a:gd name="connsiteY51" fmla="*/ 2694214 h 3477985"/>
              <a:gd name="connsiteX52" fmla="*/ 1134836 w 4286250"/>
              <a:gd name="connsiteY52" fmla="*/ 2718707 h 3477985"/>
              <a:gd name="connsiteX53" fmla="*/ 1159329 w 4286250"/>
              <a:gd name="connsiteY53" fmla="*/ 2735035 h 3477985"/>
              <a:gd name="connsiteX54" fmla="*/ 1183822 w 4286250"/>
              <a:gd name="connsiteY54" fmla="*/ 2759528 h 3477985"/>
              <a:gd name="connsiteX55" fmla="*/ 1216479 w 4286250"/>
              <a:gd name="connsiteY55" fmla="*/ 2775857 h 3477985"/>
              <a:gd name="connsiteX56" fmla="*/ 1249136 w 4286250"/>
              <a:gd name="connsiteY56" fmla="*/ 2800350 h 3477985"/>
              <a:gd name="connsiteX57" fmla="*/ 1281793 w 4286250"/>
              <a:gd name="connsiteY57" fmla="*/ 2816678 h 3477985"/>
              <a:gd name="connsiteX58" fmla="*/ 1363436 w 4286250"/>
              <a:gd name="connsiteY58" fmla="*/ 2873828 h 3477985"/>
              <a:gd name="connsiteX59" fmla="*/ 1436915 w 4286250"/>
              <a:gd name="connsiteY59" fmla="*/ 2898321 h 3477985"/>
              <a:gd name="connsiteX60" fmla="*/ 1485900 w 4286250"/>
              <a:gd name="connsiteY60" fmla="*/ 2914650 h 3477985"/>
              <a:gd name="connsiteX61" fmla="*/ 1543050 w 4286250"/>
              <a:gd name="connsiteY61" fmla="*/ 2939142 h 3477985"/>
              <a:gd name="connsiteX62" fmla="*/ 1600200 w 4286250"/>
              <a:gd name="connsiteY62" fmla="*/ 2988128 h 3477985"/>
              <a:gd name="connsiteX63" fmla="*/ 1624693 w 4286250"/>
              <a:gd name="connsiteY63" fmla="*/ 3004457 h 3477985"/>
              <a:gd name="connsiteX64" fmla="*/ 1673679 w 4286250"/>
              <a:gd name="connsiteY64" fmla="*/ 3053442 h 3477985"/>
              <a:gd name="connsiteX65" fmla="*/ 1755322 w 4286250"/>
              <a:gd name="connsiteY65" fmla="*/ 3110592 h 3477985"/>
              <a:gd name="connsiteX66" fmla="*/ 1796143 w 4286250"/>
              <a:gd name="connsiteY66" fmla="*/ 3159578 h 3477985"/>
              <a:gd name="connsiteX67" fmla="*/ 1820636 w 4286250"/>
              <a:gd name="connsiteY67" fmla="*/ 3175907 h 3477985"/>
              <a:gd name="connsiteX68" fmla="*/ 1853293 w 4286250"/>
              <a:gd name="connsiteY68" fmla="*/ 3224892 h 3477985"/>
              <a:gd name="connsiteX69" fmla="*/ 1902279 w 4286250"/>
              <a:gd name="connsiteY69" fmla="*/ 3265714 h 3477985"/>
              <a:gd name="connsiteX70" fmla="*/ 1951265 w 4286250"/>
              <a:gd name="connsiteY70" fmla="*/ 3298371 h 3477985"/>
              <a:gd name="connsiteX71" fmla="*/ 2000250 w 4286250"/>
              <a:gd name="connsiteY71" fmla="*/ 3331028 h 3477985"/>
              <a:gd name="connsiteX72" fmla="*/ 2081893 w 4286250"/>
              <a:gd name="connsiteY72" fmla="*/ 3363685 h 3477985"/>
              <a:gd name="connsiteX73" fmla="*/ 2155372 w 4286250"/>
              <a:gd name="connsiteY73" fmla="*/ 3388178 h 3477985"/>
              <a:gd name="connsiteX74" fmla="*/ 2179865 w 4286250"/>
              <a:gd name="connsiteY74" fmla="*/ 3396342 h 3477985"/>
              <a:gd name="connsiteX75" fmla="*/ 2383972 w 4286250"/>
              <a:gd name="connsiteY75" fmla="*/ 3420835 h 3477985"/>
              <a:gd name="connsiteX76" fmla="*/ 2416629 w 4286250"/>
              <a:gd name="connsiteY76" fmla="*/ 3429000 h 3477985"/>
              <a:gd name="connsiteX77" fmla="*/ 2473779 w 4286250"/>
              <a:gd name="connsiteY77" fmla="*/ 3437164 h 3477985"/>
              <a:gd name="connsiteX78" fmla="*/ 2620736 w 4286250"/>
              <a:gd name="connsiteY78" fmla="*/ 3453492 h 3477985"/>
              <a:gd name="connsiteX79" fmla="*/ 2653393 w 4286250"/>
              <a:gd name="connsiteY79" fmla="*/ 3461657 h 3477985"/>
              <a:gd name="connsiteX80" fmla="*/ 2784022 w 4286250"/>
              <a:gd name="connsiteY80" fmla="*/ 3477985 h 3477985"/>
              <a:gd name="connsiteX81" fmla="*/ 3077936 w 4286250"/>
              <a:gd name="connsiteY81" fmla="*/ 3461657 h 3477985"/>
              <a:gd name="connsiteX82" fmla="*/ 3143250 w 4286250"/>
              <a:gd name="connsiteY82" fmla="*/ 3453492 h 3477985"/>
              <a:gd name="connsiteX83" fmla="*/ 3943350 w 4286250"/>
              <a:gd name="connsiteY83" fmla="*/ 3445328 h 3477985"/>
              <a:gd name="connsiteX84" fmla="*/ 3992336 w 4286250"/>
              <a:gd name="connsiteY84" fmla="*/ 3437164 h 3477985"/>
              <a:gd name="connsiteX85" fmla="*/ 4016829 w 4286250"/>
              <a:gd name="connsiteY85" fmla="*/ 3429000 h 3477985"/>
              <a:gd name="connsiteX86" fmla="*/ 4082143 w 4286250"/>
              <a:gd name="connsiteY86" fmla="*/ 3412671 h 3477985"/>
              <a:gd name="connsiteX87" fmla="*/ 4139293 w 4286250"/>
              <a:gd name="connsiteY87" fmla="*/ 3396342 h 3477985"/>
              <a:gd name="connsiteX88" fmla="*/ 4212772 w 4286250"/>
              <a:gd name="connsiteY88" fmla="*/ 3339192 h 3477985"/>
              <a:gd name="connsiteX89" fmla="*/ 4229100 w 4286250"/>
              <a:gd name="connsiteY89" fmla="*/ 3314700 h 3477985"/>
              <a:gd name="connsiteX90" fmla="*/ 4237265 w 4286250"/>
              <a:gd name="connsiteY90" fmla="*/ 3282042 h 3477985"/>
              <a:gd name="connsiteX91" fmla="*/ 4253593 w 4286250"/>
              <a:gd name="connsiteY91" fmla="*/ 3257550 h 3477985"/>
              <a:gd name="connsiteX92" fmla="*/ 4269922 w 4286250"/>
              <a:gd name="connsiteY92" fmla="*/ 3224892 h 3477985"/>
              <a:gd name="connsiteX93" fmla="*/ 4278086 w 4286250"/>
              <a:gd name="connsiteY93" fmla="*/ 3184071 h 3477985"/>
              <a:gd name="connsiteX94" fmla="*/ 4286250 w 4286250"/>
              <a:gd name="connsiteY94" fmla="*/ 3159578 h 3477985"/>
              <a:gd name="connsiteX95" fmla="*/ 4278086 w 4286250"/>
              <a:gd name="connsiteY95" fmla="*/ 2898321 h 3477985"/>
              <a:gd name="connsiteX96" fmla="*/ 4261758 w 4286250"/>
              <a:gd name="connsiteY96" fmla="*/ 2849335 h 3477985"/>
              <a:gd name="connsiteX97" fmla="*/ 4237265 w 4286250"/>
              <a:gd name="connsiteY97" fmla="*/ 2784021 h 3477985"/>
              <a:gd name="connsiteX98" fmla="*/ 4229100 w 4286250"/>
              <a:gd name="connsiteY98" fmla="*/ 2759528 h 3477985"/>
              <a:gd name="connsiteX99" fmla="*/ 4212772 w 4286250"/>
              <a:gd name="connsiteY99" fmla="*/ 2735035 h 3477985"/>
              <a:gd name="connsiteX100" fmla="*/ 4180115 w 4286250"/>
              <a:gd name="connsiteY100" fmla="*/ 2661557 h 3477985"/>
              <a:gd name="connsiteX101" fmla="*/ 4155622 w 4286250"/>
              <a:gd name="connsiteY101" fmla="*/ 2637064 h 3477985"/>
              <a:gd name="connsiteX102" fmla="*/ 4122965 w 4286250"/>
              <a:gd name="connsiteY102" fmla="*/ 2571750 h 3477985"/>
              <a:gd name="connsiteX103" fmla="*/ 4106636 w 4286250"/>
              <a:gd name="connsiteY103" fmla="*/ 2539092 h 3477985"/>
              <a:gd name="connsiteX104" fmla="*/ 4082143 w 4286250"/>
              <a:gd name="connsiteY104" fmla="*/ 2506435 h 3477985"/>
              <a:gd name="connsiteX105" fmla="*/ 4049486 w 4286250"/>
              <a:gd name="connsiteY105" fmla="*/ 2441121 h 3477985"/>
              <a:gd name="connsiteX106" fmla="*/ 4000500 w 4286250"/>
              <a:gd name="connsiteY106" fmla="*/ 2367642 h 3477985"/>
              <a:gd name="connsiteX107" fmla="*/ 3984172 w 4286250"/>
              <a:gd name="connsiteY107" fmla="*/ 2343150 h 3477985"/>
              <a:gd name="connsiteX108" fmla="*/ 3951515 w 4286250"/>
              <a:gd name="connsiteY108" fmla="*/ 2302328 h 3477985"/>
              <a:gd name="connsiteX109" fmla="*/ 3894365 w 4286250"/>
              <a:gd name="connsiteY109" fmla="*/ 2220685 h 3477985"/>
              <a:gd name="connsiteX110" fmla="*/ 3869872 w 4286250"/>
              <a:gd name="connsiteY110" fmla="*/ 2196192 h 3477985"/>
              <a:gd name="connsiteX111" fmla="*/ 3837215 w 4286250"/>
              <a:gd name="connsiteY111" fmla="*/ 2147207 h 3477985"/>
              <a:gd name="connsiteX112" fmla="*/ 3820886 w 4286250"/>
              <a:gd name="connsiteY112" fmla="*/ 2122714 h 3477985"/>
              <a:gd name="connsiteX113" fmla="*/ 3788229 w 4286250"/>
              <a:gd name="connsiteY113" fmla="*/ 2081892 h 3477985"/>
              <a:gd name="connsiteX114" fmla="*/ 3763736 w 4286250"/>
              <a:gd name="connsiteY114" fmla="*/ 2057400 h 3477985"/>
              <a:gd name="connsiteX115" fmla="*/ 3747408 w 4286250"/>
              <a:gd name="connsiteY115" fmla="*/ 2032907 h 3477985"/>
              <a:gd name="connsiteX116" fmla="*/ 3714750 w 4286250"/>
              <a:gd name="connsiteY116" fmla="*/ 2000250 h 3477985"/>
              <a:gd name="connsiteX117" fmla="*/ 3698422 w 4286250"/>
              <a:gd name="connsiteY117" fmla="*/ 1975757 h 3477985"/>
              <a:gd name="connsiteX118" fmla="*/ 3665765 w 4286250"/>
              <a:gd name="connsiteY118" fmla="*/ 1943100 h 3477985"/>
              <a:gd name="connsiteX119" fmla="*/ 3624943 w 4286250"/>
              <a:gd name="connsiteY119" fmla="*/ 1894114 h 3477985"/>
              <a:gd name="connsiteX120" fmla="*/ 3600450 w 4286250"/>
              <a:gd name="connsiteY120" fmla="*/ 1877785 h 3477985"/>
              <a:gd name="connsiteX121" fmla="*/ 3526972 w 4286250"/>
              <a:gd name="connsiteY121" fmla="*/ 1812471 h 3477985"/>
              <a:gd name="connsiteX122" fmla="*/ 3486150 w 4286250"/>
              <a:gd name="connsiteY122" fmla="*/ 1771650 h 3477985"/>
              <a:gd name="connsiteX123" fmla="*/ 3420836 w 4286250"/>
              <a:gd name="connsiteY123" fmla="*/ 1714500 h 3477985"/>
              <a:gd name="connsiteX124" fmla="*/ 3331029 w 4286250"/>
              <a:gd name="connsiteY124" fmla="*/ 1657350 h 3477985"/>
              <a:gd name="connsiteX125" fmla="*/ 3306536 w 4286250"/>
              <a:gd name="connsiteY125" fmla="*/ 1632857 h 3477985"/>
              <a:gd name="connsiteX126" fmla="*/ 3257550 w 4286250"/>
              <a:gd name="connsiteY126" fmla="*/ 1600200 h 3477985"/>
              <a:gd name="connsiteX127" fmla="*/ 3233058 w 4286250"/>
              <a:gd name="connsiteY127" fmla="*/ 1575707 h 3477985"/>
              <a:gd name="connsiteX128" fmla="*/ 3151415 w 4286250"/>
              <a:gd name="connsiteY128" fmla="*/ 1518557 h 3477985"/>
              <a:gd name="connsiteX129" fmla="*/ 3118758 w 4286250"/>
              <a:gd name="connsiteY129" fmla="*/ 1494064 h 3477985"/>
              <a:gd name="connsiteX130" fmla="*/ 3053443 w 4286250"/>
              <a:gd name="connsiteY130" fmla="*/ 1453242 h 3477985"/>
              <a:gd name="connsiteX131" fmla="*/ 2996293 w 4286250"/>
              <a:gd name="connsiteY131" fmla="*/ 1412421 h 3477985"/>
              <a:gd name="connsiteX132" fmla="*/ 2963636 w 4286250"/>
              <a:gd name="connsiteY132" fmla="*/ 1396092 h 3477985"/>
              <a:gd name="connsiteX133" fmla="*/ 2914650 w 4286250"/>
              <a:gd name="connsiteY133" fmla="*/ 1363435 h 3477985"/>
              <a:gd name="connsiteX134" fmla="*/ 2865665 w 4286250"/>
              <a:gd name="connsiteY134" fmla="*/ 1330778 h 3477985"/>
              <a:gd name="connsiteX135" fmla="*/ 2833008 w 4286250"/>
              <a:gd name="connsiteY135" fmla="*/ 1306285 h 3477985"/>
              <a:gd name="connsiteX136" fmla="*/ 2808515 w 4286250"/>
              <a:gd name="connsiteY136" fmla="*/ 1298121 h 3477985"/>
              <a:gd name="connsiteX137" fmla="*/ 2767693 w 4286250"/>
              <a:gd name="connsiteY137" fmla="*/ 1281792 h 3477985"/>
              <a:gd name="connsiteX138" fmla="*/ 2702379 w 4286250"/>
              <a:gd name="connsiteY138" fmla="*/ 1240971 h 3477985"/>
              <a:gd name="connsiteX139" fmla="*/ 2628900 w 4286250"/>
              <a:gd name="connsiteY139" fmla="*/ 1208314 h 3477985"/>
              <a:gd name="connsiteX140" fmla="*/ 2596243 w 4286250"/>
              <a:gd name="connsiteY140" fmla="*/ 1200150 h 3477985"/>
              <a:gd name="connsiteX141" fmla="*/ 2555422 w 4286250"/>
              <a:gd name="connsiteY141" fmla="*/ 1183821 h 3477985"/>
              <a:gd name="connsiteX142" fmla="*/ 2506436 w 4286250"/>
              <a:gd name="connsiteY142" fmla="*/ 1167492 h 3477985"/>
              <a:gd name="connsiteX143" fmla="*/ 2432958 w 4286250"/>
              <a:gd name="connsiteY143" fmla="*/ 1126671 h 3477985"/>
              <a:gd name="connsiteX144" fmla="*/ 2408465 w 4286250"/>
              <a:gd name="connsiteY144" fmla="*/ 1110342 h 3477985"/>
              <a:gd name="connsiteX145" fmla="*/ 2375808 w 4286250"/>
              <a:gd name="connsiteY145" fmla="*/ 1102178 h 3477985"/>
              <a:gd name="connsiteX146" fmla="*/ 2351315 w 4286250"/>
              <a:gd name="connsiteY146" fmla="*/ 1094014 h 3477985"/>
              <a:gd name="connsiteX147" fmla="*/ 2302329 w 4286250"/>
              <a:gd name="connsiteY147" fmla="*/ 1061357 h 3477985"/>
              <a:gd name="connsiteX148" fmla="*/ 2277836 w 4286250"/>
              <a:gd name="connsiteY148" fmla="*/ 1045028 h 3477985"/>
              <a:gd name="connsiteX149" fmla="*/ 2188029 w 4286250"/>
              <a:gd name="connsiteY149" fmla="*/ 938892 h 3477985"/>
              <a:gd name="connsiteX150" fmla="*/ 2155372 w 4286250"/>
              <a:gd name="connsiteY150" fmla="*/ 889907 h 3477985"/>
              <a:gd name="connsiteX151" fmla="*/ 2139043 w 4286250"/>
              <a:gd name="connsiteY151" fmla="*/ 865414 h 3477985"/>
              <a:gd name="connsiteX152" fmla="*/ 2114550 w 4286250"/>
              <a:gd name="connsiteY152" fmla="*/ 808264 h 3477985"/>
              <a:gd name="connsiteX153" fmla="*/ 2098222 w 4286250"/>
              <a:gd name="connsiteY153" fmla="*/ 751114 h 3477985"/>
              <a:gd name="connsiteX154" fmla="*/ 2081893 w 4286250"/>
              <a:gd name="connsiteY154" fmla="*/ 726621 h 3477985"/>
              <a:gd name="connsiteX155" fmla="*/ 2065565 w 4286250"/>
              <a:gd name="connsiteY155" fmla="*/ 661307 h 3477985"/>
              <a:gd name="connsiteX156" fmla="*/ 2057400 w 4286250"/>
              <a:gd name="connsiteY156" fmla="*/ 628650 h 3477985"/>
              <a:gd name="connsiteX157" fmla="*/ 2041072 w 4286250"/>
              <a:gd name="connsiteY157" fmla="*/ 563335 h 3477985"/>
              <a:gd name="connsiteX158" fmla="*/ 2024743 w 4286250"/>
              <a:gd name="connsiteY158" fmla="*/ 530678 h 3477985"/>
              <a:gd name="connsiteX159" fmla="*/ 2000250 w 4286250"/>
              <a:gd name="connsiteY159" fmla="*/ 383721 h 3477985"/>
              <a:gd name="connsiteX160" fmla="*/ 1975758 w 4286250"/>
              <a:gd name="connsiteY160" fmla="*/ 285750 h 3477985"/>
              <a:gd name="connsiteX161" fmla="*/ 1951265 w 4286250"/>
              <a:gd name="connsiteY161" fmla="*/ 204107 h 3477985"/>
              <a:gd name="connsiteX162" fmla="*/ 1926772 w 4286250"/>
              <a:gd name="connsiteY162" fmla="*/ 155121 h 3477985"/>
              <a:gd name="connsiteX163" fmla="*/ 1853293 w 4286250"/>
              <a:gd name="connsiteY163" fmla="*/ 97971 h 3477985"/>
              <a:gd name="connsiteX164" fmla="*/ 1787979 w 4286250"/>
              <a:gd name="connsiteY164" fmla="*/ 65314 h 3477985"/>
              <a:gd name="connsiteX165" fmla="*/ 1714500 w 4286250"/>
              <a:gd name="connsiteY165" fmla="*/ 48985 h 3477985"/>
              <a:gd name="connsiteX166" fmla="*/ 1690008 w 4286250"/>
              <a:gd name="connsiteY166" fmla="*/ 40821 h 3477985"/>
              <a:gd name="connsiteX167" fmla="*/ 1608365 w 4286250"/>
              <a:gd name="connsiteY167" fmla="*/ 24492 h 3477985"/>
              <a:gd name="connsiteX168" fmla="*/ 1583872 w 4286250"/>
              <a:gd name="connsiteY168" fmla="*/ 16328 h 3477985"/>
              <a:gd name="connsiteX169" fmla="*/ 1502229 w 4286250"/>
              <a:gd name="connsiteY169" fmla="*/ 8164 h 3477985"/>
              <a:gd name="connsiteX170" fmla="*/ 1428750 w 4286250"/>
              <a:gd name="connsiteY170" fmla="*/ 0 h 3477985"/>
              <a:gd name="connsiteX171" fmla="*/ 604158 w 4286250"/>
              <a:gd name="connsiteY171" fmla="*/ 8164 h 3477985"/>
              <a:gd name="connsiteX172" fmla="*/ 547008 w 4286250"/>
              <a:gd name="connsiteY172" fmla="*/ 16328 h 3477985"/>
              <a:gd name="connsiteX173" fmla="*/ 522515 w 4286250"/>
              <a:gd name="connsiteY173" fmla="*/ 24492 h 3477985"/>
              <a:gd name="connsiteX174" fmla="*/ 465365 w 4286250"/>
              <a:gd name="connsiteY174" fmla="*/ 40821 h 3477985"/>
              <a:gd name="connsiteX175" fmla="*/ 432708 w 4286250"/>
              <a:gd name="connsiteY175" fmla="*/ 57150 h 3477985"/>
              <a:gd name="connsiteX176" fmla="*/ 408215 w 4286250"/>
              <a:gd name="connsiteY176" fmla="*/ 65314 h 3477985"/>
              <a:gd name="connsiteX177" fmla="*/ 383722 w 4286250"/>
              <a:gd name="connsiteY177" fmla="*/ 81642 h 3477985"/>
              <a:gd name="connsiteX178" fmla="*/ 359229 w 4286250"/>
              <a:gd name="connsiteY178" fmla="*/ 89807 h 3477985"/>
              <a:gd name="connsiteX179" fmla="*/ 334736 w 4286250"/>
              <a:gd name="connsiteY179" fmla="*/ 106135 h 3477985"/>
              <a:gd name="connsiteX180" fmla="*/ 285750 w 4286250"/>
              <a:gd name="connsiteY180" fmla="*/ 122464 h 3477985"/>
              <a:gd name="connsiteX181" fmla="*/ 236765 w 4286250"/>
              <a:gd name="connsiteY181" fmla="*/ 138792 h 3477985"/>
              <a:gd name="connsiteX182" fmla="*/ 138793 w 4286250"/>
              <a:gd name="connsiteY182" fmla="*/ 171450 h 347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286250" h="3477985">
                <a:moveTo>
                  <a:pt x="138793" y="171450"/>
                </a:moveTo>
                <a:cubicBezTo>
                  <a:pt x="118382" y="180975"/>
                  <a:pt x="123907" y="189537"/>
                  <a:pt x="114300" y="195942"/>
                </a:cubicBezTo>
                <a:cubicBezTo>
                  <a:pt x="107140" y="200716"/>
                  <a:pt x="95893" y="198022"/>
                  <a:pt x="89808" y="204107"/>
                </a:cubicBezTo>
                <a:cubicBezTo>
                  <a:pt x="75931" y="217984"/>
                  <a:pt x="57150" y="253092"/>
                  <a:pt x="57150" y="253092"/>
                </a:cubicBezTo>
                <a:lnTo>
                  <a:pt x="16329" y="375557"/>
                </a:lnTo>
                <a:lnTo>
                  <a:pt x="8165" y="400050"/>
                </a:lnTo>
                <a:lnTo>
                  <a:pt x="0" y="424542"/>
                </a:lnTo>
                <a:cubicBezTo>
                  <a:pt x="2722" y="563335"/>
                  <a:pt x="3120" y="702193"/>
                  <a:pt x="8165" y="840921"/>
                </a:cubicBezTo>
                <a:cubicBezTo>
                  <a:pt x="8573" y="852134"/>
                  <a:pt x="13895" y="862625"/>
                  <a:pt x="16329" y="873578"/>
                </a:cubicBezTo>
                <a:cubicBezTo>
                  <a:pt x="19339" y="887124"/>
                  <a:pt x="21373" y="900879"/>
                  <a:pt x="24493" y="914400"/>
                </a:cubicBezTo>
                <a:cubicBezTo>
                  <a:pt x="29539" y="936267"/>
                  <a:pt x="36421" y="957708"/>
                  <a:pt x="40822" y="979714"/>
                </a:cubicBezTo>
                <a:cubicBezTo>
                  <a:pt x="43543" y="993321"/>
                  <a:pt x="45335" y="1007148"/>
                  <a:pt x="48986" y="1020535"/>
                </a:cubicBezTo>
                <a:cubicBezTo>
                  <a:pt x="53515" y="1037140"/>
                  <a:pt x="59872" y="1053192"/>
                  <a:pt x="65315" y="1069521"/>
                </a:cubicBezTo>
                <a:lnTo>
                  <a:pt x="81643" y="1118507"/>
                </a:lnTo>
                <a:lnTo>
                  <a:pt x="106136" y="1191985"/>
                </a:lnTo>
                <a:cubicBezTo>
                  <a:pt x="108857" y="1200149"/>
                  <a:pt x="110451" y="1208781"/>
                  <a:pt x="114300" y="1216478"/>
                </a:cubicBezTo>
                <a:lnTo>
                  <a:pt x="130629" y="1249135"/>
                </a:lnTo>
                <a:cubicBezTo>
                  <a:pt x="133350" y="1262742"/>
                  <a:pt x="136311" y="1276304"/>
                  <a:pt x="138793" y="1289957"/>
                </a:cubicBezTo>
                <a:cubicBezTo>
                  <a:pt x="141754" y="1306244"/>
                  <a:pt x="142602" y="1322972"/>
                  <a:pt x="146958" y="1338942"/>
                </a:cubicBezTo>
                <a:cubicBezTo>
                  <a:pt x="150814" y="1353081"/>
                  <a:pt x="158278" y="1365991"/>
                  <a:pt x="163286" y="1379764"/>
                </a:cubicBezTo>
                <a:cubicBezTo>
                  <a:pt x="169168" y="1395940"/>
                  <a:pt x="174172" y="1412421"/>
                  <a:pt x="179615" y="1428750"/>
                </a:cubicBezTo>
                <a:lnTo>
                  <a:pt x="187779" y="1453242"/>
                </a:lnTo>
                <a:cubicBezTo>
                  <a:pt x="190500" y="1461406"/>
                  <a:pt x="191169" y="1470574"/>
                  <a:pt x="195943" y="1477735"/>
                </a:cubicBezTo>
                <a:cubicBezTo>
                  <a:pt x="252430" y="1562463"/>
                  <a:pt x="166449" y="1431301"/>
                  <a:pt x="228600" y="1534885"/>
                </a:cubicBezTo>
                <a:cubicBezTo>
                  <a:pt x="238697" y="1551713"/>
                  <a:pt x="252482" y="1566318"/>
                  <a:pt x="261258" y="1583871"/>
                </a:cubicBezTo>
                <a:cubicBezTo>
                  <a:pt x="282749" y="1626855"/>
                  <a:pt x="268980" y="1607922"/>
                  <a:pt x="302079" y="1641021"/>
                </a:cubicBezTo>
                <a:cubicBezTo>
                  <a:pt x="317692" y="1687863"/>
                  <a:pt x="299062" y="1644141"/>
                  <a:pt x="334736" y="1690007"/>
                </a:cubicBezTo>
                <a:cubicBezTo>
                  <a:pt x="346784" y="1705497"/>
                  <a:pt x="356507" y="1722664"/>
                  <a:pt x="367393" y="1738992"/>
                </a:cubicBezTo>
                <a:lnTo>
                  <a:pt x="383722" y="1763485"/>
                </a:lnTo>
                <a:cubicBezTo>
                  <a:pt x="389165" y="1771649"/>
                  <a:pt x="394163" y="1780128"/>
                  <a:pt x="400050" y="1787978"/>
                </a:cubicBezTo>
                <a:cubicBezTo>
                  <a:pt x="408214" y="1798864"/>
                  <a:pt x="416740" y="1809488"/>
                  <a:pt x="424543" y="1820635"/>
                </a:cubicBezTo>
                <a:cubicBezTo>
                  <a:pt x="435797" y="1836712"/>
                  <a:pt x="445425" y="1853921"/>
                  <a:pt x="457200" y="1869621"/>
                </a:cubicBezTo>
                <a:cubicBezTo>
                  <a:pt x="512073" y="1942785"/>
                  <a:pt x="491090" y="1912292"/>
                  <a:pt x="522515" y="1959428"/>
                </a:cubicBezTo>
                <a:cubicBezTo>
                  <a:pt x="540028" y="2011969"/>
                  <a:pt x="516949" y="1954902"/>
                  <a:pt x="555172" y="2008414"/>
                </a:cubicBezTo>
                <a:cubicBezTo>
                  <a:pt x="588269" y="2054750"/>
                  <a:pt x="554767" y="2026992"/>
                  <a:pt x="587829" y="2065564"/>
                </a:cubicBezTo>
                <a:cubicBezTo>
                  <a:pt x="597848" y="2077252"/>
                  <a:pt x="610869" y="2086200"/>
                  <a:pt x="620486" y="2098221"/>
                </a:cubicBezTo>
                <a:cubicBezTo>
                  <a:pt x="632745" y="2113545"/>
                  <a:pt x="642257" y="2130878"/>
                  <a:pt x="653143" y="2147207"/>
                </a:cubicBezTo>
                <a:lnTo>
                  <a:pt x="669472" y="2171700"/>
                </a:lnTo>
                <a:cubicBezTo>
                  <a:pt x="674915" y="2179864"/>
                  <a:pt x="678862" y="2189254"/>
                  <a:pt x="685800" y="2196192"/>
                </a:cubicBezTo>
                <a:cubicBezTo>
                  <a:pt x="693964" y="2204356"/>
                  <a:pt x="703582" y="2211290"/>
                  <a:pt x="710293" y="2220685"/>
                </a:cubicBezTo>
                <a:cubicBezTo>
                  <a:pt x="742504" y="2265780"/>
                  <a:pt x="708414" y="2251463"/>
                  <a:pt x="759279" y="2302328"/>
                </a:cubicBezTo>
                <a:cubicBezTo>
                  <a:pt x="775608" y="2318657"/>
                  <a:pt x="795456" y="2332100"/>
                  <a:pt x="808265" y="2351314"/>
                </a:cubicBezTo>
                <a:lnTo>
                  <a:pt x="840922" y="2400300"/>
                </a:lnTo>
                <a:cubicBezTo>
                  <a:pt x="846365" y="2408464"/>
                  <a:pt x="851363" y="2416942"/>
                  <a:pt x="857250" y="2424792"/>
                </a:cubicBezTo>
                <a:cubicBezTo>
                  <a:pt x="865414" y="2435678"/>
                  <a:pt x="873940" y="2446302"/>
                  <a:pt x="881743" y="2457450"/>
                </a:cubicBezTo>
                <a:cubicBezTo>
                  <a:pt x="887967" y="2466341"/>
                  <a:pt x="926187" y="2526386"/>
                  <a:pt x="938893" y="2539092"/>
                </a:cubicBezTo>
                <a:cubicBezTo>
                  <a:pt x="948515" y="2548714"/>
                  <a:pt x="961928" y="2553963"/>
                  <a:pt x="971550" y="2563585"/>
                </a:cubicBezTo>
                <a:cubicBezTo>
                  <a:pt x="978488" y="2570523"/>
                  <a:pt x="981597" y="2580540"/>
                  <a:pt x="987879" y="2588078"/>
                </a:cubicBezTo>
                <a:cubicBezTo>
                  <a:pt x="995271" y="2596948"/>
                  <a:pt x="1004980" y="2603701"/>
                  <a:pt x="1012372" y="2612571"/>
                </a:cubicBezTo>
                <a:cubicBezTo>
                  <a:pt x="1018654" y="2620109"/>
                  <a:pt x="1021316" y="2630603"/>
                  <a:pt x="1028700" y="2637064"/>
                </a:cubicBezTo>
                <a:cubicBezTo>
                  <a:pt x="1043469" y="2649987"/>
                  <a:pt x="1063809" y="2655844"/>
                  <a:pt x="1077686" y="2669721"/>
                </a:cubicBezTo>
                <a:cubicBezTo>
                  <a:pt x="1085850" y="2677885"/>
                  <a:pt x="1093413" y="2686700"/>
                  <a:pt x="1102179" y="2694214"/>
                </a:cubicBezTo>
                <a:cubicBezTo>
                  <a:pt x="1112510" y="2703069"/>
                  <a:pt x="1123763" y="2710798"/>
                  <a:pt x="1134836" y="2718707"/>
                </a:cubicBezTo>
                <a:cubicBezTo>
                  <a:pt x="1142821" y="2724410"/>
                  <a:pt x="1151791" y="2728753"/>
                  <a:pt x="1159329" y="2735035"/>
                </a:cubicBezTo>
                <a:cubicBezTo>
                  <a:pt x="1168199" y="2742427"/>
                  <a:pt x="1174427" y="2752817"/>
                  <a:pt x="1183822" y="2759528"/>
                </a:cubicBezTo>
                <a:cubicBezTo>
                  <a:pt x="1193726" y="2766602"/>
                  <a:pt x="1206158" y="2769406"/>
                  <a:pt x="1216479" y="2775857"/>
                </a:cubicBezTo>
                <a:cubicBezTo>
                  <a:pt x="1228018" y="2783069"/>
                  <a:pt x="1237597" y="2793138"/>
                  <a:pt x="1249136" y="2800350"/>
                </a:cubicBezTo>
                <a:cubicBezTo>
                  <a:pt x="1259457" y="2806800"/>
                  <a:pt x="1271472" y="2810228"/>
                  <a:pt x="1281793" y="2816678"/>
                </a:cubicBezTo>
                <a:cubicBezTo>
                  <a:pt x="1303087" y="2829987"/>
                  <a:pt x="1342158" y="2866735"/>
                  <a:pt x="1363436" y="2873828"/>
                </a:cubicBezTo>
                <a:lnTo>
                  <a:pt x="1436915" y="2898321"/>
                </a:lnTo>
                <a:cubicBezTo>
                  <a:pt x="1436926" y="2898325"/>
                  <a:pt x="1485889" y="2914645"/>
                  <a:pt x="1485900" y="2914650"/>
                </a:cubicBezTo>
                <a:cubicBezTo>
                  <a:pt x="1526255" y="2934826"/>
                  <a:pt x="1507012" y="2927129"/>
                  <a:pt x="1543050" y="2939142"/>
                </a:cubicBezTo>
                <a:cubicBezTo>
                  <a:pt x="1599280" y="2976630"/>
                  <a:pt x="1530908" y="2928734"/>
                  <a:pt x="1600200" y="2988128"/>
                </a:cubicBezTo>
                <a:cubicBezTo>
                  <a:pt x="1607650" y="2994514"/>
                  <a:pt x="1617359" y="2997938"/>
                  <a:pt x="1624693" y="3004457"/>
                </a:cubicBezTo>
                <a:cubicBezTo>
                  <a:pt x="1641952" y="3019798"/>
                  <a:pt x="1654465" y="3040633"/>
                  <a:pt x="1673679" y="3053442"/>
                </a:cubicBezTo>
                <a:cubicBezTo>
                  <a:pt x="1694747" y="3067487"/>
                  <a:pt x="1734172" y="3092464"/>
                  <a:pt x="1755322" y="3110592"/>
                </a:cubicBezTo>
                <a:cubicBezTo>
                  <a:pt x="1848933" y="3190829"/>
                  <a:pt x="1720568" y="3084001"/>
                  <a:pt x="1796143" y="3159578"/>
                </a:cubicBezTo>
                <a:cubicBezTo>
                  <a:pt x="1803081" y="3166516"/>
                  <a:pt x="1812472" y="3170464"/>
                  <a:pt x="1820636" y="3175907"/>
                </a:cubicBezTo>
                <a:cubicBezTo>
                  <a:pt x="1831522" y="3192235"/>
                  <a:pt x="1836965" y="3214006"/>
                  <a:pt x="1853293" y="3224892"/>
                </a:cubicBezTo>
                <a:cubicBezTo>
                  <a:pt x="1940826" y="3283249"/>
                  <a:pt x="1807973" y="3192366"/>
                  <a:pt x="1902279" y="3265714"/>
                </a:cubicBezTo>
                <a:cubicBezTo>
                  <a:pt x="1917770" y="3277762"/>
                  <a:pt x="1934936" y="3287485"/>
                  <a:pt x="1951265" y="3298371"/>
                </a:cubicBezTo>
                <a:cubicBezTo>
                  <a:pt x="1951267" y="3298372"/>
                  <a:pt x="2000247" y="3331027"/>
                  <a:pt x="2000250" y="3331028"/>
                </a:cubicBezTo>
                <a:cubicBezTo>
                  <a:pt x="2076845" y="3369325"/>
                  <a:pt x="1980998" y="3323327"/>
                  <a:pt x="2081893" y="3363685"/>
                </a:cubicBezTo>
                <a:cubicBezTo>
                  <a:pt x="2152262" y="3391833"/>
                  <a:pt x="2093851" y="3370601"/>
                  <a:pt x="2155372" y="3388178"/>
                </a:cubicBezTo>
                <a:cubicBezTo>
                  <a:pt x="2163647" y="3390542"/>
                  <a:pt x="2171426" y="3394654"/>
                  <a:pt x="2179865" y="3396342"/>
                </a:cubicBezTo>
                <a:cubicBezTo>
                  <a:pt x="2276828" y="3415735"/>
                  <a:pt x="2283418" y="3413100"/>
                  <a:pt x="2383972" y="3420835"/>
                </a:cubicBezTo>
                <a:cubicBezTo>
                  <a:pt x="2394858" y="3423557"/>
                  <a:pt x="2405589" y="3426993"/>
                  <a:pt x="2416629" y="3429000"/>
                </a:cubicBezTo>
                <a:cubicBezTo>
                  <a:pt x="2435562" y="3432442"/>
                  <a:pt x="2454704" y="3434621"/>
                  <a:pt x="2473779" y="3437164"/>
                </a:cubicBezTo>
                <a:cubicBezTo>
                  <a:pt x="2543120" y="3446409"/>
                  <a:pt x="2546071" y="3446026"/>
                  <a:pt x="2620736" y="3453492"/>
                </a:cubicBezTo>
                <a:cubicBezTo>
                  <a:pt x="2631622" y="3456214"/>
                  <a:pt x="2642296" y="3459993"/>
                  <a:pt x="2653393" y="3461657"/>
                </a:cubicBezTo>
                <a:cubicBezTo>
                  <a:pt x="2696789" y="3468166"/>
                  <a:pt x="2784022" y="3477985"/>
                  <a:pt x="2784022" y="3477985"/>
                </a:cubicBezTo>
                <a:cubicBezTo>
                  <a:pt x="2881993" y="3472542"/>
                  <a:pt x="2980571" y="3473829"/>
                  <a:pt x="3077936" y="3461657"/>
                </a:cubicBezTo>
                <a:cubicBezTo>
                  <a:pt x="3099707" y="3458935"/>
                  <a:pt x="3121313" y="3453906"/>
                  <a:pt x="3143250" y="3453492"/>
                </a:cubicBezTo>
                <a:lnTo>
                  <a:pt x="3943350" y="3445328"/>
                </a:lnTo>
                <a:cubicBezTo>
                  <a:pt x="3959679" y="3442607"/>
                  <a:pt x="3976176" y="3440755"/>
                  <a:pt x="3992336" y="3437164"/>
                </a:cubicBezTo>
                <a:cubicBezTo>
                  <a:pt x="4000737" y="3435297"/>
                  <a:pt x="4008526" y="3431264"/>
                  <a:pt x="4016829" y="3429000"/>
                </a:cubicBezTo>
                <a:cubicBezTo>
                  <a:pt x="4038480" y="3423095"/>
                  <a:pt x="4060853" y="3419767"/>
                  <a:pt x="4082143" y="3412671"/>
                </a:cubicBezTo>
                <a:cubicBezTo>
                  <a:pt x="4117281" y="3400959"/>
                  <a:pt x="4098287" y="3406594"/>
                  <a:pt x="4139293" y="3396342"/>
                </a:cubicBezTo>
                <a:cubicBezTo>
                  <a:pt x="4173431" y="3373584"/>
                  <a:pt x="4188791" y="3367970"/>
                  <a:pt x="4212772" y="3339192"/>
                </a:cubicBezTo>
                <a:cubicBezTo>
                  <a:pt x="4219053" y="3331654"/>
                  <a:pt x="4223657" y="3322864"/>
                  <a:pt x="4229100" y="3314700"/>
                </a:cubicBezTo>
                <a:cubicBezTo>
                  <a:pt x="4231822" y="3303814"/>
                  <a:pt x="4232845" y="3292356"/>
                  <a:pt x="4237265" y="3282042"/>
                </a:cubicBezTo>
                <a:cubicBezTo>
                  <a:pt x="4241130" y="3273023"/>
                  <a:pt x="4248725" y="3266069"/>
                  <a:pt x="4253593" y="3257550"/>
                </a:cubicBezTo>
                <a:cubicBezTo>
                  <a:pt x="4259631" y="3246983"/>
                  <a:pt x="4264479" y="3235778"/>
                  <a:pt x="4269922" y="3224892"/>
                </a:cubicBezTo>
                <a:cubicBezTo>
                  <a:pt x="4272643" y="3211285"/>
                  <a:pt x="4274721" y="3197533"/>
                  <a:pt x="4278086" y="3184071"/>
                </a:cubicBezTo>
                <a:cubicBezTo>
                  <a:pt x="4280173" y="3175722"/>
                  <a:pt x="4286250" y="3168184"/>
                  <a:pt x="4286250" y="3159578"/>
                </a:cubicBezTo>
                <a:cubicBezTo>
                  <a:pt x="4286250" y="3072450"/>
                  <a:pt x="4284943" y="2985179"/>
                  <a:pt x="4278086" y="2898321"/>
                </a:cubicBezTo>
                <a:cubicBezTo>
                  <a:pt x="4276731" y="2881163"/>
                  <a:pt x="4265933" y="2866033"/>
                  <a:pt x="4261758" y="2849335"/>
                </a:cubicBezTo>
                <a:cubicBezTo>
                  <a:pt x="4246705" y="2789128"/>
                  <a:pt x="4262880" y="2843789"/>
                  <a:pt x="4237265" y="2784021"/>
                </a:cubicBezTo>
                <a:cubicBezTo>
                  <a:pt x="4233875" y="2776111"/>
                  <a:pt x="4232949" y="2767225"/>
                  <a:pt x="4229100" y="2759528"/>
                </a:cubicBezTo>
                <a:cubicBezTo>
                  <a:pt x="4224712" y="2750752"/>
                  <a:pt x="4217160" y="2743811"/>
                  <a:pt x="4212772" y="2735035"/>
                </a:cubicBezTo>
                <a:cubicBezTo>
                  <a:pt x="4184324" y="2678136"/>
                  <a:pt x="4239240" y="2750244"/>
                  <a:pt x="4180115" y="2661557"/>
                </a:cubicBezTo>
                <a:cubicBezTo>
                  <a:pt x="4173710" y="2651950"/>
                  <a:pt x="4163786" y="2645228"/>
                  <a:pt x="4155622" y="2637064"/>
                </a:cubicBezTo>
                <a:cubicBezTo>
                  <a:pt x="4123471" y="2556687"/>
                  <a:pt x="4155576" y="2628819"/>
                  <a:pt x="4122965" y="2571750"/>
                </a:cubicBezTo>
                <a:cubicBezTo>
                  <a:pt x="4116927" y="2561183"/>
                  <a:pt x="4113087" y="2549413"/>
                  <a:pt x="4106636" y="2539092"/>
                </a:cubicBezTo>
                <a:cubicBezTo>
                  <a:pt x="4099424" y="2527553"/>
                  <a:pt x="4088999" y="2518189"/>
                  <a:pt x="4082143" y="2506435"/>
                </a:cubicBezTo>
                <a:cubicBezTo>
                  <a:pt x="4069878" y="2485410"/>
                  <a:pt x="4062988" y="2461374"/>
                  <a:pt x="4049486" y="2441121"/>
                </a:cubicBezTo>
                <a:lnTo>
                  <a:pt x="4000500" y="2367642"/>
                </a:lnTo>
                <a:cubicBezTo>
                  <a:pt x="3995057" y="2359478"/>
                  <a:pt x="3990301" y="2350812"/>
                  <a:pt x="3984172" y="2343150"/>
                </a:cubicBezTo>
                <a:cubicBezTo>
                  <a:pt x="3973286" y="2329543"/>
                  <a:pt x="3961764" y="2316421"/>
                  <a:pt x="3951515" y="2302328"/>
                </a:cubicBezTo>
                <a:cubicBezTo>
                  <a:pt x="3929029" y="2271410"/>
                  <a:pt x="3918347" y="2248664"/>
                  <a:pt x="3894365" y="2220685"/>
                </a:cubicBezTo>
                <a:cubicBezTo>
                  <a:pt x="3886851" y="2211919"/>
                  <a:pt x="3876961" y="2205306"/>
                  <a:pt x="3869872" y="2196192"/>
                </a:cubicBezTo>
                <a:cubicBezTo>
                  <a:pt x="3857824" y="2180702"/>
                  <a:pt x="3848101" y="2163535"/>
                  <a:pt x="3837215" y="2147207"/>
                </a:cubicBezTo>
                <a:cubicBezTo>
                  <a:pt x="3831772" y="2139043"/>
                  <a:pt x="3827016" y="2130376"/>
                  <a:pt x="3820886" y="2122714"/>
                </a:cubicBezTo>
                <a:cubicBezTo>
                  <a:pt x="3810000" y="2109107"/>
                  <a:pt x="3799704" y="2095006"/>
                  <a:pt x="3788229" y="2081892"/>
                </a:cubicBezTo>
                <a:cubicBezTo>
                  <a:pt x="3780626" y="2073203"/>
                  <a:pt x="3771128" y="2066270"/>
                  <a:pt x="3763736" y="2057400"/>
                </a:cubicBezTo>
                <a:cubicBezTo>
                  <a:pt x="3757454" y="2049862"/>
                  <a:pt x="3753794" y="2040357"/>
                  <a:pt x="3747408" y="2032907"/>
                </a:cubicBezTo>
                <a:cubicBezTo>
                  <a:pt x="3737389" y="2021218"/>
                  <a:pt x="3724769" y="2011939"/>
                  <a:pt x="3714750" y="2000250"/>
                </a:cubicBezTo>
                <a:cubicBezTo>
                  <a:pt x="3708364" y="1992800"/>
                  <a:pt x="3704808" y="1983207"/>
                  <a:pt x="3698422" y="1975757"/>
                </a:cubicBezTo>
                <a:cubicBezTo>
                  <a:pt x="3688403" y="1964068"/>
                  <a:pt x="3676064" y="1954543"/>
                  <a:pt x="3665765" y="1943100"/>
                </a:cubicBezTo>
                <a:cubicBezTo>
                  <a:pt x="3651546" y="1927301"/>
                  <a:pt x="3639973" y="1909144"/>
                  <a:pt x="3624943" y="1894114"/>
                </a:cubicBezTo>
                <a:cubicBezTo>
                  <a:pt x="3618005" y="1887176"/>
                  <a:pt x="3607784" y="1884304"/>
                  <a:pt x="3600450" y="1877785"/>
                </a:cubicBezTo>
                <a:cubicBezTo>
                  <a:pt x="3516564" y="1803220"/>
                  <a:pt x="3582560" y="1849531"/>
                  <a:pt x="3526972" y="1812471"/>
                </a:cubicBezTo>
                <a:cubicBezTo>
                  <a:pt x="3495521" y="1765296"/>
                  <a:pt x="3528486" y="1807938"/>
                  <a:pt x="3486150" y="1771650"/>
                </a:cubicBezTo>
                <a:cubicBezTo>
                  <a:pt x="3445243" y="1736587"/>
                  <a:pt x="3464596" y="1741850"/>
                  <a:pt x="3420836" y="1714500"/>
                </a:cubicBezTo>
                <a:cubicBezTo>
                  <a:pt x="3346038" y="1667751"/>
                  <a:pt x="3438866" y="1743619"/>
                  <a:pt x="3331029" y="1657350"/>
                </a:cubicBezTo>
                <a:cubicBezTo>
                  <a:pt x="3322013" y="1650137"/>
                  <a:pt x="3315650" y="1639946"/>
                  <a:pt x="3306536" y="1632857"/>
                </a:cubicBezTo>
                <a:cubicBezTo>
                  <a:pt x="3291045" y="1620809"/>
                  <a:pt x="3271426" y="1614077"/>
                  <a:pt x="3257550" y="1600200"/>
                </a:cubicBezTo>
                <a:cubicBezTo>
                  <a:pt x="3249386" y="1592036"/>
                  <a:pt x="3241824" y="1583221"/>
                  <a:pt x="3233058" y="1575707"/>
                </a:cubicBezTo>
                <a:cubicBezTo>
                  <a:pt x="3200543" y="1547837"/>
                  <a:pt x="3188874" y="1546652"/>
                  <a:pt x="3151415" y="1518557"/>
                </a:cubicBezTo>
                <a:cubicBezTo>
                  <a:pt x="3140529" y="1510393"/>
                  <a:pt x="3130080" y="1501612"/>
                  <a:pt x="3118758" y="1494064"/>
                </a:cubicBezTo>
                <a:cubicBezTo>
                  <a:pt x="3061521" y="1455906"/>
                  <a:pt x="3096087" y="1483701"/>
                  <a:pt x="3053443" y="1453242"/>
                </a:cubicBezTo>
                <a:cubicBezTo>
                  <a:pt x="3035926" y="1440730"/>
                  <a:pt x="3015528" y="1423413"/>
                  <a:pt x="2996293" y="1412421"/>
                </a:cubicBezTo>
                <a:cubicBezTo>
                  <a:pt x="2985726" y="1406383"/>
                  <a:pt x="2974072" y="1402354"/>
                  <a:pt x="2963636" y="1396092"/>
                </a:cubicBezTo>
                <a:cubicBezTo>
                  <a:pt x="2946808" y="1385995"/>
                  <a:pt x="2930979" y="1374321"/>
                  <a:pt x="2914650" y="1363435"/>
                </a:cubicBezTo>
                <a:lnTo>
                  <a:pt x="2865665" y="1330778"/>
                </a:lnTo>
                <a:cubicBezTo>
                  <a:pt x="2854779" y="1322614"/>
                  <a:pt x="2844822" y="1313036"/>
                  <a:pt x="2833008" y="1306285"/>
                </a:cubicBezTo>
                <a:cubicBezTo>
                  <a:pt x="2825536" y="1302015"/>
                  <a:pt x="2816573" y="1301143"/>
                  <a:pt x="2808515" y="1298121"/>
                </a:cubicBezTo>
                <a:cubicBezTo>
                  <a:pt x="2794793" y="1292975"/>
                  <a:pt x="2781300" y="1287235"/>
                  <a:pt x="2767693" y="1281792"/>
                </a:cubicBezTo>
                <a:cubicBezTo>
                  <a:pt x="2729588" y="1243689"/>
                  <a:pt x="2758044" y="1265712"/>
                  <a:pt x="2702379" y="1240971"/>
                </a:cubicBezTo>
                <a:cubicBezTo>
                  <a:pt x="2659699" y="1222001"/>
                  <a:pt x="2677307" y="1224449"/>
                  <a:pt x="2628900" y="1208314"/>
                </a:cubicBezTo>
                <a:cubicBezTo>
                  <a:pt x="2618255" y="1204766"/>
                  <a:pt x="2606888" y="1203698"/>
                  <a:pt x="2596243" y="1200150"/>
                </a:cubicBezTo>
                <a:cubicBezTo>
                  <a:pt x="2582340" y="1195516"/>
                  <a:pt x="2569195" y="1188829"/>
                  <a:pt x="2555422" y="1183821"/>
                </a:cubicBezTo>
                <a:cubicBezTo>
                  <a:pt x="2539246" y="1177939"/>
                  <a:pt x="2520757" y="1177039"/>
                  <a:pt x="2506436" y="1167492"/>
                </a:cubicBezTo>
                <a:cubicBezTo>
                  <a:pt x="2450290" y="1130061"/>
                  <a:pt x="2476067" y="1141041"/>
                  <a:pt x="2432958" y="1126671"/>
                </a:cubicBezTo>
                <a:cubicBezTo>
                  <a:pt x="2424794" y="1121228"/>
                  <a:pt x="2417484" y="1114207"/>
                  <a:pt x="2408465" y="1110342"/>
                </a:cubicBezTo>
                <a:cubicBezTo>
                  <a:pt x="2398152" y="1105922"/>
                  <a:pt x="2386597" y="1105260"/>
                  <a:pt x="2375808" y="1102178"/>
                </a:cubicBezTo>
                <a:cubicBezTo>
                  <a:pt x="2367533" y="1099814"/>
                  <a:pt x="2359479" y="1096735"/>
                  <a:pt x="2351315" y="1094014"/>
                </a:cubicBezTo>
                <a:lnTo>
                  <a:pt x="2302329" y="1061357"/>
                </a:lnTo>
                <a:cubicBezTo>
                  <a:pt x="2294165" y="1055914"/>
                  <a:pt x="2284774" y="1051966"/>
                  <a:pt x="2277836" y="1045028"/>
                </a:cubicBezTo>
                <a:cubicBezTo>
                  <a:pt x="2206805" y="973997"/>
                  <a:pt x="2235633" y="1010298"/>
                  <a:pt x="2188029" y="938892"/>
                </a:cubicBezTo>
                <a:lnTo>
                  <a:pt x="2155372" y="889907"/>
                </a:lnTo>
                <a:lnTo>
                  <a:pt x="2139043" y="865414"/>
                </a:lnTo>
                <a:cubicBezTo>
                  <a:pt x="2122052" y="797447"/>
                  <a:pt x="2142741" y="864647"/>
                  <a:pt x="2114550" y="808264"/>
                </a:cubicBezTo>
                <a:cubicBezTo>
                  <a:pt x="2098663" y="776491"/>
                  <a:pt x="2113916" y="787733"/>
                  <a:pt x="2098222" y="751114"/>
                </a:cubicBezTo>
                <a:cubicBezTo>
                  <a:pt x="2094357" y="742095"/>
                  <a:pt x="2087336" y="734785"/>
                  <a:pt x="2081893" y="726621"/>
                </a:cubicBezTo>
                <a:lnTo>
                  <a:pt x="2065565" y="661307"/>
                </a:lnTo>
                <a:cubicBezTo>
                  <a:pt x="2062844" y="650421"/>
                  <a:pt x="2059600" y="639653"/>
                  <a:pt x="2057400" y="628650"/>
                </a:cubicBezTo>
                <a:cubicBezTo>
                  <a:pt x="2052609" y="604693"/>
                  <a:pt x="2050486" y="585300"/>
                  <a:pt x="2041072" y="563335"/>
                </a:cubicBezTo>
                <a:cubicBezTo>
                  <a:pt x="2036278" y="552148"/>
                  <a:pt x="2030186" y="541564"/>
                  <a:pt x="2024743" y="530678"/>
                </a:cubicBezTo>
                <a:cubicBezTo>
                  <a:pt x="2017730" y="481584"/>
                  <a:pt x="2011417" y="432109"/>
                  <a:pt x="2000250" y="383721"/>
                </a:cubicBezTo>
                <a:cubicBezTo>
                  <a:pt x="1992681" y="350921"/>
                  <a:pt x="1983922" y="318407"/>
                  <a:pt x="1975758" y="285750"/>
                </a:cubicBezTo>
                <a:cubicBezTo>
                  <a:pt x="1963422" y="236407"/>
                  <a:pt x="1971136" y="263719"/>
                  <a:pt x="1951265" y="204107"/>
                </a:cubicBezTo>
                <a:cubicBezTo>
                  <a:pt x="1943083" y="179562"/>
                  <a:pt x="1944355" y="176221"/>
                  <a:pt x="1926772" y="155121"/>
                </a:cubicBezTo>
                <a:cubicBezTo>
                  <a:pt x="1902791" y="126344"/>
                  <a:pt x="1887429" y="120729"/>
                  <a:pt x="1853293" y="97971"/>
                </a:cubicBezTo>
                <a:cubicBezTo>
                  <a:pt x="1823291" y="77970"/>
                  <a:pt x="1827927" y="78630"/>
                  <a:pt x="1787979" y="65314"/>
                </a:cubicBezTo>
                <a:cubicBezTo>
                  <a:pt x="1762843" y="56936"/>
                  <a:pt x="1740374" y="55454"/>
                  <a:pt x="1714500" y="48985"/>
                </a:cubicBezTo>
                <a:cubicBezTo>
                  <a:pt x="1706151" y="46898"/>
                  <a:pt x="1698393" y="42756"/>
                  <a:pt x="1690008" y="40821"/>
                </a:cubicBezTo>
                <a:cubicBezTo>
                  <a:pt x="1662965" y="34580"/>
                  <a:pt x="1634694" y="33268"/>
                  <a:pt x="1608365" y="24492"/>
                </a:cubicBezTo>
                <a:cubicBezTo>
                  <a:pt x="1600201" y="21771"/>
                  <a:pt x="1592378" y="17637"/>
                  <a:pt x="1583872" y="16328"/>
                </a:cubicBezTo>
                <a:cubicBezTo>
                  <a:pt x="1556840" y="12169"/>
                  <a:pt x="1529429" y="11027"/>
                  <a:pt x="1502229" y="8164"/>
                </a:cubicBezTo>
                <a:lnTo>
                  <a:pt x="1428750" y="0"/>
                </a:lnTo>
                <a:lnTo>
                  <a:pt x="604158" y="8164"/>
                </a:lnTo>
                <a:cubicBezTo>
                  <a:pt x="584918" y="8520"/>
                  <a:pt x="565878" y="12554"/>
                  <a:pt x="547008" y="16328"/>
                </a:cubicBezTo>
                <a:cubicBezTo>
                  <a:pt x="538569" y="18016"/>
                  <a:pt x="530790" y="22128"/>
                  <a:pt x="522515" y="24492"/>
                </a:cubicBezTo>
                <a:cubicBezTo>
                  <a:pt x="501811" y="30408"/>
                  <a:pt x="484932" y="32435"/>
                  <a:pt x="465365" y="40821"/>
                </a:cubicBezTo>
                <a:cubicBezTo>
                  <a:pt x="454178" y="45615"/>
                  <a:pt x="443895" y="52356"/>
                  <a:pt x="432708" y="57150"/>
                </a:cubicBezTo>
                <a:cubicBezTo>
                  <a:pt x="424798" y="60540"/>
                  <a:pt x="415912" y="61465"/>
                  <a:pt x="408215" y="65314"/>
                </a:cubicBezTo>
                <a:cubicBezTo>
                  <a:pt x="399439" y="69702"/>
                  <a:pt x="392498" y="77254"/>
                  <a:pt x="383722" y="81642"/>
                </a:cubicBezTo>
                <a:cubicBezTo>
                  <a:pt x="376025" y="85491"/>
                  <a:pt x="366926" y="85958"/>
                  <a:pt x="359229" y="89807"/>
                </a:cubicBezTo>
                <a:cubicBezTo>
                  <a:pt x="350453" y="94195"/>
                  <a:pt x="343703" y="102150"/>
                  <a:pt x="334736" y="106135"/>
                </a:cubicBezTo>
                <a:cubicBezTo>
                  <a:pt x="319007" y="113125"/>
                  <a:pt x="302079" y="117021"/>
                  <a:pt x="285750" y="122464"/>
                </a:cubicBezTo>
                <a:cubicBezTo>
                  <a:pt x="285748" y="122465"/>
                  <a:pt x="236767" y="138792"/>
                  <a:pt x="236765" y="138792"/>
                </a:cubicBezTo>
                <a:cubicBezTo>
                  <a:pt x="152414" y="147228"/>
                  <a:pt x="159204" y="161925"/>
                  <a:pt x="138793" y="171450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4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LR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139365" y="166447"/>
            <a:ext cx="3326828" cy="4068089"/>
            <a:chOff x="152716" y="1832301"/>
            <a:chExt cx="2027550" cy="24680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8"/>
              <a:ext cx="2027550" cy="2342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300" b="1" dirty="0">
                  <a:solidFill>
                    <a:srgbClr val="66C3CC"/>
                  </a:solidFill>
                </a:rPr>
                <a:t>lptr</a:t>
              </a:r>
              <a:r>
                <a:rPr lang="en-US" sz="1300" b="1" dirty="0">
                  <a:solidFill>
                    <a:srgbClr val="BDBDBD"/>
                  </a:solidFill>
                </a:rPr>
                <a:t>.</a:t>
              </a:r>
              <a:r>
                <a:rPr lang="en-US" sz="1300" b="1" dirty="0">
                  <a:solidFill>
                    <a:srgbClr val="66C3CC"/>
                  </a:solidFill>
                </a:rPr>
                <a:t>info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LRRotation</a:t>
              </a:r>
              <a:r>
                <a:rPr lang="en-US" sz="1300" b="1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2455219" y="48583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74598" y="4204174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/>
        </p:nvGraphicFramePr>
        <p:xfrm>
          <a:off x="3531891" y="615784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779510" y="5386025"/>
            <a:ext cx="571760" cy="77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37BC1318-ED45-BF4D-AB56-8B03A1FB9295}"/>
              </a:ext>
            </a:extLst>
          </p:cNvPr>
          <p:cNvSpPr/>
          <p:nvPr/>
        </p:nvSpPr>
        <p:spPr>
          <a:xfrm>
            <a:off x="2224726" y="3365369"/>
            <a:ext cx="3572759" cy="3496656"/>
          </a:xfrm>
          <a:custGeom>
            <a:avLst/>
            <a:gdLst>
              <a:gd name="connsiteX0" fmla="*/ 56561 w 3572759"/>
              <a:gd name="connsiteY0" fmla="*/ 2281287 h 3496656"/>
              <a:gd name="connsiteX1" fmla="*/ 75414 w 3572759"/>
              <a:gd name="connsiteY1" fmla="*/ 2356701 h 3496656"/>
              <a:gd name="connsiteX2" fmla="*/ 113121 w 3572759"/>
              <a:gd name="connsiteY2" fmla="*/ 2413262 h 3496656"/>
              <a:gd name="connsiteX3" fmla="*/ 131975 w 3572759"/>
              <a:gd name="connsiteY3" fmla="*/ 2450969 h 3496656"/>
              <a:gd name="connsiteX4" fmla="*/ 141402 w 3572759"/>
              <a:gd name="connsiteY4" fmla="*/ 2479250 h 3496656"/>
              <a:gd name="connsiteX5" fmla="*/ 207389 w 3572759"/>
              <a:gd name="connsiteY5" fmla="*/ 2564091 h 3496656"/>
              <a:gd name="connsiteX6" fmla="*/ 254523 w 3572759"/>
              <a:gd name="connsiteY6" fmla="*/ 2648932 h 3496656"/>
              <a:gd name="connsiteX7" fmla="*/ 282804 w 3572759"/>
              <a:gd name="connsiteY7" fmla="*/ 2677212 h 3496656"/>
              <a:gd name="connsiteX8" fmla="*/ 320511 w 3572759"/>
              <a:gd name="connsiteY8" fmla="*/ 2733773 h 3496656"/>
              <a:gd name="connsiteX9" fmla="*/ 377072 w 3572759"/>
              <a:gd name="connsiteY9" fmla="*/ 2780907 h 3496656"/>
              <a:gd name="connsiteX10" fmla="*/ 395926 w 3572759"/>
              <a:gd name="connsiteY10" fmla="*/ 2809188 h 3496656"/>
              <a:gd name="connsiteX11" fmla="*/ 452486 w 3572759"/>
              <a:gd name="connsiteY11" fmla="*/ 2865749 h 3496656"/>
              <a:gd name="connsiteX12" fmla="*/ 499620 w 3572759"/>
              <a:gd name="connsiteY12" fmla="*/ 2922309 h 3496656"/>
              <a:gd name="connsiteX13" fmla="*/ 527901 w 3572759"/>
              <a:gd name="connsiteY13" fmla="*/ 2960017 h 3496656"/>
              <a:gd name="connsiteX14" fmla="*/ 556181 w 3572759"/>
              <a:gd name="connsiteY14" fmla="*/ 2988297 h 3496656"/>
              <a:gd name="connsiteX15" fmla="*/ 575035 w 3572759"/>
              <a:gd name="connsiteY15" fmla="*/ 3016577 h 3496656"/>
              <a:gd name="connsiteX16" fmla="*/ 669303 w 3572759"/>
              <a:gd name="connsiteY16" fmla="*/ 3073138 h 3496656"/>
              <a:gd name="connsiteX17" fmla="*/ 725864 w 3572759"/>
              <a:gd name="connsiteY17" fmla="*/ 3110845 h 3496656"/>
              <a:gd name="connsiteX18" fmla="*/ 810705 w 3572759"/>
              <a:gd name="connsiteY18" fmla="*/ 3157979 h 3496656"/>
              <a:gd name="connsiteX19" fmla="*/ 867266 w 3572759"/>
              <a:gd name="connsiteY19" fmla="*/ 3195687 h 3496656"/>
              <a:gd name="connsiteX20" fmla="*/ 923827 w 3572759"/>
              <a:gd name="connsiteY20" fmla="*/ 3214540 h 3496656"/>
              <a:gd name="connsiteX21" fmla="*/ 1150070 w 3572759"/>
              <a:gd name="connsiteY21" fmla="*/ 3365369 h 3496656"/>
              <a:gd name="connsiteX22" fmla="*/ 1206631 w 3572759"/>
              <a:gd name="connsiteY22" fmla="*/ 3403076 h 3496656"/>
              <a:gd name="connsiteX23" fmla="*/ 1234911 w 3572759"/>
              <a:gd name="connsiteY23" fmla="*/ 3421930 h 3496656"/>
              <a:gd name="connsiteX24" fmla="*/ 1329179 w 3572759"/>
              <a:gd name="connsiteY24" fmla="*/ 3450210 h 3496656"/>
              <a:gd name="connsiteX25" fmla="*/ 1404594 w 3572759"/>
              <a:gd name="connsiteY25" fmla="*/ 3459637 h 3496656"/>
              <a:gd name="connsiteX26" fmla="*/ 2318994 w 3572759"/>
              <a:gd name="connsiteY26" fmla="*/ 3478491 h 3496656"/>
              <a:gd name="connsiteX27" fmla="*/ 2460396 w 3572759"/>
              <a:gd name="connsiteY27" fmla="*/ 3487918 h 3496656"/>
              <a:gd name="connsiteX28" fmla="*/ 2818614 w 3572759"/>
              <a:gd name="connsiteY28" fmla="*/ 3469064 h 3496656"/>
              <a:gd name="connsiteX29" fmla="*/ 2846895 w 3572759"/>
              <a:gd name="connsiteY29" fmla="*/ 3459637 h 3496656"/>
              <a:gd name="connsiteX30" fmla="*/ 2950589 w 3572759"/>
              <a:gd name="connsiteY30" fmla="*/ 3431357 h 3496656"/>
              <a:gd name="connsiteX31" fmla="*/ 2978870 w 3572759"/>
              <a:gd name="connsiteY31" fmla="*/ 3412503 h 3496656"/>
              <a:gd name="connsiteX32" fmla="*/ 3035431 w 3572759"/>
              <a:gd name="connsiteY32" fmla="*/ 3393650 h 3496656"/>
              <a:gd name="connsiteX33" fmla="*/ 3063711 w 3572759"/>
              <a:gd name="connsiteY33" fmla="*/ 3384223 h 3496656"/>
              <a:gd name="connsiteX34" fmla="*/ 3157979 w 3572759"/>
              <a:gd name="connsiteY34" fmla="*/ 3271101 h 3496656"/>
              <a:gd name="connsiteX35" fmla="*/ 3186260 w 3572759"/>
              <a:gd name="connsiteY35" fmla="*/ 3176833 h 3496656"/>
              <a:gd name="connsiteX36" fmla="*/ 3195686 w 3572759"/>
              <a:gd name="connsiteY36" fmla="*/ 3101419 h 3496656"/>
              <a:gd name="connsiteX37" fmla="*/ 3205113 w 3572759"/>
              <a:gd name="connsiteY37" fmla="*/ 3073138 h 3496656"/>
              <a:gd name="connsiteX38" fmla="*/ 3214540 w 3572759"/>
              <a:gd name="connsiteY38" fmla="*/ 2969443 h 3496656"/>
              <a:gd name="connsiteX39" fmla="*/ 3223967 w 3572759"/>
              <a:gd name="connsiteY39" fmla="*/ 2931736 h 3496656"/>
              <a:gd name="connsiteX40" fmla="*/ 3242820 w 3572759"/>
              <a:gd name="connsiteY40" fmla="*/ 2828041 h 3496656"/>
              <a:gd name="connsiteX41" fmla="*/ 3261674 w 3572759"/>
              <a:gd name="connsiteY41" fmla="*/ 2686639 h 3496656"/>
              <a:gd name="connsiteX42" fmla="*/ 3280528 w 3572759"/>
              <a:gd name="connsiteY42" fmla="*/ 2620652 h 3496656"/>
              <a:gd name="connsiteX43" fmla="*/ 3299381 w 3572759"/>
              <a:gd name="connsiteY43" fmla="*/ 2498103 h 3496656"/>
              <a:gd name="connsiteX44" fmla="*/ 3337088 w 3572759"/>
              <a:gd name="connsiteY44" fmla="*/ 2413262 h 3496656"/>
              <a:gd name="connsiteX45" fmla="*/ 3355942 w 3572759"/>
              <a:gd name="connsiteY45" fmla="*/ 2271860 h 3496656"/>
              <a:gd name="connsiteX46" fmla="*/ 3374796 w 3572759"/>
              <a:gd name="connsiteY46" fmla="*/ 2215299 h 3496656"/>
              <a:gd name="connsiteX47" fmla="*/ 3384222 w 3572759"/>
              <a:gd name="connsiteY47" fmla="*/ 2187019 h 3496656"/>
              <a:gd name="connsiteX48" fmla="*/ 3393649 w 3572759"/>
              <a:gd name="connsiteY48" fmla="*/ 2139885 h 3496656"/>
              <a:gd name="connsiteX49" fmla="*/ 3431356 w 3572759"/>
              <a:gd name="connsiteY49" fmla="*/ 2036190 h 3496656"/>
              <a:gd name="connsiteX50" fmla="*/ 3459637 w 3572759"/>
              <a:gd name="connsiteY50" fmla="*/ 1932495 h 3496656"/>
              <a:gd name="connsiteX51" fmla="*/ 3478490 w 3572759"/>
              <a:gd name="connsiteY51" fmla="*/ 1838227 h 3496656"/>
              <a:gd name="connsiteX52" fmla="*/ 3497344 w 3572759"/>
              <a:gd name="connsiteY52" fmla="*/ 1791093 h 3496656"/>
              <a:gd name="connsiteX53" fmla="*/ 3516198 w 3572759"/>
              <a:gd name="connsiteY53" fmla="*/ 1715678 h 3496656"/>
              <a:gd name="connsiteX54" fmla="*/ 3535051 w 3572759"/>
              <a:gd name="connsiteY54" fmla="*/ 1630837 h 3496656"/>
              <a:gd name="connsiteX55" fmla="*/ 3544478 w 3572759"/>
              <a:gd name="connsiteY55" fmla="*/ 1517716 h 3496656"/>
              <a:gd name="connsiteX56" fmla="*/ 3563332 w 3572759"/>
              <a:gd name="connsiteY56" fmla="*/ 1442301 h 3496656"/>
              <a:gd name="connsiteX57" fmla="*/ 3572759 w 3572759"/>
              <a:gd name="connsiteY57" fmla="*/ 1376313 h 3496656"/>
              <a:gd name="connsiteX58" fmla="*/ 3563332 w 3572759"/>
              <a:gd name="connsiteY58" fmla="*/ 1112363 h 3496656"/>
              <a:gd name="connsiteX59" fmla="*/ 3544478 w 3572759"/>
              <a:gd name="connsiteY59" fmla="*/ 980388 h 3496656"/>
              <a:gd name="connsiteX60" fmla="*/ 3535051 w 3572759"/>
              <a:gd name="connsiteY60" fmla="*/ 895546 h 3496656"/>
              <a:gd name="connsiteX61" fmla="*/ 3525625 w 3572759"/>
              <a:gd name="connsiteY61" fmla="*/ 867266 h 3496656"/>
              <a:gd name="connsiteX62" fmla="*/ 3516198 w 3572759"/>
              <a:gd name="connsiteY62" fmla="*/ 829559 h 3496656"/>
              <a:gd name="connsiteX63" fmla="*/ 3506771 w 3572759"/>
              <a:gd name="connsiteY63" fmla="*/ 801278 h 3496656"/>
              <a:gd name="connsiteX64" fmla="*/ 3497344 w 3572759"/>
              <a:gd name="connsiteY64" fmla="*/ 754144 h 3496656"/>
              <a:gd name="connsiteX65" fmla="*/ 3487917 w 3572759"/>
              <a:gd name="connsiteY65" fmla="*/ 725864 h 3496656"/>
              <a:gd name="connsiteX66" fmla="*/ 3459637 w 3572759"/>
              <a:gd name="connsiteY66" fmla="*/ 622169 h 3496656"/>
              <a:gd name="connsiteX67" fmla="*/ 3440783 w 3572759"/>
              <a:gd name="connsiteY67" fmla="*/ 593889 h 3496656"/>
              <a:gd name="connsiteX68" fmla="*/ 3421930 w 3572759"/>
              <a:gd name="connsiteY68" fmla="*/ 537328 h 3496656"/>
              <a:gd name="connsiteX69" fmla="*/ 3365369 w 3572759"/>
              <a:gd name="connsiteY69" fmla="*/ 452487 h 3496656"/>
              <a:gd name="connsiteX70" fmla="*/ 3346515 w 3572759"/>
              <a:gd name="connsiteY70" fmla="*/ 424206 h 3496656"/>
              <a:gd name="connsiteX71" fmla="*/ 3337088 w 3572759"/>
              <a:gd name="connsiteY71" fmla="*/ 395926 h 3496656"/>
              <a:gd name="connsiteX72" fmla="*/ 3299381 w 3572759"/>
              <a:gd name="connsiteY72" fmla="*/ 367645 h 3496656"/>
              <a:gd name="connsiteX73" fmla="*/ 3242820 w 3572759"/>
              <a:gd name="connsiteY73" fmla="*/ 311085 h 3496656"/>
              <a:gd name="connsiteX74" fmla="*/ 3214540 w 3572759"/>
              <a:gd name="connsiteY74" fmla="*/ 282804 h 3496656"/>
              <a:gd name="connsiteX75" fmla="*/ 3186260 w 3572759"/>
              <a:gd name="connsiteY75" fmla="*/ 263951 h 3496656"/>
              <a:gd name="connsiteX76" fmla="*/ 3157979 w 3572759"/>
              <a:gd name="connsiteY76" fmla="*/ 226243 h 3496656"/>
              <a:gd name="connsiteX77" fmla="*/ 3129699 w 3572759"/>
              <a:gd name="connsiteY77" fmla="*/ 197963 h 3496656"/>
              <a:gd name="connsiteX78" fmla="*/ 3110845 w 3572759"/>
              <a:gd name="connsiteY78" fmla="*/ 169683 h 3496656"/>
              <a:gd name="connsiteX79" fmla="*/ 3082565 w 3572759"/>
              <a:gd name="connsiteY79" fmla="*/ 160256 h 3496656"/>
              <a:gd name="connsiteX80" fmla="*/ 3054284 w 3572759"/>
              <a:gd name="connsiteY80" fmla="*/ 141402 h 3496656"/>
              <a:gd name="connsiteX81" fmla="*/ 3026004 w 3572759"/>
              <a:gd name="connsiteY81" fmla="*/ 113122 h 3496656"/>
              <a:gd name="connsiteX82" fmla="*/ 2912882 w 3572759"/>
              <a:gd name="connsiteY82" fmla="*/ 65988 h 3496656"/>
              <a:gd name="connsiteX83" fmla="*/ 2828041 w 3572759"/>
              <a:gd name="connsiteY83" fmla="*/ 37707 h 3496656"/>
              <a:gd name="connsiteX84" fmla="*/ 2780907 w 3572759"/>
              <a:gd name="connsiteY84" fmla="*/ 28280 h 3496656"/>
              <a:gd name="connsiteX85" fmla="*/ 2743200 w 3572759"/>
              <a:gd name="connsiteY85" fmla="*/ 18854 h 3496656"/>
              <a:gd name="connsiteX86" fmla="*/ 2611225 w 3572759"/>
              <a:gd name="connsiteY86" fmla="*/ 0 h 3496656"/>
              <a:gd name="connsiteX87" fmla="*/ 1828800 w 3572759"/>
              <a:gd name="connsiteY87" fmla="*/ 9427 h 3496656"/>
              <a:gd name="connsiteX88" fmla="*/ 1734532 w 3572759"/>
              <a:gd name="connsiteY88" fmla="*/ 37707 h 3496656"/>
              <a:gd name="connsiteX89" fmla="*/ 1668544 w 3572759"/>
              <a:gd name="connsiteY89" fmla="*/ 56561 h 3496656"/>
              <a:gd name="connsiteX90" fmla="*/ 1611983 w 3572759"/>
              <a:gd name="connsiteY90" fmla="*/ 75415 h 3496656"/>
              <a:gd name="connsiteX91" fmla="*/ 1555422 w 3572759"/>
              <a:gd name="connsiteY91" fmla="*/ 103695 h 3496656"/>
              <a:gd name="connsiteX92" fmla="*/ 1498862 w 3572759"/>
              <a:gd name="connsiteY92" fmla="*/ 141402 h 3496656"/>
              <a:gd name="connsiteX93" fmla="*/ 1442301 w 3572759"/>
              <a:gd name="connsiteY93" fmla="*/ 188536 h 3496656"/>
              <a:gd name="connsiteX94" fmla="*/ 1404594 w 3572759"/>
              <a:gd name="connsiteY94" fmla="*/ 254524 h 3496656"/>
              <a:gd name="connsiteX95" fmla="*/ 1385740 w 3572759"/>
              <a:gd name="connsiteY95" fmla="*/ 282804 h 3496656"/>
              <a:gd name="connsiteX96" fmla="*/ 1348033 w 3572759"/>
              <a:gd name="connsiteY96" fmla="*/ 395926 h 3496656"/>
              <a:gd name="connsiteX97" fmla="*/ 1329179 w 3572759"/>
              <a:gd name="connsiteY97" fmla="*/ 452487 h 3496656"/>
              <a:gd name="connsiteX98" fmla="*/ 1319752 w 3572759"/>
              <a:gd name="connsiteY98" fmla="*/ 499621 h 3496656"/>
              <a:gd name="connsiteX99" fmla="*/ 1319752 w 3572759"/>
              <a:gd name="connsiteY99" fmla="*/ 961534 h 3496656"/>
              <a:gd name="connsiteX100" fmla="*/ 1291472 w 3572759"/>
              <a:gd name="connsiteY100" fmla="*/ 989815 h 3496656"/>
              <a:gd name="connsiteX101" fmla="*/ 1234911 w 3572759"/>
              <a:gd name="connsiteY101" fmla="*/ 1008668 h 3496656"/>
              <a:gd name="connsiteX102" fmla="*/ 1178350 w 3572759"/>
              <a:gd name="connsiteY102" fmla="*/ 1027522 h 3496656"/>
              <a:gd name="connsiteX103" fmla="*/ 1055802 w 3572759"/>
              <a:gd name="connsiteY103" fmla="*/ 1055802 h 3496656"/>
              <a:gd name="connsiteX104" fmla="*/ 970961 w 3572759"/>
              <a:gd name="connsiteY104" fmla="*/ 1065229 h 3496656"/>
              <a:gd name="connsiteX105" fmla="*/ 838985 w 3572759"/>
              <a:gd name="connsiteY105" fmla="*/ 1084083 h 3496656"/>
              <a:gd name="connsiteX106" fmla="*/ 678730 w 3572759"/>
              <a:gd name="connsiteY106" fmla="*/ 1102936 h 3496656"/>
              <a:gd name="connsiteX107" fmla="*/ 641022 w 3572759"/>
              <a:gd name="connsiteY107" fmla="*/ 1112363 h 3496656"/>
              <a:gd name="connsiteX108" fmla="*/ 546754 w 3572759"/>
              <a:gd name="connsiteY108" fmla="*/ 1121790 h 3496656"/>
              <a:gd name="connsiteX109" fmla="*/ 471340 w 3572759"/>
              <a:gd name="connsiteY109" fmla="*/ 1131217 h 3496656"/>
              <a:gd name="connsiteX110" fmla="*/ 405352 w 3572759"/>
              <a:gd name="connsiteY110" fmla="*/ 1140643 h 3496656"/>
              <a:gd name="connsiteX111" fmla="*/ 329938 w 3572759"/>
              <a:gd name="connsiteY111" fmla="*/ 1159497 h 3496656"/>
              <a:gd name="connsiteX112" fmla="*/ 292231 w 3572759"/>
              <a:gd name="connsiteY112" fmla="*/ 1168924 h 3496656"/>
              <a:gd name="connsiteX113" fmla="*/ 197963 w 3572759"/>
              <a:gd name="connsiteY113" fmla="*/ 1225485 h 3496656"/>
              <a:gd name="connsiteX114" fmla="*/ 169682 w 3572759"/>
              <a:gd name="connsiteY114" fmla="*/ 1253765 h 3496656"/>
              <a:gd name="connsiteX115" fmla="*/ 113121 w 3572759"/>
              <a:gd name="connsiteY115" fmla="*/ 1300899 h 3496656"/>
              <a:gd name="connsiteX116" fmla="*/ 94268 w 3572759"/>
              <a:gd name="connsiteY116" fmla="*/ 1357460 h 3496656"/>
              <a:gd name="connsiteX117" fmla="*/ 84841 w 3572759"/>
              <a:gd name="connsiteY117" fmla="*/ 1385740 h 3496656"/>
              <a:gd name="connsiteX118" fmla="*/ 65987 w 3572759"/>
              <a:gd name="connsiteY118" fmla="*/ 1414021 h 3496656"/>
              <a:gd name="connsiteX119" fmla="*/ 37707 w 3572759"/>
              <a:gd name="connsiteY119" fmla="*/ 1508289 h 3496656"/>
              <a:gd name="connsiteX120" fmla="*/ 18853 w 3572759"/>
              <a:gd name="connsiteY120" fmla="*/ 1574276 h 3496656"/>
              <a:gd name="connsiteX121" fmla="*/ 9427 w 3572759"/>
              <a:gd name="connsiteY121" fmla="*/ 1677971 h 3496656"/>
              <a:gd name="connsiteX122" fmla="*/ 0 w 3572759"/>
              <a:gd name="connsiteY122" fmla="*/ 1725105 h 3496656"/>
              <a:gd name="connsiteX123" fmla="*/ 9427 w 3572759"/>
              <a:gd name="connsiteY123" fmla="*/ 1904215 h 3496656"/>
              <a:gd name="connsiteX124" fmla="*/ 28280 w 3572759"/>
              <a:gd name="connsiteY124" fmla="*/ 2026763 h 3496656"/>
              <a:gd name="connsiteX125" fmla="*/ 37707 w 3572759"/>
              <a:gd name="connsiteY125" fmla="*/ 2177592 h 3496656"/>
              <a:gd name="connsiteX126" fmla="*/ 47134 w 3572759"/>
              <a:gd name="connsiteY126" fmla="*/ 2243579 h 3496656"/>
              <a:gd name="connsiteX127" fmla="*/ 56561 w 3572759"/>
              <a:gd name="connsiteY127" fmla="*/ 2281287 h 349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572759" h="3496656">
                <a:moveTo>
                  <a:pt x="56561" y="2281287"/>
                </a:moveTo>
                <a:cubicBezTo>
                  <a:pt x="61274" y="2300141"/>
                  <a:pt x="66354" y="2340393"/>
                  <a:pt x="75414" y="2356701"/>
                </a:cubicBezTo>
                <a:cubicBezTo>
                  <a:pt x="86418" y="2376509"/>
                  <a:pt x="102987" y="2392995"/>
                  <a:pt x="113121" y="2413262"/>
                </a:cubicBezTo>
                <a:cubicBezTo>
                  <a:pt x="119406" y="2425831"/>
                  <a:pt x="126439" y="2438053"/>
                  <a:pt x="131975" y="2450969"/>
                </a:cubicBezTo>
                <a:cubicBezTo>
                  <a:pt x="135889" y="2460102"/>
                  <a:pt x="136576" y="2470564"/>
                  <a:pt x="141402" y="2479250"/>
                </a:cubicBezTo>
                <a:cubicBezTo>
                  <a:pt x="169589" y="2529987"/>
                  <a:pt x="173039" y="2529740"/>
                  <a:pt x="207389" y="2564091"/>
                </a:cubicBezTo>
                <a:cubicBezTo>
                  <a:pt x="219243" y="2599652"/>
                  <a:pt x="222110" y="2616520"/>
                  <a:pt x="254523" y="2648932"/>
                </a:cubicBezTo>
                <a:cubicBezTo>
                  <a:pt x="263950" y="2658359"/>
                  <a:pt x="274619" y="2666689"/>
                  <a:pt x="282804" y="2677212"/>
                </a:cubicBezTo>
                <a:cubicBezTo>
                  <a:pt x="296715" y="2695098"/>
                  <a:pt x="301657" y="2721204"/>
                  <a:pt x="320511" y="2733773"/>
                </a:cubicBezTo>
                <a:cubicBezTo>
                  <a:pt x="348318" y="2752311"/>
                  <a:pt x="354390" y="2753689"/>
                  <a:pt x="377072" y="2780907"/>
                </a:cubicBezTo>
                <a:cubicBezTo>
                  <a:pt x="384325" y="2789611"/>
                  <a:pt x="388399" y="2800720"/>
                  <a:pt x="395926" y="2809188"/>
                </a:cubicBezTo>
                <a:cubicBezTo>
                  <a:pt x="413640" y="2829116"/>
                  <a:pt x="437696" y="2843564"/>
                  <a:pt x="452486" y="2865749"/>
                </a:cubicBezTo>
                <a:cubicBezTo>
                  <a:pt x="494159" y="2928256"/>
                  <a:pt x="445180" y="2858795"/>
                  <a:pt x="499620" y="2922309"/>
                </a:cubicBezTo>
                <a:cubicBezTo>
                  <a:pt x="509845" y="2934238"/>
                  <a:pt x="517676" y="2948088"/>
                  <a:pt x="527901" y="2960017"/>
                </a:cubicBezTo>
                <a:cubicBezTo>
                  <a:pt x="536577" y="2970139"/>
                  <a:pt x="547646" y="2978056"/>
                  <a:pt x="556181" y="2988297"/>
                </a:cubicBezTo>
                <a:cubicBezTo>
                  <a:pt x="563434" y="2997001"/>
                  <a:pt x="566509" y="3009116"/>
                  <a:pt x="575035" y="3016577"/>
                </a:cubicBezTo>
                <a:cubicBezTo>
                  <a:pt x="605373" y="3043123"/>
                  <a:pt x="634842" y="3055908"/>
                  <a:pt x="669303" y="3073138"/>
                </a:cubicBezTo>
                <a:cubicBezTo>
                  <a:pt x="732066" y="3135903"/>
                  <a:pt x="664470" y="3076738"/>
                  <a:pt x="725864" y="3110845"/>
                </a:cubicBezTo>
                <a:cubicBezTo>
                  <a:pt x="823109" y="3164870"/>
                  <a:pt x="746713" y="3136650"/>
                  <a:pt x="810705" y="3157979"/>
                </a:cubicBezTo>
                <a:cubicBezTo>
                  <a:pt x="829559" y="3170548"/>
                  <a:pt x="845769" y="3188522"/>
                  <a:pt x="867266" y="3195687"/>
                </a:cubicBezTo>
                <a:lnTo>
                  <a:pt x="923827" y="3214540"/>
                </a:lnTo>
                <a:lnTo>
                  <a:pt x="1150070" y="3365369"/>
                </a:lnTo>
                <a:lnTo>
                  <a:pt x="1206631" y="3403076"/>
                </a:lnTo>
                <a:cubicBezTo>
                  <a:pt x="1216058" y="3409360"/>
                  <a:pt x="1224163" y="3418347"/>
                  <a:pt x="1234911" y="3421930"/>
                </a:cubicBezTo>
                <a:cubicBezTo>
                  <a:pt x="1260065" y="3430315"/>
                  <a:pt x="1300679" y="3445460"/>
                  <a:pt x="1329179" y="3450210"/>
                </a:cubicBezTo>
                <a:cubicBezTo>
                  <a:pt x="1354168" y="3454375"/>
                  <a:pt x="1379456" y="3456495"/>
                  <a:pt x="1404594" y="3459637"/>
                </a:cubicBezTo>
                <a:cubicBezTo>
                  <a:pt x="1727146" y="3540277"/>
                  <a:pt x="1399500" y="3461463"/>
                  <a:pt x="2318994" y="3478491"/>
                </a:cubicBezTo>
                <a:cubicBezTo>
                  <a:pt x="2366225" y="3479366"/>
                  <a:pt x="2413262" y="3484776"/>
                  <a:pt x="2460396" y="3487918"/>
                </a:cubicBezTo>
                <a:cubicBezTo>
                  <a:pt x="2532070" y="3485606"/>
                  <a:pt x="2711491" y="3490489"/>
                  <a:pt x="2818614" y="3469064"/>
                </a:cubicBezTo>
                <a:cubicBezTo>
                  <a:pt x="2828358" y="3467115"/>
                  <a:pt x="2837255" y="3462047"/>
                  <a:pt x="2846895" y="3459637"/>
                </a:cubicBezTo>
                <a:cubicBezTo>
                  <a:pt x="2875225" y="3452554"/>
                  <a:pt x="2926323" y="3447535"/>
                  <a:pt x="2950589" y="3431357"/>
                </a:cubicBezTo>
                <a:cubicBezTo>
                  <a:pt x="2960016" y="3425072"/>
                  <a:pt x="2968517" y="3417104"/>
                  <a:pt x="2978870" y="3412503"/>
                </a:cubicBezTo>
                <a:cubicBezTo>
                  <a:pt x="2997031" y="3404432"/>
                  <a:pt x="3016577" y="3399934"/>
                  <a:pt x="3035431" y="3393650"/>
                </a:cubicBezTo>
                <a:lnTo>
                  <a:pt x="3063711" y="3384223"/>
                </a:lnTo>
                <a:cubicBezTo>
                  <a:pt x="3089965" y="3357969"/>
                  <a:pt x="3144854" y="3310475"/>
                  <a:pt x="3157979" y="3271101"/>
                </a:cubicBezTo>
                <a:cubicBezTo>
                  <a:pt x="3180930" y="3202249"/>
                  <a:pt x="3172013" y="3233820"/>
                  <a:pt x="3186260" y="3176833"/>
                </a:cubicBezTo>
                <a:cubicBezTo>
                  <a:pt x="3189402" y="3151695"/>
                  <a:pt x="3191154" y="3126344"/>
                  <a:pt x="3195686" y="3101419"/>
                </a:cubicBezTo>
                <a:cubicBezTo>
                  <a:pt x="3197464" y="3091642"/>
                  <a:pt x="3203708" y="3082975"/>
                  <a:pt x="3205113" y="3073138"/>
                </a:cubicBezTo>
                <a:cubicBezTo>
                  <a:pt x="3210021" y="3038779"/>
                  <a:pt x="3209953" y="3003846"/>
                  <a:pt x="3214540" y="2969443"/>
                </a:cubicBezTo>
                <a:cubicBezTo>
                  <a:pt x="3216252" y="2956601"/>
                  <a:pt x="3221837" y="2944516"/>
                  <a:pt x="3223967" y="2931736"/>
                </a:cubicBezTo>
                <a:cubicBezTo>
                  <a:pt x="3241734" y="2825138"/>
                  <a:pt x="3222596" y="2888720"/>
                  <a:pt x="3242820" y="2828041"/>
                </a:cubicBezTo>
                <a:cubicBezTo>
                  <a:pt x="3246103" y="2801780"/>
                  <a:pt x="3256470" y="2715258"/>
                  <a:pt x="3261674" y="2686639"/>
                </a:cubicBezTo>
                <a:cubicBezTo>
                  <a:pt x="3273432" y="2621971"/>
                  <a:pt x="3267064" y="2674508"/>
                  <a:pt x="3280528" y="2620652"/>
                </a:cubicBezTo>
                <a:cubicBezTo>
                  <a:pt x="3297355" y="2553342"/>
                  <a:pt x="3284120" y="2582038"/>
                  <a:pt x="3299381" y="2498103"/>
                </a:cubicBezTo>
                <a:cubicBezTo>
                  <a:pt x="3303979" y="2472817"/>
                  <a:pt x="3328750" y="2429938"/>
                  <a:pt x="3337088" y="2413262"/>
                </a:cubicBezTo>
                <a:cubicBezTo>
                  <a:pt x="3340227" y="2385015"/>
                  <a:pt x="3347479" y="2305711"/>
                  <a:pt x="3355942" y="2271860"/>
                </a:cubicBezTo>
                <a:cubicBezTo>
                  <a:pt x="3360762" y="2252580"/>
                  <a:pt x="3368512" y="2234153"/>
                  <a:pt x="3374796" y="2215299"/>
                </a:cubicBezTo>
                <a:cubicBezTo>
                  <a:pt x="3377938" y="2205872"/>
                  <a:pt x="3382273" y="2196763"/>
                  <a:pt x="3384222" y="2187019"/>
                </a:cubicBezTo>
                <a:cubicBezTo>
                  <a:pt x="3387364" y="2171308"/>
                  <a:pt x="3389433" y="2155343"/>
                  <a:pt x="3393649" y="2139885"/>
                </a:cubicBezTo>
                <a:cubicBezTo>
                  <a:pt x="3404021" y="2101854"/>
                  <a:pt x="3416901" y="2072330"/>
                  <a:pt x="3431356" y="2036190"/>
                </a:cubicBezTo>
                <a:cubicBezTo>
                  <a:pt x="3459853" y="1865212"/>
                  <a:pt x="3419264" y="2083893"/>
                  <a:pt x="3459637" y="1932495"/>
                </a:cubicBezTo>
                <a:cubicBezTo>
                  <a:pt x="3467894" y="1901532"/>
                  <a:pt x="3466589" y="1867980"/>
                  <a:pt x="3478490" y="1838227"/>
                </a:cubicBezTo>
                <a:cubicBezTo>
                  <a:pt x="3484775" y="1822516"/>
                  <a:pt x="3492368" y="1807266"/>
                  <a:pt x="3497344" y="1791093"/>
                </a:cubicBezTo>
                <a:cubicBezTo>
                  <a:pt x="3504964" y="1766327"/>
                  <a:pt x="3509913" y="1740816"/>
                  <a:pt x="3516198" y="1715678"/>
                </a:cubicBezTo>
                <a:cubicBezTo>
                  <a:pt x="3529512" y="1662425"/>
                  <a:pt x="3523084" y="1690678"/>
                  <a:pt x="3535051" y="1630837"/>
                </a:cubicBezTo>
                <a:cubicBezTo>
                  <a:pt x="3538193" y="1593130"/>
                  <a:pt x="3538865" y="1555135"/>
                  <a:pt x="3544478" y="1517716"/>
                </a:cubicBezTo>
                <a:cubicBezTo>
                  <a:pt x="3548322" y="1492091"/>
                  <a:pt x="3559667" y="1467953"/>
                  <a:pt x="3563332" y="1442301"/>
                </a:cubicBezTo>
                <a:lnTo>
                  <a:pt x="3572759" y="1376313"/>
                </a:lnTo>
                <a:cubicBezTo>
                  <a:pt x="3569617" y="1288330"/>
                  <a:pt x="3567841" y="1200287"/>
                  <a:pt x="3563332" y="1112363"/>
                </a:cubicBezTo>
                <a:cubicBezTo>
                  <a:pt x="3558325" y="1014731"/>
                  <a:pt x="3563358" y="1037025"/>
                  <a:pt x="3544478" y="980388"/>
                </a:cubicBezTo>
                <a:cubicBezTo>
                  <a:pt x="3541336" y="952107"/>
                  <a:pt x="3539729" y="923614"/>
                  <a:pt x="3535051" y="895546"/>
                </a:cubicBezTo>
                <a:cubicBezTo>
                  <a:pt x="3533418" y="885745"/>
                  <a:pt x="3528355" y="876820"/>
                  <a:pt x="3525625" y="867266"/>
                </a:cubicBezTo>
                <a:cubicBezTo>
                  <a:pt x="3522066" y="854809"/>
                  <a:pt x="3519757" y="842016"/>
                  <a:pt x="3516198" y="829559"/>
                </a:cubicBezTo>
                <a:cubicBezTo>
                  <a:pt x="3513468" y="820004"/>
                  <a:pt x="3509181" y="810918"/>
                  <a:pt x="3506771" y="801278"/>
                </a:cubicBezTo>
                <a:cubicBezTo>
                  <a:pt x="3502885" y="785734"/>
                  <a:pt x="3501230" y="769688"/>
                  <a:pt x="3497344" y="754144"/>
                </a:cubicBezTo>
                <a:cubicBezTo>
                  <a:pt x="3494934" y="744504"/>
                  <a:pt x="3490327" y="735504"/>
                  <a:pt x="3487917" y="725864"/>
                </a:cubicBezTo>
                <a:cubicBezTo>
                  <a:pt x="3480835" y="697536"/>
                  <a:pt x="3475814" y="646434"/>
                  <a:pt x="3459637" y="622169"/>
                </a:cubicBezTo>
                <a:lnTo>
                  <a:pt x="3440783" y="593889"/>
                </a:lnTo>
                <a:cubicBezTo>
                  <a:pt x="3434499" y="575035"/>
                  <a:pt x="3432954" y="553864"/>
                  <a:pt x="3421930" y="537328"/>
                </a:cubicBezTo>
                <a:lnTo>
                  <a:pt x="3365369" y="452487"/>
                </a:lnTo>
                <a:cubicBezTo>
                  <a:pt x="3359084" y="443060"/>
                  <a:pt x="3350098" y="434954"/>
                  <a:pt x="3346515" y="424206"/>
                </a:cubicBezTo>
                <a:cubicBezTo>
                  <a:pt x="3343373" y="414779"/>
                  <a:pt x="3343449" y="403560"/>
                  <a:pt x="3337088" y="395926"/>
                </a:cubicBezTo>
                <a:cubicBezTo>
                  <a:pt x="3327030" y="383856"/>
                  <a:pt x="3311059" y="378155"/>
                  <a:pt x="3299381" y="367645"/>
                </a:cubicBezTo>
                <a:cubicBezTo>
                  <a:pt x="3279563" y="349808"/>
                  <a:pt x="3261674" y="329939"/>
                  <a:pt x="3242820" y="311085"/>
                </a:cubicBezTo>
                <a:cubicBezTo>
                  <a:pt x="3233393" y="301658"/>
                  <a:pt x="3225633" y="290199"/>
                  <a:pt x="3214540" y="282804"/>
                </a:cubicBezTo>
                <a:lnTo>
                  <a:pt x="3186260" y="263951"/>
                </a:lnTo>
                <a:cubicBezTo>
                  <a:pt x="3176833" y="251382"/>
                  <a:pt x="3168204" y="238172"/>
                  <a:pt x="3157979" y="226243"/>
                </a:cubicBezTo>
                <a:cubicBezTo>
                  <a:pt x="3149303" y="216121"/>
                  <a:pt x="3138234" y="208204"/>
                  <a:pt x="3129699" y="197963"/>
                </a:cubicBezTo>
                <a:cubicBezTo>
                  <a:pt x="3122446" y="189259"/>
                  <a:pt x="3119692" y="176761"/>
                  <a:pt x="3110845" y="169683"/>
                </a:cubicBezTo>
                <a:cubicBezTo>
                  <a:pt x="3103086" y="163476"/>
                  <a:pt x="3091453" y="164700"/>
                  <a:pt x="3082565" y="160256"/>
                </a:cubicBezTo>
                <a:cubicBezTo>
                  <a:pt x="3072431" y="155189"/>
                  <a:pt x="3062988" y="148655"/>
                  <a:pt x="3054284" y="141402"/>
                </a:cubicBezTo>
                <a:cubicBezTo>
                  <a:pt x="3044043" y="132868"/>
                  <a:pt x="3037251" y="120279"/>
                  <a:pt x="3026004" y="113122"/>
                </a:cubicBezTo>
                <a:cubicBezTo>
                  <a:pt x="2969709" y="77298"/>
                  <a:pt x="2963700" y="78693"/>
                  <a:pt x="2912882" y="65988"/>
                </a:cubicBezTo>
                <a:cubicBezTo>
                  <a:pt x="2867444" y="35695"/>
                  <a:pt x="2897894" y="50408"/>
                  <a:pt x="2828041" y="37707"/>
                </a:cubicBezTo>
                <a:cubicBezTo>
                  <a:pt x="2812277" y="34841"/>
                  <a:pt x="2796548" y="31756"/>
                  <a:pt x="2780907" y="28280"/>
                </a:cubicBezTo>
                <a:cubicBezTo>
                  <a:pt x="2768260" y="25470"/>
                  <a:pt x="2755979" y="20984"/>
                  <a:pt x="2743200" y="18854"/>
                </a:cubicBezTo>
                <a:cubicBezTo>
                  <a:pt x="2699366" y="11548"/>
                  <a:pt x="2611225" y="0"/>
                  <a:pt x="2611225" y="0"/>
                </a:cubicBezTo>
                <a:lnTo>
                  <a:pt x="1828800" y="9427"/>
                </a:lnTo>
                <a:cubicBezTo>
                  <a:pt x="1813501" y="9779"/>
                  <a:pt x="1739438" y="36072"/>
                  <a:pt x="1734532" y="37707"/>
                </a:cubicBezTo>
                <a:cubicBezTo>
                  <a:pt x="1639456" y="69398"/>
                  <a:pt x="1786954" y="21037"/>
                  <a:pt x="1668544" y="56561"/>
                </a:cubicBezTo>
                <a:cubicBezTo>
                  <a:pt x="1649509" y="62272"/>
                  <a:pt x="1628519" y="64391"/>
                  <a:pt x="1611983" y="75415"/>
                </a:cubicBezTo>
                <a:cubicBezTo>
                  <a:pt x="1575435" y="99780"/>
                  <a:pt x="1594451" y="90685"/>
                  <a:pt x="1555422" y="103695"/>
                </a:cubicBezTo>
                <a:lnTo>
                  <a:pt x="1498862" y="141402"/>
                </a:lnTo>
                <a:cubicBezTo>
                  <a:pt x="1471055" y="159940"/>
                  <a:pt x="1464983" y="161317"/>
                  <a:pt x="1442301" y="188536"/>
                </a:cubicBezTo>
                <a:cubicBezTo>
                  <a:pt x="1421420" y="213594"/>
                  <a:pt x="1421360" y="225183"/>
                  <a:pt x="1404594" y="254524"/>
                </a:cubicBezTo>
                <a:cubicBezTo>
                  <a:pt x="1398973" y="264361"/>
                  <a:pt x="1392025" y="273377"/>
                  <a:pt x="1385740" y="282804"/>
                </a:cubicBezTo>
                <a:lnTo>
                  <a:pt x="1348033" y="395926"/>
                </a:lnTo>
                <a:cubicBezTo>
                  <a:pt x="1348032" y="395930"/>
                  <a:pt x="1329180" y="452484"/>
                  <a:pt x="1329179" y="452487"/>
                </a:cubicBezTo>
                <a:lnTo>
                  <a:pt x="1319752" y="499621"/>
                </a:lnTo>
                <a:cubicBezTo>
                  <a:pt x="1320948" y="539074"/>
                  <a:pt x="1340388" y="863511"/>
                  <a:pt x="1319752" y="961534"/>
                </a:cubicBezTo>
                <a:cubicBezTo>
                  <a:pt x="1317006" y="974580"/>
                  <a:pt x="1303126" y="983341"/>
                  <a:pt x="1291472" y="989815"/>
                </a:cubicBezTo>
                <a:cubicBezTo>
                  <a:pt x="1274099" y="999466"/>
                  <a:pt x="1253765" y="1002384"/>
                  <a:pt x="1234911" y="1008668"/>
                </a:cubicBezTo>
                <a:lnTo>
                  <a:pt x="1178350" y="1027522"/>
                </a:lnTo>
                <a:cubicBezTo>
                  <a:pt x="1132568" y="1042783"/>
                  <a:pt x="1118219" y="1048867"/>
                  <a:pt x="1055802" y="1055802"/>
                </a:cubicBezTo>
                <a:lnTo>
                  <a:pt x="970961" y="1065229"/>
                </a:lnTo>
                <a:cubicBezTo>
                  <a:pt x="801971" y="1085111"/>
                  <a:pt x="976826" y="1064392"/>
                  <a:pt x="838985" y="1084083"/>
                </a:cubicBezTo>
                <a:cubicBezTo>
                  <a:pt x="793670" y="1090556"/>
                  <a:pt x="723230" y="1097991"/>
                  <a:pt x="678730" y="1102936"/>
                </a:cubicBezTo>
                <a:cubicBezTo>
                  <a:pt x="666161" y="1106078"/>
                  <a:pt x="653848" y="1110531"/>
                  <a:pt x="641022" y="1112363"/>
                </a:cubicBezTo>
                <a:cubicBezTo>
                  <a:pt x="609760" y="1116829"/>
                  <a:pt x="578140" y="1118303"/>
                  <a:pt x="546754" y="1121790"/>
                </a:cubicBezTo>
                <a:cubicBezTo>
                  <a:pt x="521575" y="1124588"/>
                  <a:pt x="496451" y="1127869"/>
                  <a:pt x="471340" y="1131217"/>
                </a:cubicBezTo>
                <a:cubicBezTo>
                  <a:pt x="449316" y="1134153"/>
                  <a:pt x="427140" y="1136286"/>
                  <a:pt x="405352" y="1140643"/>
                </a:cubicBezTo>
                <a:cubicBezTo>
                  <a:pt x="379943" y="1145725"/>
                  <a:pt x="355076" y="1153212"/>
                  <a:pt x="329938" y="1159497"/>
                </a:cubicBezTo>
                <a:cubicBezTo>
                  <a:pt x="317369" y="1162639"/>
                  <a:pt x="303819" y="1163130"/>
                  <a:pt x="292231" y="1168924"/>
                </a:cubicBezTo>
                <a:cubicBezTo>
                  <a:pt x="262471" y="1183803"/>
                  <a:pt x="220721" y="1202728"/>
                  <a:pt x="197963" y="1225485"/>
                </a:cubicBezTo>
                <a:cubicBezTo>
                  <a:pt x="188536" y="1234912"/>
                  <a:pt x="179924" y="1245230"/>
                  <a:pt x="169682" y="1253765"/>
                </a:cubicBezTo>
                <a:cubicBezTo>
                  <a:pt x="90936" y="1319387"/>
                  <a:pt x="195745" y="1218278"/>
                  <a:pt x="113121" y="1300899"/>
                </a:cubicBezTo>
                <a:lnTo>
                  <a:pt x="94268" y="1357460"/>
                </a:lnTo>
                <a:cubicBezTo>
                  <a:pt x="91126" y="1366887"/>
                  <a:pt x="90353" y="1377472"/>
                  <a:pt x="84841" y="1385740"/>
                </a:cubicBezTo>
                <a:lnTo>
                  <a:pt x="65987" y="1414021"/>
                </a:lnTo>
                <a:cubicBezTo>
                  <a:pt x="21174" y="1548466"/>
                  <a:pt x="66207" y="1408541"/>
                  <a:pt x="37707" y="1508289"/>
                </a:cubicBezTo>
                <a:cubicBezTo>
                  <a:pt x="10659" y="1602955"/>
                  <a:pt x="48323" y="1456397"/>
                  <a:pt x="18853" y="1574276"/>
                </a:cubicBezTo>
                <a:cubicBezTo>
                  <a:pt x="15711" y="1608841"/>
                  <a:pt x="13732" y="1643531"/>
                  <a:pt x="9427" y="1677971"/>
                </a:cubicBezTo>
                <a:cubicBezTo>
                  <a:pt x="7440" y="1693870"/>
                  <a:pt x="0" y="1709083"/>
                  <a:pt x="0" y="1725105"/>
                </a:cubicBezTo>
                <a:cubicBezTo>
                  <a:pt x="0" y="1784891"/>
                  <a:pt x="4842" y="1844605"/>
                  <a:pt x="9427" y="1904215"/>
                </a:cubicBezTo>
                <a:cubicBezTo>
                  <a:pt x="11161" y="1926753"/>
                  <a:pt x="24143" y="2001939"/>
                  <a:pt x="28280" y="2026763"/>
                </a:cubicBezTo>
                <a:cubicBezTo>
                  <a:pt x="31422" y="2077039"/>
                  <a:pt x="33343" y="2127407"/>
                  <a:pt x="37707" y="2177592"/>
                </a:cubicBezTo>
                <a:cubicBezTo>
                  <a:pt x="39632" y="2199727"/>
                  <a:pt x="42776" y="2221792"/>
                  <a:pt x="47134" y="2243579"/>
                </a:cubicBezTo>
                <a:cubicBezTo>
                  <a:pt x="57555" y="2295681"/>
                  <a:pt x="51848" y="2262433"/>
                  <a:pt x="56561" y="2281287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RL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139363" y="166447"/>
            <a:ext cx="3378615" cy="4068089"/>
            <a:chOff x="152715" y="1832301"/>
            <a:chExt cx="2059112" cy="24680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5" y="1957638"/>
              <a:ext cx="2059112" cy="2342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300" b="1" dirty="0">
                  <a:solidFill>
                    <a:srgbClr val="66C3CC"/>
                  </a:solidFill>
                </a:rPr>
                <a:t>rptr</a:t>
              </a:r>
              <a:r>
                <a:rPr lang="en-US" sz="1300" b="1" dirty="0">
                  <a:solidFill>
                    <a:srgbClr val="BDBDBD"/>
                  </a:solidFill>
                </a:rPr>
                <a:t>.</a:t>
              </a:r>
              <a:r>
                <a:rPr lang="en-US" sz="1300" b="1" dirty="0">
                  <a:solidFill>
                    <a:srgbClr val="66C3CC"/>
                  </a:solidFill>
                </a:rPr>
                <a:t>info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RLRotation</a:t>
              </a:r>
              <a:r>
                <a:rPr lang="en-US" sz="1300" b="1" dirty="0">
                  <a:solidFill>
                    <a:srgbClr val="BDBDBD"/>
                  </a:solidFill>
                </a:rPr>
                <a:t>(node);</a:t>
              </a:r>
              <a:endParaRPr 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494418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2300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53001" y="4204174"/>
            <a:ext cx="597986" cy="74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/>
        </p:nvGraphicFramePr>
        <p:xfrm>
          <a:off x="3978113" y="6182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14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97492" y="5489255"/>
            <a:ext cx="255509" cy="69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E539B9CD-007E-8841-BF81-70E69ABF48F6}"/>
              </a:ext>
            </a:extLst>
          </p:cNvPr>
          <p:cNvSpPr/>
          <p:nvPr/>
        </p:nvSpPr>
        <p:spPr>
          <a:xfrm>
            <a:off x="3270694" y="3450210"/>
            <a:ext cx="3723995" cy="3374796"/>
          </a:xfrm>
          <a:custGeom>
            <a:avLst/>
            <a:gdLst>
              <a:gd name="connsiteX0" fmla="*/ 407 w 3723995"/>
              <a:gd name="connsiteY0" fmla="*/ 1970202 h 3374796"/>
              <a:gd name="connsiteX1" fmla="*/ 9834 w 3723995"/>
              <a:gd name="connsiteY1" fmla="*/ 2309567 h 3374796"/>
              <a:gd name="connsiteX2" fmla="*/ 28687 w 3723995"/>
              <a:gd name="connsiteY2" fmla="*/ 2366128 h 3374796"/>
              <a:gd name="connsiteX3" fmla="*/ 47541 w 3723995"/>
              <a:gd name="connsiteY3" fmla="*/ 2432116 h 3374796"/>
              <a:gd name="connsiteX4" fmla="*/ 75821 w 3723995"/>
              <a:gd name="connsiteY4" fmla="*/ 2526384 h 3374796"/>
              <a:gd name="connsiteX5" fmla="*/ 85248 w 3723995"/>
              <a:gd name="connsiteY5" fmla="*/ 2554664 h 3374796"/>
              <a:gd name="connsiteX6" fmla="*/ 104102 w 3723995"/>
              <a:gd name="connsiteY6" fmla="*/ 2582945 h 3374796"/>
              <a:gd name="connsiteX7" fmla="*/ 113529 w 3723995"/>
              <a:gd name="connsiteY7" fmla="*/ 2611225 h 3374796"/>
              <a:gd name="connsiteX8" fmla="*/ 132382 w 3723995"/>
              <a:gd name="connsiteY8" fmla="*/ 2648932 h 3374796"/>
              <a:gd name="connsiteX9" fmla="*/ 160663 w 3723995"/>
              <a:gd name="connsiteY9" fmla="*/ 2743200 h 3374796"/>
              <a:gd name="connsiteX10" fmla="*/ 188943 w 3723995"/>
              <a:gd name="connsiteY10" fmla="*/ 2828042 h 3374796"/>
              <a:gd name="connsiteX11" fmla="*/ 198370 w 3723995"/>
              <a:gd name="connsiteY11" fmla="*/ 2856322 h 3374796"/>
              <a:gd name="connsiteX12" fmla="*/ 207797 w 3723995"/>
              <a:gd name="connsiteY12" fmla="*/ 2884602 h 3374796"/>
              <a:gd name="connsiteX13" fmla="*/ 226650 w 3723995"/>
              <a:gd name="connsiteY13" fmla="*/ 2922310 h 3374796"/>
              <a:gd name="connsiteX14" fmla="*/ 254931 w 3723995"/>
              <a:gd name="connsiteY14" fmla="*/ 2988297 h 3374796"/>
              <a:gd name="connsiteX15" fmla="*/ 273784 w 3723995"/>
              <a:gd name="connsiteY15" fmla="*/ 3016578 h 3374796"/>
              <a:gd name="connsiteX16" fmla="*/ 311492 w 3723995"/>
              <a:gd name="connsiteY16" fmla="*/ 3082565 h 3374796"/>
              <a:gd name="connsiteX17" fmla="*/ 396333 w 3723995"/>
              <a:gd name="connsiteY17" fmla="*/ 3129699 h 3374796"/>
              <a:gd name="connsiteX18" fmla="*/ 490601 w 3723995"/>
              <a:gd name="connsiteY18" fmla="*/ 3195687 h 3374796"/>
              <a:gd name="connsiteX19" fmla="*/ 518881 w 3723995"/>
              <a:gd name="connsiteY19" fmla="*/ 3214541 h 3374796"/>
              <a:gd name="connsiteX20" fmla="*/ 547162 w 3723995"/>
              <a:gd name="connsiteY20" fmla="*/ 3223967 h 3374796"/>
              <a:gd name="connsiteX21" fmla="*/ 575442 w 3723995"/>
              <a:gd name="connsiteY21" fmla="*/ 3252248 h 3374796"/>
              <a:gd name="connsiteX22" fmla="*/ 622576 w 3723995"/>
              <a:gd name="connsiteY22" fmla="*/ 3308809 h 3374796"/>
              <a:gd name="connsiteX23" fmla="*/ 707417 w 3723995"/>
              <a:gd name="connsiteY23" fmla="*/ 3355943 h 3374796"/>
              <a:gd name="connsiteX24" fmla="*/ 745125 w 3723995"/>
              <a:gd name="connsiteY24" fmla="*/ 3365369 h 3374796"/>
              <a:gd name="connsiteX25" fmla="*/ 801685 w 3723995"/>
              <a:gd name="connsiteY25" fmla="*/ 3355943 h 3374796"/>
              <a:gd name="connsiteX26" fmla="*/ 829966 w 3723995"/>
              <a:gd name="connsiteY26" fmla="*/ 3346516 h 3374796"/>
              <a:gd name="connsiteX27" fmla="*/ 895953 w 3723995"/>
              <a:gd name="connsiteY27" fmla="*/ 3355943 h 3374796"/>
              <a:gd name="connsiteX28" fmla="*/ 999648 w 3723995"/>
              <a:gd name="connsiteY28" fmla="*/ 3365369 h 3374796"/>
              <a:gd name="connsiteX29" fmla="*/ 1093916 w 3723995"/>
              <a:gd name="connsiteY29" fmla="*/ 3355943 h 3374796"/>
              <a:gd name="connsiteX30" fmla="*/ 1169331 w 3723995"/>
              <a:gd name="connsiteY30" fmla="*/ 3346516 h 3374796"/>
              <a:gd name="connsiteX31" fmla="*/ 1348440 w 3723995"/>
              <a:gd name="connsiteY31" fmla="*/ 3355943 h 3374796"/>
              <a:gd name="connsiteX32" fmla="*/ 1508696 w 3723995"/>
              <a:gd name="connsiteY32" fmla="*/ 3374796 h 3374796"/>
              <a:gd name="connsiteX33" fmla="*/ 1753793 w 3723995"/>
              <a:gd name="connsiteY33" fmla="*/ 3365369 h 3374796"/>
              <a:gd name="connsiteX34" fmla="*/ 1829207 w 3723995"/>
              <a:gd name="connsiteY34" fmla="*/ 3355943 h 3374796"/>
              <a:gd name="connsiteX35" fmla="*/ 2592778 w 3723995"/>
              <a:gd name="connsiteY35" fmla="*/ 3346516 h 3374796"/>
              <a:gd name="connsiteX36" fmla="*/ 2762461 w 3723995"/>
              <a:gd name="connsiteY36" fmla="*/ 3327662 h 3374796"/>
              <a:gd name="connsiteX37" fmla="*/ 2828448 w 3723995"/>
              <a:gd name="connsiteY37" fmla="*/ 3318235 h 3374796"/>
              <a:gd name="connsiteX38" fmla="*/ 3016984 w 3723995"/>
              <a:gd name="connsiteY38" fmla="*/ 3289955 h 3374796"/>
              <a:gd name="connsiteX39" fmla="*/ 3120679 w 3723995"/>
              <a:gd name="connsiteY39" fmla="*/ 3252248 h 3374796"/>
              <a:gd name="connsiteX40" fmla="*/ 3186667 w 3723995"/>
              <a:gd name="connsiteY40" fmla="*/ 3223967 h 3374796"/>
              <a:gd name="connsiteX41" fmla="*/ 3309215 w 3723995"/>
              <a:gd name="connsiteY41" fmla="*/ 3157980 h 3374796"/>
              <a:gd name="connsiteX42" fmla="*/ 3526032 w 3723995"/>
              <a:gd name="connsiteY42" fmla="*/ 3007151 h 3374796"/>
              <a:gd name="connsiteX43" fmla="*/ 3582593 w 3723995"/>
              <a:gd name="connsiteY43" fmla="*/ 2922310 h 3374796"/>
              <a:gd name="connsiteX44" fmla="*/ 3629727 w 3723995"/>
              <a:gd name="connsiteY44" fmla="*/ 2856322 h 3374796"/>
              <a:gd name="connsiteX45" fmla="*/ 3648580 w 3723995"/>
              <a:gd name="connsiteY45" fmla="*/ 2799761 h 3374796"/>
              <a:gd name="connsiteX46" fmla="*/ 3667434 w 3723995"/>
              <a:gd name="connsiteY46" fmla="*/ 2771481 h 3374796"/>
              <a:gd name="connsiteX47" fmla="*/ 3695714 w 3723995"/>
              <a:gd name="connsiteY47" fmla="*/ 2696066 h 3374796"/>
              <a:gd name="connsiteX48" fmla="*/ 3705141 w 3723995"/>
              <a:gd name="connsiteY48" fmla="*/ 2630079 h 3374796"/>
              <a:gd name="connsiteX49" fmla="*/ 3714568 w 3723995"/>
              <a:gd name="connsiteY49" fmla="*/ 2545237 h 3374796"/>
              <a:gd name="connsiteX50" fmla="*/ 3723995 w 3723995"/>
              <a:gd name="connsiteY50" fmla="*/ 2498103 h 3374796"/>
              <a:gd name="connsiteX51" fmla="*/ 3714568 w 3723995"/>
              <a:gd name="connsiteY51" fmla="*/ 1857081 h 3374796"/>
              <a:gd name="connsiteX52" fmla="*/ 3705141 w 3723995"/>
              <a:gd name="connsiteY52" fmla="*/ 1791093 h 3374796"/>
              <a:gd name="connsiteX53" fmla="*/ 3695714 w 3723995"/>
              <a:gd name="connsiteY53" fmla="*/ 1762813 h 3374796"/>
              <a:gd name="connsiteX54" fmla="*/ 3686287 w 3723995"/>
              <a:gd name="connsiteY54" fmla="*/ 1677971 h 3374796"/>
              <a:gd name="connsiteX55" fmla="*/ 3620300 w 3723995"/>
              <a:gd name="connsiteY55" fmla="*/ 1489435 h 3374796"/>
              <a:gd name="connsiteX56" fmla="*/ 3573166 w 3723995"/>
              <a:gd name="connsiteY56" fmla="*/ 1376314 h 3374796"/>
              <a:gd name="connsiteX57" fmla="*/ 3544885 w 3723995"/>
              <a:gd name="connsiteY57" fmla="*/ 1338606 h 3374796"/>
              <a:gd name="connsiteX58" fmla="*/ 3526032 w 3723995"/>
              <a:gd name="connsiteY58" fmla="*/ 1310326 h 3374796"/>
              <a:gd name="connsiteX59" fmla="*/ 3478898 w 3723995"/>
              <a:gd name="connsiteY59" fmla="*/ 1253765 h 3374796"/>
              <a:gd name="connsiteX60" fmla="*/ 3422337 w 3723995"/>
              <a:gd name="connsiteY60" fmla="*/ 1206631 h 3374796"/>
              <a:gd name="connsiteX61" fmla="*/ 3299788 w 3723995"/>
              <a:gd name="connsiteY61" fmla="*/ 1168924 h 3374796"/>
              <a:gd name="connsiteX62" fmla="*/ 3205520 w 3723995"/>
              <a:gd name="connsiteY62" fmla="*/ 1159497 h 3374796"/>
              <a:gd name="connsiteX63" fmla="*/ 3177240 w 3723995"/>
              <a:gd name="connsiteY63" fmla="*/ 1150070 h 3374796"/>
              <a:gd name="connsiteX64" fmla="*/ 3035838 w 3723995"/>
              <a:gd name="connsiteY64" fmla="*/ 1131217 h 3374796"/>
              <a:gd name="connsiteX65" fmla="*/ 2941570 w 3723995"/>
              <a:gd name="connsiteY65" fmla="*/ 1102936 h 3374796"/>
              <a:gd name="connsiteX66" fmla="*/ 2913290 w 3723995"/>
              <a:gd name="connsiteY66" fmla="*/ 1093510 h 3374796"/>
              <a:gd name="connsiteX67" fmla="*/ 2828448 w 3723995"/>
              <a:gd name="connsiteY67" fmla="*/ 1074656 h 3374796"/>
              <a:gd name="connsiteX68" fmla="*/ 2734180 w 3723995"/>
              <a:gd name="connsiteY68" fmla="*/ 1046376 h 3374796"/>
              <a:gd name="connsiteX69" fmla="*/ 2696473 w 3723995"/>
              <a:gd name="connsiteY69" fmla="*/ 1027522 h 3374796"/>
              <a:gd name="connsiteX70" fmla="*/ 2668193 w 3723995"/>
              <a:gd name="connsiteY70" fmla="*/ 1018095 h 3374796"/>
              <a:gd name="connsiteX71" fmla="*/ 2602205 w 3723995"/>
              <a:gd name="connsiteY71" fmla="*/ 933254 h 3374796"/>
              <a:gd name="connsiteX72" fmla="*/ 2564498 w 3723995"/>
              <a:gd name="connsiteY72" fmla="*/ 876693 h 3374796"/>
              <a:gd name="connsiteX73" fmla="*/ 2545644 w 3723995"/>
              <a:gd name="connsiteY73" fmla="*/ 848413 h 3374796"/>
              <a:gd name="connsiteX74" fmla="*/ 2470230 w 3723995"/>
              <a:gd name="connsiteY74" fmla="*/ 754145 h 3374796"/>
              <a:gd name="connsiteX75" fmla="*/ 2423096 w 3723995"/>
              <a:gd name="connsiteY75" fmla="*/ 669303 h 3374796"/>
              <a:gd name="connsiteX76" fmla="*/ 2375962 w 3723995"/>
              <a:gd name="connsiteY76" fmla="*/ 603316 h 3374796"/>
              <a:gd name="connsiteX77" fmla="*/ 2347681 w 3723995"/>
              <a:gd name="connsiteY77" fmla="*/ 490194 h 3374796"/>
              <a:gd name="connsiteX78" fmla="*/ 2338254 w 3723995"/>
              <a:gd name="connsiteY78" fmla="*/ 452487 h 3374796"/>
              <a:gd name="connsiteX79" fmla="*/ 2300547 w 3723995"/>
              <a:gd name="connsiteY79" fmla="*/ 358219 h 3374796"/>
              <a:gd name="connsiteX80" fmla="*/ 2262840 w 3723995"/>
              <a:gd name="connsiteY80" fmla="*/ 226244 h 3374796"/>
              <a:gd name="connsiteX81" fmla="*/ 2243986 w 3723995"/>
              <a:gd name="connsiteY81" fmla="*/ 169683 h 3374796"/>
              <a:gd name="connsiteX82" fmla="*/ 2225133 w 3723995"/>
              <a:gd name="connsiteY82" fmla="*/ 141402 h 3374796"/>
              <a:gd name="connsiteX83" fmla="*/ 2196852 w 3723995"/>
              <a:gd name="connsiteY83" fmla="*/ 113122 h 3374796"/>
              <a:gd name="connsiteX84" fmla="*/ 2168572 w 3723995"/>
              <a:gd name="connsiteY84" fmla="*/ 103695 h 3374796"/>
              <a:gd name="connsiteX85" fmla="*/ 2140292 w 3723995"/>
              <a:gd name="connsiteY85" fmla="*/ 84842 h 3374796"/>
              <a:gd name="connsiteX86" fmla="*/ 2046024 w 3723995"/>
              <a:gd name="connsiteY86" fmla="*/ 56561 h 3374796"/>
              <a:gd name="connsiteX87" fmla="*/ 2017743 w 3723995"/>
              <a:gd name="connsiteY87" fmla="*/ 47134 h 3374796"/>
              <a:gd name="connsiteX88" fmla="*/ 1923475 w 3723995"/>
              <a:gd name="connsiteY88" fmla="*/ 28281 h 3374796"/>
              <a:gd name="connsiteX89" fmla="*/ 1876341 w 3723995"/>
              <a:gd name="connsiteY89" fmla="*/ 18854 h 3374796"/>
              <a:gd name="connsiteX90" fmla="*/ 1668951 w 3723995"/>
              <a:gd name="connsiteY90" fmla="*/ 0 h 3374796"/>
              <a:gd name="connsiteX91" fmla="*/ 895953 w 3723995"/>
              <a:gd name="connsiteY91" fmla="*/ 9427 h 3374796"/>
              <a:gd name="connsiteX92" fmla="*/ 867673 w 3723995"/>
              <a:gd name="connsiteY92" fmla="*/ 18854 h 3374796"/>
              <a:gd name="connsiteX93" fmla="*/ 773405 w 3723995"/>
              <a:gd name="connsiteY93" fmla="*/ 37708 h 3374796"/>
              <a:gd name="connsiteX94" fmla="*/ 745125 w 3723995"/>
              <a:gd name="connsiteY94" fmla="*/ 47134 h 3374796"/>
              <a:gd name="connsiteX95" fmla="*/ 650857 w 3723995"/>
              <a:gd name="connsiteY95" fmla="*/ 56561 h 3374796"/>
              <a:gd name="connsiteX96" fmla="*/ 603722 w 3723995"/>
              <a:gd name="connsiteY96" fmla="*/ 65988 h 3374796"/>
              <a:gd name="connsiteX97" fmla="*/ 547162 w 3723995"/>
              <a:gd name="connsiteY97" fmla="*/ 75415 h 3374796"/>
              <a:gd name="connsiteX98" fmla="*/ 462320 w 3723995"/>
              <a:gd name="connsiteY98" fmla="*/ 84842 h 3374796"/>
              <a:gd name="connsiteX99" fmla="*/ 396333 w 3723995"/>
              <a:gd name="connsiteY99" fmla="*/ 103695 h 3374796"/>
              <a:gd name="connsiteX100" fmla="*/ 368052 w 3723995"/>
              <a:gd name="connsiteY100" fmla="*/ 113122 h 3374796"/>
              <a:gd name="connsiteX101" fmla="*/ 320918 w 3723995"/>
              <a:gd name="connsiteY101" fmla="*/ 169683 h 3374796"/>
              <a:gd name="connsiteX102" fmla="*/ 302065 w 3723995"/>
              <a:gd name="connsiteY102" fmla="*/ 226244 h 3374796"/>
              <a:gd name="connsiteX103" fmla="*/ 292638 w 3723995"/>
              <a:gd name="connsiteY103" fmla="*/ 292231 h 3374796"/>
              <a:gd name="connsiteX104" fmla="*/ 283211 w 3723995"/>
              <a:gd name="connsiteY104" fmla="*/ 348792 h 3374796"/>
              <a:gd name="connsiteX105" fmla="*/ 292638 w 3723995"/>
              <a:gd name="connsiteY105" fmla="*/ 405353 h 3374796"/>
              <a:gd name="connsiteX106" fmla="*/ 302065 w 3723995"/>
              <a:gd name="connsiteY106" fmla="*/ 471341 h 3374796"/>
              <a:gd name="connsiteX107" fmla="*/ 292638 w 3723995"/>
              <a:gd name="connsiteY107" fmla="*/ 659877 h 3374796"/>
              <a:gd name="connsiteX108" fmla="*/ 273784 w 3723995"/>
              <a:gd name="connsiteY108" fmla="*/ 914400 h 3374796"/>
              <a:gd name="connsiteX109" fmla="*/ 245504 w 3723995"/>
              <a:gd name="connsiteY109" fmla="*/ 1018095 h 3374796"/>
              <a:gd name="connsiteX110" fmla="*/ 226650 w 3723995"/>
              <a:gd name="connsiteY110" fmla="*/ 1046376 h 3374796"/>
              <a:gd name="connsiteX111" fmla="*/ 217224 w 3723995"/>
              <a:gd name="connsiteY111" fmla="*/ 1074656 h 3374796"/>
              <a:gd name="connsiteX112" fmla="*/ 160663 w 3723995"/>
              <a:gd name="connsiteY112" fmla="*/ 1112363 h 3374796"/>
              <a:gd name="connsiteX113" fmla="*/ 132382 w 3723995"/>
              <a:gd name="connsiteY113" fmla="*/ 1131217 h 3374796"/>
              <a:gd name="connsiteX114" fmla="*/ 85248 w 3723995"/>
              <a:gd name="connsiteY114" fmla="*/ 1187778 h 3374796"/>
              <a:gd name="connsiteX115" fmla="*/ 56968 w 3723995"/>
              <a:gd name="connsiteY115" fmla="*/ 1244338 h 3374796"/>
              <a:gd name="connsiteX116" fmla="*/ 28687 w 3723995"/>
              <a:gd name="connsiteY116" fmla="*/ 1366887 h 3374796"/>
              <a:gd name="connsiteX117" fmla="*/ 19261 w 3723995"/>
              <a:gd name="connsiteY117" fmla="*/ 1432875 h 3374796"/>
              <a:gd name="connsiteX118" fmla="*/ 407 w 3723995"/>
              <a:gd name="connsiteY118" fmla="*/ 1970202 h 337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723995" h="3374796">
                <a:moveTo>
                  <a:pt x="407" y="1970202"/>
                </a:moveTo>
                <a:cubicBezTo>
                  <a:pt x="-1164" y="2116317"/>
                  <a:pt x="1771" y="2196689"/>
                  <a:pt x="9834" y="2309567"/>
                </a:cubicBezTo>
                <a:cubicBezTo>
                  <a:pt x="11250" y="2329390"/>
                  <a:pt x="23867" y="2346848"/>
                  <a:pt x="28687" y="2366128"/>
                </a:cubicBezTo>
                <a:cubicBezTo>
                  <a:pt x="58157" y="2484004"/>
                  <a:pt x="20493" y="2337449"/>
                  <a:pt x="47541" y="2432116"/>
                </a:cubicBezTo>
                <a:cubicBezTo>
                  <a:pt x="76034" y="2531841"/>
                  <a:pt x="31019" y="2391975"/>
                  <a:pt x="75821" y="2526384"/>
                </a:cubicBezTo>
                <a:cubicBezTo>
                  <a:pt x="78963" y="2535811"/>
                  <a:pt x="79736" y="2546396"/>
                  <a:pt x="85248" y="2554664"/>
                </a:cubicBezTo>
                <a:cubicBezTo>
                  <a:pt x="91533" y="2564091"/>
                  <a:pt x="99035" y="2572811"/>
                  <a:pt x="104102" y="2582945"/>
                </a:cubicBezTo>
                <a:cubicBezTo>
                  <a:pt x="108546" y="2591833"/>
                  <a:pt x="109615" y="2602092"/>
                  <a:pt x="113529" y="2611225"/>
                </a:cubicBezTo>
                <a:cubicBezTo>
                  <a:pt x="119065" y="2624141"/>
                  <a:pt x="127163" y="2635885"/>
                  <a:pt x="132382" y="2648932"/>
                </a:cubicBezTo>
                <a:cubicBezTo>
                  <a:pt x="159044" y="2715586"/>
                  <a:pt x="143997" y="2687646"/>
                  <a:pt x="160663" y="2743200"/>
                </a:cubicBezTo>
                <a:cubicBezTo>
                  <a:pt x="160668" y="2743218"/>
                  <a:pt x="184227" y="2813893"/>
                  <a:pt x="188943" y="2828042"/>
                </a:cubicBezTo>
                <a:lnTo>
                  <a:pt x="198370" y="2856322"/>
                </a:lnTo>
                <a:cubicBezTo>
                  <a:pt x="201512" y="2865749"/>
                  <a:pt x="203353" y="2875714"/>
                  <a:pt x="207797" y="2884602"/>
                </a:cubicBezTo>
                <a:cubicBezTo>
                  <a:pt x="214081" y="2897171"/>
                  <a:pt x="221114" y="2909393"/>
                  <a:pt x="226650" y="2922310"/>
                </a:cubicBezTo>
                <a:cubicBezTo>
                  <a:pt x="249311" y="2975187"/>
                  <a:pt x="219202" y="2925770"/>
                  <a:pt x="254931" y="2988297"/>
                </a:cubicBezTo>
                <a:cubicBezTo>
                  <a:pt x="260552" y="2998134"/>
                  <a:pt x="268163" y="3006741"/>
                  <a:pt x="273784" y="3016578"/>
                </a:cubicBezTo>
                <a:cubicBezTo>
                  <a:pt x="280929" y="3029083"/>
                  <a:pt x="298368" y="3071081"/>
                  <a:pt x="311492" y="3082565"/>
                </a:cubicBezTo>
                <a:cubicBezTo>
                  <a:pt x="351387" y="3117473"/>
                  <a:pt x="357490" y="3116751"/>
                  <a:pt x="396333" y="3129699"/>
                </a:cubicBezTo>
                <a:cubicBezTo>
                  <a:pt x="452173" y="3171580"/>
                  <a:pt x="420959" y="3149259"/>
                  <a:pt x="490601" y="3195687"/>
                </a:cubicBezTo>
                <a:cubicBezTo>
                  <a:pt x="500028" y="3201972"/>
                  <a:pt x="508133" y="3210959"/>
                  <a:pt x="518881" y="3214541"/>
                </a:cubicBezTo>
                <a:lnTo>
                  <a:pt x="547162" y="3223967"/>
                </a:lnTo>
                <a:cubicBezTo>
                  <a:pt x="556589" y="3233394"/>
                  <a:pt x="566907" y="3242006"/>
                  <a:pt x="575442" y="3252248"/>
                </a:cubicBezTo>
                <a:cubicBezTo>
                  <a:pt x="604104" y="3286643"/>
                  <a:pt x="583446" y="3278374"/>
                  <a:pt x="622576" y="3308809"/>
                </a:cubicBezTo>
                <a:cubicBezTo>
                  <a:pt x="661775" y="3339298"/>
                  <a:pt x="668880" y="3344933"/>
                  <a:pt x="707417" y="3355943"/>
                </a:cubicBezTo>
                <a:cubicBezTo>
                  <a:pt x="719875" y="3359502"/>
                  <a:pt x="732556" y="3362227"/>
                  <a:pt x="745125" y="3365369"/>
                </a:cubicBezTo>
                <a:cubicBezTo>
                  <a:pt x="763978" y="3362227"/>
                  <a:pt x="783027" y="3360089"/>
                  <a:pt x="801685" y="3355943"/>
                </a:cubicBezTo>
                <a:cubicBezTo>
                  <a:pt x="811385" y="3353787"/>
                  <a:pt x="820029" y="3346516"/>
                  <a:pt x="829966" y="3346516"/>
                </a:cubicBezTo>
                <a:cubicBezTo>
                  <a:pt x="852185" y="3346516"/>
                  <a:pt x="873870" y="3353489"/>
                  <a:pt x="895953" y="3355943"/>
                </a:cubicBezTo>
                <a:cubicBezTo>
                  <a:pt x="930448" y="3359776"/>
                  <a:pt x="965083" y="3362227"/>
                  <a:pt x="999648" y="3365369"/>
                </a:cubicBezTo>
                <a:lnTo>
                  <a:pt x="1093916" y="3355943"/>
                </a:lnTo>
                <a:cubicBezTo>
                  <a:pt x="1119095" y="3353145"/>
                  <a:pt x="1143997" y="3346516"/>
                  <a:pt x="1169331" y="3346516"/>
                </a:cubicBezTo>
                <a:cubicBezTo>
                  <a:pt x="1229117" y="3346516"/>
                  <a:pt x="1288787" y="3351966"/>
                  <a:pt x="1348440" y="3355943"/>
                </a:cubicBezTo>
                <a:cubicBezTo>
                  <a:pt x="1441426" y="3362142"/>
                  <a:pt x="1434280" y="3362393"/>
                  <a:pt x="1508696" y="3374796"/>
                </a:cubicBezTo>
                <a:cubicBezTo>
                  <a:pt x="1590395" y="3371654"/>
                  <a:pt x="1672175" y="3370170"/>
                  <a:pt x="1753793" y="3365369"/>
                </a:cubicBezTo>
                <a:cubicBezTo>
                  <a:pt x="1779083" y="3363881"/>
                  <a:pt x="1803880" y="3356512"/>
                  <a:pt x="1829207" y="3355943"/>
                </a:cubicBezTo>
                <a:cubicBezTo>
                  <a:pt x="2083686" y="3350225"/>
                  <a:pt x="2338254" y="3349658"/>
                  <a:pt x="2592778" y="3346516"/>
                </a:cubicBezTo>
                <a:lnTo>
                  <a:pt x="2762461" y="3327662"/>
                </a:lnTo>
                <a:cubicBezTo>
                  <a:pt x="2784522" y="3325015"/>
                  <a:pt x="2806401" y="3320991"/>
                  <a:pt x="2828448" y="3318235"/>
                </a:cubicBezTo>
                <a:cubicBezTo>
                  <a:pt x="2920998" y="3306667"/>
                  <a:pt x="2918887" y="3311755"/>
                  <a:pt x="3016984" y="3289955"/>
                </a:cubicBezTo>
                <a:cubicBezTo>
                  <a:pt x="3093279" y="3273000"/>
                  <a:pt x="3064479" y="3277793"/>
                  <a:pt x="3120679" y="3252248"/>
                </a:cubicBezTo>
                <a:cubicBezTo>
                  <a:pt x="3142465" y="3242345"/>
                  <a:pt x="3164981" y="3234087"/>
                  <a:pt x="3186667" y="3223967"/>
                </a:cubicBezTo>
                <a:cubicBezTo>
                  <a:pt x="3231974" y="3202824"/>
                  <a:pt x="3268292" y="3184580"/>
                  <a:pt x="3309215" y="3157980"/>
                </a:cubicBezTo>
                <a:cubicBezTo>
                  <a:pt x="3332335" y="3142952"/>
                  <a:pt x="3485413" y="3044077"/>
                  <a:pt x="3526032" y="3007151"/>
                </a:cubicBezTo>
                <a:cubicBezTo>
                  <a:pt x="3545901" y="2989088"/>
                  <a:pt x="3568858" y="2942913"/>
                  <a:pt x="3582593" y="2922310"/>
                </a:cubicBezTo>
                <a:cubicBezTo>
                  <a:pt x="3597587" y="2899819"/>
                  <a:pt x="3614016" y="2878318"/>
                  <a:pt x="3629727" y="2856322"/>
                </a:cubicBezTo>
                <a:cubicBezTo>
                  <a:pt x="3636011" y="2837468"/>
                  <a:pt x="3637556" y="2816297"/>
                  <a:pt x="3648580" y="2799761"/>
                </a:cubicBezTo>
                <a:cubicBezTo>
                  <a:pt x="3654865" y="2790334"/>
                  <a:pt x="3662746" y="2781795"/>
                  <a:pt x="3667434" y="2771481"/>
                </a:cubicBezTo>
                <a:cubicBezTo>
                  <a:pt x="3678544" y="2747040"/>
                  <a:pt x="3686287" y="2721204"/>
                  <a:pt x="3695714" y="2696066"/>
                </a:cubicBezTo>
                <a:cubicBezTo>
                  <a:pt x="3698856" y="2674070"/>
                  <a:pt x="3702385" y="2652126"/>
                  <a:pt x="3705141" y="2630079"/>
                </a:cubicBezTo>
                <a:cubicBezTo>
                  <a:pt x="3708670" y="2601844"/>
                  <a:pt x="3710544" y="2573406"/>
                  <a:pt x="3714568" y="2545237"/>
                </a:cubicBezTo>
                <a:cubicBezTo>
                  <a:pt x="3716834" y="2529376"/>
                  <a:pt x="3720853" y="2513814"/>
                  <a:pt x="3723995" y="2498103"/>
                </a:cubicBezTo>
                <a:cubicBezTo>
                  <a:pt x="3720853" y="2284429"/>
                  <a:pt x="3720265" y="2070702"/>
                  <a:pt x="3714568" y="1857081"/>
                </a:cubicBezTo>
                <a:cubicBezTo>
                  <a:pt x="3713976" y="1834870"/>
                  <a:pt x="3709499" y="1812881"/>
                  <a:pt x="3705141" y="1791093"/>
                </a:cubicBezTo>
                <a:cubicBezTo>
                  <a:pt x="3703192" y="1781349"/>
                  <a:pt x="3698856" y="1772240"/>
                  <a:pt x="3695714" y="1762813"/>
                </a:cubicBezTo>
                <a:cubicBezTo>
                  <a:pt x="3692572" y="1734532"/>
                  <a:pt x="3693854" y="1705401"/>
                  <a:pt x="3686287" y="1677971"/>
                </a:cubicBezTo>
                <a:cubicBezTo>
                  <a:pt x="3668581" y="1613785"/>
                  <a:pt x="3642853" y="1552082"/>
                  <a:pt x="3620300" y="1489435"/>
                </a:cubicBezTo>
                <a:cubicBezTo>
                  <a:pt x="3615002" y="1474718"/>
                  <a:pt x="3576372" y="1380589"/>
                  <a:pt x="3573166" y="1376314"/>
                </a:cubicBezTo>
                <a:cubicBezTo>
                  <a:pt x="3563739" y="1363745"/>
                  <a:pt x="3554017" y="1351391"/>
                  <a:pt x="3544885" y="1338606"/>
                </a:cubicBezTo>
                <a:cubicBezTo>
                  <a:pt x="3538300" y="1329387"/>
                  <a:pt x="3532988" y="1319269"/>
                  <a:pt x="3526032" y="1310326"/>
                </a:cubicBezTo>
                <a:cubicBezTo>
                  <a:pt x="3510965" y="1290954"/>
                  <a:pt x="3495203" y="1272108"/>
                  <a:pt x="3478898" y="1253765"/>
                </a:cubicBezTo>
                <a:cubicBezTo>
                  <a:pt x="3464403" y="1237458"/>
                  <a:pt x="3443185" y="1215897"/>
                  <a:pt x="3422337" y="1206631"/>
                </a:cubicBezTo>
                <a:cubicBezTo>
                  <a:pt x="3406666" y="1199666"/>
                  <a:pt x="3312835" y="1171226"/>
                  <a:pt x="3299788" y="1168924"/>
                </a:cubicBezTo>
                <a:cubicBezTo>
                  <a:pt x="3268689" y="1163436"/>
                  <a:pt x="3236943" y="1162639"/>
                  <a:pt x="3205520" y="1159497"/>
                </a:cubicBezTo>
                <a:cubicBezTo>
                  <a:pt x="3196093" y="1156355"/>
                  <a:pt x="3186880" y="1152480"/>
                  <a:pt x="3177240" y="1150070"/>
                </a:cubicBezTo>
                <a:cubicBezTo>
                  <a:pt x="3125180" y="1137055"/>
                  <a:pt x="3094725" y="1137106"/>
                  <a:pt x="3035838" y="1131217"/>
                </a:cubicBezTo>
                <a:lnTo>
                  <a:pt x="2941570" y="1102936"/>
                </a:lnTo>
                <a:cubicBezTo>
                  <a:pt x="2932073" y="1100014"/>
                  <a:pt x="2922930" y="1095920"/>
                  <a:pt x="2913290" y="1093510"/>
                </a:cubicBezTo>
                <a:cubicBezTo>
                  <a:pt x="2859478" y="1080058"/>
                  <a:pt x="2876826" y="1089170"/>
                  <a:pt x="2828448" y="1074656"/>
                </a:cubicBezTo>
                <a:cubicBezTo>
                  <a:pt x="2713720" y="1040237"/>
                  <a:pt x="2821075" y="1068098"/>
                  <a:pt x="2734180" y="1046376"/>
                </a:cubicBezTo>
                <a:cubicBezTo>
                  <a:pt x="2721611" y="1040091"/>
                  <a:pt x="2709389" y="1033058"/>
                  <a:pt x="2696473" y="1027522"/>
                </a:cubicBezTo>
                <a:cubicBezTo>
                  <a:pt x="2687340" y="1023608"/>
                  <a:pt x="2676461" y="1023607"/>
                  <a:pt x="2668193" y="1018095"/>
                </a:cubicBezTo>
                <a:cubicBezTo>
                  <a:pt x="2641609" y="1000372"/>
                  <a:pt x="2617190" y="955731"/>
                  <a:pt x="2602205" y="933254"/>
                </a:cubicBezTo>
                <a:lnTo>
                  <a:pt x="2564498" y="876693"/>
                </a:lnTo>
                <a:cubicBezTo>
                  <a:pt x="2558213" y="867266"/>
                  <a:pt x="2553655" y="856424"/>
                  <a:pt x="2545644" y="848413"/>
                </a:cubicBezTo>
                <a:cubicBezTo>
                  <a:pt x="2519902" y="822670"/>
                  <a:pt x="2482121" y="789818"/>
                  <a:pt x="2470230" y="754145"/>
                </a:cubicBezTo>
                <a:cubicBezTo>
                  <a:pt x="2444163" y="675943"/>
                  <a:pt x="2487920" y="798948"/>
                  <a:pt x="2423096" y="669303"/>
                </a:cubicBezTo>
                <a:cubicBezTo>
                  <a:pt x="2398280" y="619672"/>
                  <a:pt x="2414179" y="641533"/>
                  <a:pt x="2375962" y="603316"/>
                </a:cubicBezTo>
                <a:cubicBezTo>
                  <a:pt x="2360013" y="523571"/>
                  <a:pt x="2373844" y="586121"/>
                  <a:pt x="2347681" y="490194"/>
                </a:cubicBezTo>
                <a:cubicBezTo>
                  <a:pt x="2344272" y="477695"/>
                  <a:pt x="2342803" y="464618"/>
                  <a:pt x="2338254" y="452487"/>
                </a:cubicBezTo>
                <a:cubicBezTo>
                  <a:pt x="2309002" y="374481"/>
                  <a:pt x="2325983" y="459965"/>
                  <a:pt x="2300547" y="358219"/>
                </a:cubicBezTo>
                <a:cubicBezTo>
                  <a:pt x="2276873" y="263519"/>
                  <a:pt x="2289889" y="307390"/>
                  <a:pt x="2262840" y="226244"/>
                </a:cubicBezTo>
                <a:cubicBezTo>
                  <a:pt x="2262840" y="226243"/>
                  <a:pt x="2243987" y="169684"/>
                  <a:pt x="2243986" y="169683"/>
                </a:cubicBezTo>
                <a:cubicBezTo>
                  <a:pt x="2237702" y="160256"/>
                  <a:pt x="2232386" y="150106"/>
                  <a:pt x="2225133" y="141402"/>
                </a:cubicBezTo>
                <a:cubicBezTo>
                  <a:pt x="2216598" y="131160"/>
                  <a:pt x="2207945" y="120517"/>
                  <a:pt x="2196852" y="113122"/>
                </a:cubicBezTo>
                <a:cubicBezTo>
                  <a:pt x="2188584" y="107610"/>
                  <a:pt x="2177460" y="108139"/>
                  <a:pt x="2168572" y="103695"/>
                </a:cubicBezTo>
                <a:cubicBezTo>
                  <a:pt x="2158439" y="98628"/>
                  <a:pt x="2150645" y="89443"/>
                  <a:pt x="2140292" y="84842"/>
                </a:cubicBezTo>
                <a:cubicBezTo>
                  <a:pt x="2099967" y="66920"/>
                  <a:pt x="2084414" y="67530"/>
                  <a:pt x="2046024" y="56561"/>
                </a:cubicBezTo>
                <a:cubicBezTo>
                  <a:pt x="2036469" y="53831"/>
                  <a:pt x="2027425" y="49368"/>
                  <a:pt x="2017743" y="47134"/>
                </a:cubicBezTo>
                <a:cubicBezTo>
                  <a:pt x="1986519" y="39929"/>
                  <a:pt x="1954898" y="34565"/>
                  <a:pt x="1923475" y="28281"/>
                </a:cubicBezTo>
                <a:cubicBezTo>
                  <a:pt x="1907764" y="25139"/>
                  <a:pt x="1892298" y="20305"/>
                  <a:pt x="1876341" y="18854"/>
                </a:cubicBezTo>
                <a:lnTo>
                  <a:pt x="1668951" y="0"/>
                </a:lnTo>
                <a:lnTo>
                  <a:pt x="895953" y="9427"/>
                </a:lnTo>
                <a:cubicBezTo>
                  <a:pt x="886019" y="9661"/>
                  <a:pt x="877227" y="16124"/>
                  <a:pt x="867673" y="18854"/>
                </a:cubicBezTo>
                <a:cubicBezTo>
                  <a:pt x="801949" y="37633"/>
                  <a:pt x="856723" y="19193"/>
                  <a:pt x="773405" y="37708"/>
                </a:cubicBezTo>
                <a:cubicBezTo>
                  <a:pt x="763705" y="39863"/>
                  <a:pt x="754946" y="45623"/>
                  <a:pt x="745125" y="47134"/>
                </a:cubicBezTo>
                <a:cubicBezTo>
                  <a:pt x="713913" y="51936"/>
                  <a:pt x="682159" y="52387"/>
                  <a:pt x="650857" y="56561"/>
                </a:cubicBezTo>
                <a:cubicBezTo>
                  <a:pt x="634975" y="58679"/>
                  <a:pt x="619486" y="63122"/>
                  <a:pt x="603722" y="65988"/>
                </a:cubicBezTo>
                <a:cubicBezTo>
                  <a:pt x="584917" y="69407"/>
                  <a:pt x="566108" y="72889"/>
                  <a:pt x="547162" y="75415"/>
                </a:cubicBezTo>
                <a:cubicBezTo>
                  <a:pt x="518957" y="79176"/>
                  <a:pt x="490601" y="81700"/>
                  <a:pt x="462320" y="84842"/>
                </a:cubicBezTo>
                <a:cubicBezTo>
                  <a:pt x="394500" y="107447"/>
                  <a:pt x="479208" y="80016"/>
                  <a:pt x="396333" y="103695"/>
                </a:cubicBezTo>
                <a:cubicBezTo>
                  <a:pt x="386778" y="106425"/>
                  <a:pt x="377479" y="109980"/>
                  <a:pt x="368052" y="113122"/>
                </a:cubicBezTo>
                <a:cubicBezTo>
                  <a:pt x="350292" y="130882"/>
                  <a:pt x="331417" y="146059"/>
                  <a:pt x="320918" y="169683"/>
                </a:cubicBezTo>
                <a:cubicBezTo>
                  <a:pt x="312847" y="187844"/>
                  <a:pt x="302065" y="226244"/>
                  <a:pt x="302065" y="226244"/>
                </a:cubicBezTo>
                <a:cubicBezTo>
                  <a:pt x="298923" y="248240"/>
                  <a:pt x="296017" y="270270"/>
                  <a:pt x="292638" y="292231"/>
                </a:cubicBezTo>
                <a:cubicBezTo>
                  <a:pt x="289732" y="311122"/>
                  <a:pt x="283211" y="329678"/>
                  <a:pt x="283211" y="348792"/>
                </a:cubicBezTo>
                <a:cubicBezTo>
                  <a:pt x="283211" y="367906"/>
                  <a:pt x="289732" y="386462"/>
                  <a:pt x="292638" y="405353"/>
                </a:cubicBezTo>
                <a:cubicBezTo>
                  <a:pt x="296017" y="427314"/>
                  <a:pt x="298923" y="449345"/>
                  <a:pt x="302065" y="471341"/>
                </a:cubicBezTo>
                <a:cubicBezTo>
                  <a:pt x="298923" y="534186"/>
                  <a:pt x="295562" y="597021"/>
                  <a:pt x="292638" y="659877"/>
                </a:cubicBezTo>
                <a:cubicBezTo>
                  <a:pt x="277335" y="988885"/>
                  <a:pt x="301708" y="788738"/>
                  <a:pt x="273784" y="914400"/>
                </a:cubicBezTo>
                <a:cubicBezTo>
                  <a:pt x="267881" y="940964"/>
                  <a:pt x="260221" y="996019"/>
                  <a:pt x="245504" y="1018095"/>
                </a:cubicBezTo>
                <a:lnTo>
                  <a:pt x="226650" y="1046376"/>
                </a:lnTo>
                <a:cubicBezTo>
                  <a:pt x="223508" y="1055803"/>
                  <a:pt x="224250" y="1067630"/>
                  <a:pt x="217224" y="1074656"/>
                </a:cubicBezTo>
                <a:cubicBezTo>
                  <a:pt x="201202" y="1090678"/>
                  <a:pt x="179517" y="1099794"/>
                  <a:pt x="160663" y="1112363"/>
                </a:cubicBezTo>
                <a:cubicBezTo>
                  <a:pt x="151236" y="1118648"/>
                  <a:pt x="140393" y="1123206"/>
                  <a:pt x="132382" y="1131217"/>
                </a:cubicBezTo>
                <a:cubicBezTo>
                  <a:pt x="111533" y="1152066"/>
                  <a:pt x="98373" y="1161529"/>
                  <a:pt x="85248" y="1187778"/>
                </a:cubicBezTo>
                <a:cubicBezTo>
                  <a:pt x="46217" y="1265838"/>
                  <a:pt x="111001" y="1163287"/>
                  <a:pt x="56968" y="1244338"/>
                </a:cubicBezTo>
                <a:cubicBezTo>
                  <a:pt x="45962" y="1288361"/>
                  <a:pt x="35940" y="1323367"/>
                  <a:pt x="28687" y="1366887"/>
                </a:cubicBezTo>
                <a:cubicBezTo>
                  <a:pt x="25034" y="1388804"/>
                  <a:pt x="22403" y="1410879"/>
                  <a:pt x="19261" y="1432875"/>
                </a:cubicBezTo>
                <a:cubicBezTo>
                  <a:pt x="-2196" y="1872729"/>
                  <a:pt x="1978" y="1824087"/>
                  <a:pt x="407" y="1970202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4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4675712" y="122549"/>
            <a:ext cx="6476194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862524" y="335208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617446" y="387024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228804" y="389029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483101" y="487320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723742" y="438132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062300" y="4364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567913" y="547147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836780" y="550183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867168" y="550183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240313" y="551852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116890" y="488278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387292" y="4887023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686547" y="4902832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205062" y="272116"/>
            <a:ext cx="4362144" cy="3747997"/>
            <a:chOff x="152716" y="1832301"/>
            <a:chExt cx="2027550" cy="23129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(root != </a:t>
              </a:r>
              <a:r>
                <a:rPr lang="en-US" sz="1400" dirty="0">
                  <a:solidFill>
                    <a:srgbClr val="6C95EB"/>
                  </a:solidFill>
                </a:rPr>
                <a:t>null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int </a:t>
              </a:r>
              <a:r>
                <a:rPr lang="en-US" sz="1400" dirty="0">
                  <a:solidFill>
                    <a:srgbClr val="BDBDBD"/>
                  </a:solidFill>
                </a:rPr>
                <a:t>balanceFactor =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 &gt;= </a:t>
              </a:r>
              <a:r>
                <a:rPr lang="en-US" sz="1400" dirty="0">
                  <a:solidFill>
                    <a:srgbClr val="ED94C0"/>
                  </a:solidFill>
                </a:rPr>
                <a:t>0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 &lt; </a:t>
              </a:r>
              <a:r>
                <a:rPr lang="en-US" sz="1400" dirty="0">
                  <a:solidFill>
                    <a:srgbClr val="ED94C0"/>
                  </a:solidFill>
                </a:rPr>
                <a:t>0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LRRotation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 &lt;= </a:t>
              </a:r>
              <a:r>
                <a:rPr lang="en-US" sz="1400" dirty="0">
                  <a:solidFill>
                    <a:srgbClr val="ED94C0"/>
                  </a:solidFill>
                </a:rPr>
                <a:t>0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 &gt; </a:t>
              </a:r>
              <a:r>
                <a:rPr lang="en-US" sz="1400" dirty="0">
                  <a:solidFill>
                    <a:srgbClr val="ED94C0"/>
                  </a:solidFill>
                </a:rPr>
                <a:t>0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RLRotation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0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LL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2455219" y="48583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74598" y="4204174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</p:cNvCxnSpPr>
          <p:nvPr/>
        </p:nvCxnSpPr>
        <p:spPr>
          <a:xfrm flipH="1">
            <a:off x="2048216" y="5386243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1839FEDA-2F3E-F445-AB1C-B2D943804C4B}"/>
              </a:ext>
            </a:extLst>
          </p:cNvPr>
          <p:cNvGraphicFramePr>
            <a:graphicFrameLocks noGrp="1"/>
          </p:cNvGraphicFramePr>
          <p:nvPr/>
        </p:nvGraphicFramePr>
        <p:xfrm>
          <a:off x="5036777" y="485977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12744D-828E-AB49-9E03-CB15CB61F65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017522" y="4202181"/>
            <a:ext cx="838634" cy="65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B35D99CE-8F94-BC47-AE51-685F66694F12}"/>
              </a:ext>
            </a:extLst>
          </p:cNvPr>
          <p:cNvGraphicFramePr>
            <a:graphicFrameLocks noGrp="1"/>
          </p:cNvGraphicFramePr>
          <p:nvPr/>
        </p:nvGraphicFramePr>
        <p:xfrm>
          <a:off x="1314294" y="606772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C8D3605A-19F8-E048-8338-B2AC5C8B9BCD}"/>
              </a:ext>
            </a:extLst>
          </p:cNvPr>
          <p:cNvGrpSpPr/>
          <p:nvPr/>
        </p:nvGrpSpPr>
        <p:grpSpPr>
          <a:xfrm>
            <a:off x="213079" y="122550"/>
            <a:ext cx="4067842" cy="3169842"/>
            <a:chOff x="152716" y="1832301"/>
            <a:chExt cx="2027550" cy="231298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40BD06-60E5-6941-8830-3BE9C15BD9C6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(root !=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</a:t>
              </a:r>
              <a:r>
                <a:rPr lang="en-US" sz="1300" b="1" dirty="0">
                  <a:solidFill>
                    <a:srgbClr val="39CC8F"/>
                  </a:solidFill>
                </a:rPr>
                <a:t>BalanceFactor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lptr</a:t>
              </a:r>
              <a:r>
                <a:rPr lang="en-US" sz="1300" b="1" dirty="0">
                  <a:solidFill>
                    <a:srgbClr val="BDBDBD"/>
                  </a:solidFill>
                </a:rPr>
                <a:t>) &gt;= </a:t>
              </a:r>
              <a:r>
                <a:rPr lang="en-US" sz="1300" b="1" dirty="0">
                  <a:solidFill>
                    <a:srgbClr val="ED94C0"/>
                  </a:solidFill>
                </a:rPr>
                <a:t>0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RRRotation</a:t>
              </a:r>
              <a:r>
                <a:rPr lang="en-US" sz="1300" b="1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&lt;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&lt;=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&gt;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0FBF35-BDCE-6840-BFF9-4928B4E0F113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6DEF94A4-EC28-FD40-9CB9-10DDF1B3A391}"/>
              </a:ext>
            </a:extLst>
          </p:cNvPr>
          <p:cNvSpPr/>
          <p:nvPr/>
        </p:nvSpPr>
        <p:spPr>
          <a:xfrm>
            <a:off x="1077362" y="3358836"/>
            <a:ext cx="6038662" cy="3431263"/>
          </a:xfrm>
          <a:custGeom>
            <a:avLst/>
            <a:gdLst>
              <a:gd name="connsiteX0" fmla="*/ 307818 w 6038662"/>
              <a:gd name="connsiteY0" fmla="*/ 1910281 h 3431263"/>
              <a:gd name="connsiteX1" fmla="*/ 235390 w 6038662"/>
              <a:gd name="connsiteY1" fmla="*/ 1964602 h 3431263"/>
              <a:gd name="connsiteX2" fmla="*/ 208230 w 6038662"/>
              <a:gd name="connsiteY2" fmla="*/ 1982709 h 3431263"/>
              <a:gd name="connsiteX3" fmla="*/ 144856 w 6038662"/>
              <a:gd name="connsiteY3" fmla="*/ 2073243 h 3431263"/>
              <a:gd name="connsiteX4" fmla="*/ 126749 w 6038662"/>
              <a:gd name="connsiteY4" fmla="*/ 2100404 h 3431263"/>
              <a:gd name="connsiteX5" fmla="*/ 108642 w 6038662"/>
              <a:gd name="connsiteY5" fmla="*/ 2154724 h 3431263"/>
              <a:gd name="connsiteX6" fmla="*/ 99588 w 6038662"/>
              <a:gd name="connsiteY6" fmla="*/ 2181885 h 3431263"/>
              <a:gd name="connsiteX7" fmla="*/ 81482 w 6038662"/>
              <a:gd name="connsiteY7" fmla="*/ 2245259 h 3431263"/>
              <a:gd name="connsiteX8" fmla="*/ 72428 w 6038662"/>
              <a:gd name="connsiteY8" fmla="*/ 2308633 h 3431263"/>
              <a:gd name="connsiteX9" fmla="*/ 63375 w 6038662"/>
              <a:gd name="connsiteY9" fmla="*/ 2390114 h 3431263"/>
              <a:gd name="connsiteX10" fmla="*/ 45268 w 6038662"/>
              <a:gd name="connsiteY10" fmla="*/ 2462542 h 3431263"/>
              <a:gd name="connsiteX11" fmla="*/ 36214 w 6038662"/>
              <a:gd name="connsiteY11" fmla="*/ 2507810 h 3431263"/>
              <a:gd name="connsiteX12" fmla="*/ 18107 w 6038662"/>
              <a:gd name="connsiteY12" fmla="*/ 2580237 h 3431263"/>
              <a:gd name="connsiteX13" fmla="*/ 0 w 6038662"/>
              <a:gd name="connsiteY13" fmla="*/ 2634558 h 3431263"/>
              <a:gd name="connsiteX14" fmla="*/ 9054 w 6038662"/>
              <a:gd name="connsiteY14" fmla="*/ 2806574 h 3431263"/>
              <a:gd name="connsiteX15" fmla="*/ 18107 w 6038662"/>
              <a:gd name="connsiteY15" fmla="*/ 2842788 h 3431263"/>
              <a:gd name="connsiteX16" fmla="*/ 36214 w 6038662"/>
              <a:gd name="connsiteY16" fmla="*/ 2897109 h 3431263"/>
              <a:gd name="connsiteX17" fmla="*/ 45268 w 6038662"/>
              <a:gd name="connsiteY17" fmla="*/ 2924269 h 3431263"/>
              <a:gd name="connsiteX18" fmla="*/ 54321 w 6038662"/>
              <a:gd name="connsiteY18" fmla="*/ 2960483 h 3431263"/>
              <a:gd name="connsiteX19" fmla="*/ 72428 w 6038662"/>
              <a:gd name="connsiteY19" fmla="*/ 3060071 h 3431263"/>
              <a:gd name="connsiteX20" fmla="*/ 81482 w 6038662"/>
              <a:gd name="connsiteY20" fmla="*/ 3150606 h 3431263"/>
              <a:gd name="connsiteX21" fmla="*/ 108642 w 6038662"/>
              <a:gd name="connsiteY21" fmla="*/ 3250194 h 3431263"/>
              <a:gd name="connsiteX22" fmla="*/ 117695 w 6038662"/>
              <a:gd name="connsiteY22" fmla="*/ 3277354 h 3431263"/>
              <a:gd name="connsiteX23" fmla="*/ 144856 w 6038662"/>
              <a:gd name="connsiteY23" fmla="*/ 3331675 h 3431263"/>
              <a:gd name="connsiteX24" fmla="*/ 172016 w 6038662"/>
              <a:gd name="connsiteY24" fmla="*/ 3349782 h 3431263"/>
              <a:gd name="connsiteX25" fmla="*/ 226337 w 6038662"/>
              <a:gd name="connsiteY25" fmla="*/ 3367889 h 3431263"/>
              <a:gd name="connsiteX26" fmla="*/ 443620 w 6038662"/>
              <a:gd name="connsiteY26" fmla="*/ 3376942 h 3431263"/>
              <a:gd name="connsiteX27" fmla="*/ 624689 w 6038662"/>
              <a:gd name="connsiteY27" fmla="*/ 3395049 h 3431263"/>
              <a:gd name="connsiteX28" fmla="*/ 679010 w 6038662"/>
              <a:gd name="connsiteY28" fmla="*/ 3404103 h 3431263"/>
              <a:gd name="connsiteX29" fmla="*/ 778598 w 6038662"/>
              <a:gd name="connsiteY29" fmla="*/ 3413156 h 3431263"/>
              <a:gd name="connsiteX30" fmla="*/ 905347 w 6038662"/>
              <a:gd name="connsiteY30" fmla="*/ 3431263 h 3431263"/>
              <a:gd name="connsiteX31" fmla="*/ 1258432 w 6038662"/>
              <a:gd name="connsiteY31" fmla="*/ 3422210 h 3431263"/>
              <a:gd name="connsiteX32" fmla="*/ 1312753 w 6038662"/>
              <a:gd name="connsiteY32" fmla="*/ 3413156 h 3431263"/>
              <a:gd name="connsiteX33" fmla="*/ 1339913 w 6038662"/>
              <a:gd name="connsiteY33" fmla="*/ 3404103 h 3431263"/>
              <a:gd name="connsiteX34" fmla="*/ 1376127 w 6038662"/>
              <a:gd name="connsiteY34" fmla="*/ 3395049 h 3431263"/>
              <a:gd name="connsiteX35" fmla="*/ 1448555 w 6038662"/>
              <a:gd name="connsiteY35" fmla="*/ 3376942 h 3431263"/>
              <a:gd name="connsiteX36" fmla="*/ 1530036 w 6038662"/>
              <a:gd name="connsiteY36" fmla="*/ 3367889 h 3431263"/>
              <a:gd name="connsiteX37" fmla="*/ 1683945 w 6038662"/>
              <a:gd name="connsiteY37" fmla="*/ 3349782 h 3431263"/>
              <a:gd name="connsiteX38" fmla="*/ 1819747 w 6038662"/>
              <a:gd name="connsiteY38" fmla="*/ 3331675 h 3431263"/>
              <a:gd name="connsiteX39" fmla="*/ 1883121 w 6038662"/>
              <a:gd name="connsiteY39" fmla="*/ 3322621 h 3431263"/>
              <a:gd name="connsiteX40" fmla="*/ 1973656 w 6038662"/>
              <a:gd name="connsiteY40" fmla="*/ 3313568 h 3431263"/>
              <a:gd name="connsiteX41" fmla="*/ 2073244 w 6038662"/>
              <a:gd name="connsiteY41" fmla="*/ 3295461 h 3431263"/>
              <a:gd name="connsiteX42" fmla="*/ 2127565 w 6038662"/>
              <a:gd name="connsiteY42" fmla="*/ 3286408 h 3431263"/>
              <a:gd name="connsiteX43" fmla="*/ 2272420 w 6038662"/>
              <a:gd name="connsiteY43" fmla="*/ 3268301 h 3431263"/>
              <a:gd name="connsiteX44" fmla="*/ 2362955 w 6038662"/>
              <a:gd name="connsiteY44" fmla="*/ 3241140 h 3431263"/>
              <a:gd name="connsiteX45" fmla="*/ 2417276 w 6038662"/>
              <a:gd name="connsiteY45" fmla="*/ 3223033 h 3431263"/>
              <a:gd name="connsiteX46" fmla="*/ 2444436 w 6038662"/>
              <a:gd name="connsiteY46" fmla="*/ 3213980 h 3431263"/>
              <a:gd name="connsiteX47" fmla="*/ 2516864 w 6038662"/>
              <a:gd name="connsiteY47" fmla="*/ 3195873 h 3431263"/>
              <a:gd name="connsiteX48" fmla="*/ 2571185 w 6038662"/>
              <a:gd name="connsiteY48" fmla="*/ 3177766 h 3431263"/>
              <a:gd name="connsiteX49" fmla="*/ 2616452 w 6038662"/>
              <a:gd name="connsiteY49" fmla="*/ 3168713 h 3431263"/>
              <a:gd name="connsiteX50" fmla="*/ 2643612 w 6038662"/>
              <a:gd name="connsiteY50" fmla="*/ 3159659 h 3431263"/>
              <a:gd name="connsiteX51" fmla="*/ 2725093 w 6038662"/>
              <a:gd name="connsiteY51" fmla="*/ 3141552 h 3431263"/>
              <a:gd name="connsiteX52" fmla="*/ 2761307 w 6038662"/>
              <a:gd name="connsiteY52" fmla="*/ 3132499 h 3431263"/>
              <a:gd name="connsiteX53" fmla="*/ 2788468 w 6038662"/>
              <a:gd name="connsiteY53" fmla="*/ 3123445 h 3431263"/>
              <a:gd name="connsiteX54" fmla="*/ 2888056 w 6038662"/>
              <a:gd name="connsiteY54" fmla="*/ 3114392 h 3431263"/>
              <a:gd name="connsiteX55" fmla="*/ 2915216 w 6038662"/>
              <a:gd name="connsiteY55" fmla="*/ 3105338 h 3431263"/>
              <a:gd name="connsiteX56" fmla="*/ 3096286 w 6038662"/>
              <a:gd name="connsiteY56" fmla="*/ 3087231 h 3431263"/>
              <a:gd name="connsiteX57" fmla="*/ 3213981 w 6038662"/>
              <a:gd name="connsiteY57" fmla="*/ 3069124 h 3431263"/>
              <a:gd name="connsiteX58" fmla="*/ 3268301 w 6038662"/>
              <a:gd name="connsiteY58" fmla="*/ 3060071 h 3431263"/>
              <a:gd name="connsiteX59" fmla="*/ 3567066 w 6038662"/>
              <a:gd name="connsiteY59" fmla="*/ 3051017 h 3431263"/>
              <a:gd name="connsiteX60" fmla="*/ 3684761 w 6038662"/>
              <a:gd name="connsiteY60" fmla="*/ 3032911 h 3431263"/>
              <a:gd name="connsiteX61" fmla="*/ 3739082 w 6038662"/>
              <a:gd name="connsiteY61" fmla="*/ 3023857 h 3431263"/>
              <a:gd name="connsiteX62" fmla="*/ 3811509 w 6038662"/>
              <a:gd name="connsiteY62" fmla="*/ 3014804 h 3431263"/>
              <a:gd name="connsiteX63" fmla="*/ 3874884 w 6038662"/>
              <a:gd name="connsiteY63" fmla="*/ 3005750 h 3431263"/>
              <a:gd name="connsiteX64" fmla="*/ 3911097 w 6038662"/>
              <a:gd name="connsiteY64" fmla="*/ 2996697 h 3431263"/>
              <a:gd name="connsiteX65" fmla="*/ 4010686 w 6038662"/>
              <a:gd name="connsiteY65" fmla="*/ 2987643 h 3431263"/>
              <a:gd name="connsiteX66" fmla="*/ 4119327 w 6038662"/>
              <a:gd name="connsiteY66" fmla="*/ 2969536 h 3431263"/>
              <a:gd name="connsiteX67" fmla="*/ 4309450 w 6038662"/>
              <a:gd name="connsiteY67" fmla="*/ 2942376 h 3431263"/>
              <a:gd name="connsiteX68" fmla="*/ 4345664 w 6038662"/>
              <a:gd name="connsiteY68" fmla="*/ 2933322 h 3431263"/>
              <a:gd name="connsiteX69" fmla="*/ 4390931 w 6038662"/>
              <a:gd name="connsiteY69" fmla="*/ 2924269 h 3431263"/>
              <a:gd name="connsiteX70" fmla="*/ 4418091 w 6038662"/>
              <a:gd name="connsiteY70" fmla="*/ 2915215 h 3431263"/>
              <a:gd name="connsiteX71" fmla="*/ 4463359 w 6038662"/>
              <a:gd name="connsiteY71" fmla="*/ 2906162 h 3431263"/>
              <a:gd name="connsiteX72" fmla="*/ 4499573 w 6038662"/>
              <a:gd name="connsiteY72" fmla="*/ 2897109 h 3431263"/>
              <a:gd name="connsiteX73" fmla="*/ 4544840 w 6038662"/>
              <a:gd name="connsiteY73" fmla="*/ 2888055 h 3431263"/>
              <a:gd name="connsiteX74" fmla="*/ 4590107 w 6038662"/>
              <a:gd name="connsiteY74" fmla="*/ 2869948 h 3431263"/>
              <a:gd name="connsiteX75" fmla="*/ 4671588 w 6038662"/>
              <a:gd name="connsiteY75" fmla="*/ 2851841 h 3431263"/>
              <a:gd name="connsiteX76" fmla="*/ 4707802 w 6038662"/>
              <a:gd name="connsiteY76" fmla="*/ 2842788 h 3431263"/>
              <a:gd name="connsiteX77" fmla="*/ 4753070 w 6038662"/>
              <a:gd name="connsiteY77" fmla="*/ 2824681 h 3431263"/>
              <a:gd name="connsiteX78" fmla="*/ 4825497 w 6038662"/>
              <a:gd name="connsiteY78" fmla="*/ 2806574 h 3431263"/>
              <a:gd name="connsiteX79" fmla="*/ 4861711 w 6038662"/>
              <a:gd name="connsiteY79" fmla="*/ 2797520 h 3431263"/>
              <a:gd name="connsiteX80" fmla="*/ 4916032 w 6038662"/>
              <a:gd name="connsiteY80" fmla="*/ 2779414 h 3431263"/>
              <a:gd name="connsiteX81" fmla="*/ 4952246 w 6038662"/>
              <a:gd name="connsiteY81" fmla="*/ 2770360 h 3431263"/>
              <a:gd name="connsiteX82" fmla="*/ 4997513 w 6038662"/>
              <a:gd name="connsiteY82" fmla="*/ 2752253 h 3431263"/>
              <a:gd name="connsiteX83" fmla="*/ 5088048 w 6038662"/>
              <a:gd name="connsiteY83" fmla="*/ 2734146 h 3431263"/>
              <a:gd name="connsiteX84" fmla="*/ 5169529 w 6038662"/>
              <a:gd name="connsiteY84" fmla="*/ 2706986 h 3431263"/>
              <a:gd name="connsiteX85" fmla="*/ 5205743 w 6038662"/>
              <a:gd name="connsiteY85" fmla="*/ 2688879 h 3431263"/>
              <a:gd name="connsiteX86" fmla="*/ 5323438 w 6038662"/>
              <a:gd name="connsiteY86" fmla="*/ 2661718 h 3431263"/>
              <a:gd name="connsiteX87" fmla="*/ 5404919 w 6038662"/>
              <a:gd name="connsiteY87" fmla="*/ 2616451 h 3431263"/>
              <a:gd name="connsiteX88" fmla="*/ 5441133 w 6038662"/>
              <a:gd name="connsiteY88" fmla="*/ 2607398 h 3431263"/>
              <a:gd name="connsiteX89" fmla="*/ 5531668 w 6038662"/>
              <a:gd name="connsiteY89" fmla="*/ 2589291 h 3431263"/>
              <a:gd name="connsiteX90" fmla="*/ 5567882 w 6038662"/>
              <a:gd name="connsiteY90" fmla="*/ 2571184 h 3431263"/>
              <a:gd name="connsiteX91" fmla="*/ 5595042 w 6038662"/>
              <a:gd name="connsiteY91" fmla="*/ 2553077 h 3431263"/>
              <a:gd name="connsiteX92" fmla="*/ 5649363 w 6038662"/>
              <a:gd name="connsiteY92" fmla="*/ 2525916 h 3431263"/>
              <a:gd name="connsiteX93" fmla="*/ 5712737 w 6038662"/>
              <a:gd name="connsiteY93" fmla="*/ 2489703 h 3431263"/>
              <a:gd name="connsiteX94" fmla="*/ 5785165 w 6038662"/>
              <a:gd name="connsiteY94" fmla="*/ 2444435 h 3431263"/>
              <a:gd name="connsiteX95" fmla="*/ 5812325 w 6038662"/>
              <a:gd name="connsiteY95" fmla="*/ 2435382 h 3431263"/>
              <a:gd name="connsiteX96" fmla="*/ 5893806 w 6038662"/>
              <a:gd name="connsiteY96" fmla="*/ 2372008 h 3431263"/>
              <a:gd name="connsiteX97" fmla="*/ 5939074 w 6038662"/>
              <a:gd name="connsiteY97" fmla="*/ 2308633 h 3431263"/>
              <a:gd name="connsiteX98" fmla="*/ 5957181 w 6038662"/>
              <a:gd name="connsiteY98" fmla="*/ 2254313 h 3431263"/>
              <a:gd name="connsiteX99" fmla="*/ 6002448 w 6038662"/>
              <a:gd name="connsiteY99" fmla="*/ 2163778 h 3431263"/>
              <a:gd name="connsiteX100" fmla="*/ 6020555 w 6038662"/>
              <a:gd name="connsiteY100" fmla="*/ 2091350 h 3431263"/>
              <a:gd name="connsiteX101" fmla="*/ 6038662 w 6038662"/>
              <a:gd name="connsiteY101" fmla="*/ 2018922 h 3431263"/>
              <a:gd name="connsiteX102" fmla="*/ 6011501 w 6038662"/>
              <a:gd name="connsiteY102" fmla="*/ 1729212 h 3431263"/>
              <a:gd name="connsiteX103" fmla="*/ 5984341 w 6038662"/>
              <a:gd name="connsiteY103" fmla="*/ 1674891 h 3431263"/>
              <a:gd name="connsiteX104" fmla="*/ 5957181 w 6038662"/>
              <a:gd name="connsiteY104" fmla="*/ 1656784 h 3431263"/>
              <a:gd name="connsiteX105" fmla="*/ 5930020 w 6038662"/>
              <a:gd name="connsiteY105" fmla="*/ 1629623 h 3431263"/>
              <a:gd name="connsiteX106" fmla="*/ 5875699 w 6038662"/>
              <a:gd name="connsiteY106" fmla="*/ 1602463 h 3431263"/>
              <a:gd name="connsiteX107" fmla="*/ 5821379 w 6038662"/>
              <a:gd name="connsiteY107" fmla="*/ 1566249 h 3431263"/>
              <a:gd name="connsiteX108" fmla="*/ 5794218 w 6038662"/>
              <a:gd name="connsiteY108" fmla="*/ 1548142 h 3431263"/>
              <a:gd name="connsiteX109" fmla="*/ 5767058 w 6038662"/>
              <a:gd name="connsiteY109" fmla="*/ 1539089 h 3431263"/>
              <a:gd name="connsiteX110" fmla="*/ 5712737 w 6038662"/>
              <a:gd name="connsiteY110" fmla="*/ 1502875 h 3431263"/>
              <a:gd name="connsiteX111" fmla="*/ 5631256 w 6038662"/>
              <a:gd name="connsiteY111" fmla="*/ 1466661 h 3431263"/>
              <a:gd name="connsiteX112" fmla="*/ 5595042 w 6038662"/>
              <a:gd name="connsiteY112" fmla="*/ 1448554 h 3431263"/>
              <a:gd name="connsiteX113" fmla="*/ 5558828 w 6038662"/>
              <a:gd name="connsiteY113" fmla="*/ 1439501 h 3431263"/>
              <a:gd name="connsiteX114" fmla="*/ 5531668 w 6038662"/>
              <a:gd name="connsiteY114" fmla="*/ 1421394 h 3431263"/>
              <a:gd name="connsiteX115" fmla="*/ 5459240 w 6038662"/>
              <a:gd name="connsiteY115" fmla="*/ 1403287 h 3431263"/>
              <a:gd name="connsiteX116" fmla="*/ 5432080 w 6038662"/>
              <a:gd name="connsiteY116" fmla="*/ 1394233 h 3431263"/>
              <a:gd name="connsiteX117" fmla="*/ 5395866 w 6038662"/>
              <a:gd name="connsiteY117" fmla="*/ 1385180 h 3431263"/>
              <a:gd name="connsiteX118" fmla="*/ 5296278 w 6038662"/>
              <a:gd name="connsiteY118" fmla="*/ 1358019 h 3431263"/>
              <a:gd name="connsiteX119" fmla="*/ 5260064 w 6038662"/>
              <a:gd name="connsiteY119" fmla="*/ 1339913 h 3431263"/>
              <a:gd name="connsiteX120" fmla="*/ 5214796 w 6038662"/>
              <a:gd name="connsiteY120" fmla="*/ 1330859 h 3431263"/>
              <a:gd name="connsiteX121" fmla="*/ 5178583 w 6038662"/>
              <a:gd name="connsiteY121" fmla="*/ 1321806 h 3431263"/>
              <a:gd name="connsiteX122" fmla="*/ 5133315 w 6038662"/>
              <a:gd name="connsiteY122" fmla="*/ 1312752 h 3431263"/>
              <a:gd name="connsiteX123" fmla="*/ 5088048 w 6038662"/>
              <a:gd name="connsiteY123" fmla="*/ 1294645 h 3431263"/>
              <a:gd name="connsiteX124" fmla="*/ 5051834 w 6038662"/>
              <a:gd name="connsiteY124" fmla="*/ 1285592 h 3431263"/>
              <a:gd name="connsiteX125" fmla="*/ 5015620 w 6038662"/>
              <a:gd name="connsiteY125" fmla="*/ 1267485 h 3431263"/>
              <a:gd name="connsiteX126" fmla="*/ 4925086 w 6038662"/>
              <a:gd name="connsiteY126" fmla="*/ 1240324 h 3431263"/>
              <a:gd name="connsiteX127" fmla="*/ 4834551 w 6038662"/>
              <a:gd name="connsiteY127" fmla="*/ 1176950 h 3431263"/>
              <a:gd name="connsiteX128" fmla="*/ 4816444 w 6038662"/>
              <a:gd name="connsiteY128" fmla="*/ 1149790 h 3431263"/>
              <a:gd name="connsiteX129" fmla="*/ 4762123 w 6038662"/>
              <a:gd name="connsiteY129" fmla="*/ 1104522 h 3431263"/>
              <a:gd name="connsiteX130" fmla="*/ 4707802 w 6038662"/>
              <a:gd name="connsiteY130" fmla="*/ 1004934 h 3431263"/>
              <a:gd name="connsiteX131" fmla="*/ 4671588 w 6038662"/>
              <a:gd name="connsiteY131" fmla="*/ 941560 h 3431263"/>
              <a:gd name="connsiteX132" fmla="*/ 4662535 w 6038662"/>
              <a:gd name="connsiteY132" fmla="*/ 914400 h 3431263"/>
              <a:gd name="connsiteX133" fmla="*/ 4653482 w 6038662"/>
              <a:gd name="connsiteY133" fmla="*/ 878186 h 3431263"/>
              <a:gd name="connsiteX134" fmla="*/ 4626321 w 6038662"/>
              <a:gd name="connsiteY134" fmla="*/ 841972 h 3431263"/>
              <a:gd name="connsiteX135" fmla="*/ 4617268 w 6038662"/>
              <a:gd name="connsiteY135" fmla="*/ 814812 h 3431263"/>
              <a:gd name="connsiteX136" fmla="*/ 4608214 w 6038662"/>
              <a:gd name="connsiteY136" fmla="*/ 778598 h 3431263"/>
              <a:gd name="connsiteX137" fmla="*/ 4581054 w 6038662"/>
              <a:gd name="connsiteY137" fmla="*/ 733330 h 3431263"/>
              <a:gd name="connsiteX138" fmla="*/ 4572000 w 6038662"/>
              <a:gd name="connsiteY138" fmla="*/ 679010 h 3431263"/>
              <a:gd name="connsiteX139" fmla="*/ 4553893 w 6038662"/>
              <a:gd name="connsiteY139" fmla="*/ 624689 h 3431263"/>
              <a:gd name="connsiteX140" fmla="*/ 4544840 w 6038662"/>
              <a:gd name="connsiteY140" fmla="*/ 588475 h 3431263"/>
              <a:gd name="connsiteX141" fmla="*/ 4535787 w 6038662"/>
              <a:gd name="connsiteY141" fmla="*/ 561314 h 3431263"/>
              <a:gd name="connsiteX142" fmla="*/ 4526733 w 6038662"/>
              <a:gd name="connsiteY142" fmla="*/ 506994 h 3431263"/>
              <a:gd name="connsiteX143" fmla="*/ 4508626 w 6038662"/>
              <a:gd name="connsiteY143" fmla="*/ 452673 h 3431263"/>
              <a:gd name="connsiteX144" fmla="*/ 4499573 w 6038662"/>
              <a:gd name="connsiteY144" fmla="*/ 425513 h 3431263"/>
              <a:gd name="connsiteX145" fmla="*/ 4472412 w 6038662"/>
              <a:gd name="connsiteY145" fmla="*/ 362138 h 3431263"/>
              <a:gd name="connsiteX146" fmla="*/ 4445252 w 6038662"/>
              <a:gd name="connsiteY146" fmla="*/ 307817 h 3431263"/>
              <a:gd name="connsiteX147" fmla="*/ 4418091 w 6038662"/>
              <a:gd name="connsiteY147" fmla="*/ 289711 h 3431263"/>
              <a:gd name="connsiteX148" fmla="*/ 4399985 w 6038662"/>
              <a:gd name="connsiteY148" fmla="*/ 262550 h 3431263"/>
              <a:gd name="connsiteX149" fmla="*/ 4318503 w 6038662"/>
              <a:gd name="connsiteY149" fmla="*/ 199176 h 3431263"/>
              <a:gd name="connsiteX150" fmla="*/ 4291343 w 6038662"/>
              <a:gd name="connsiteY150" fmla="*/ 190122 h 3431263"/>
              <a:gd name="connsiteX151" fmla="*/ 4237022 w 6038662"/>
              <a:gd name="connsiteY151" fmla="*/ 153909 h 3431263"/>
              <a:gd name="connsiteX152" fmla="*/ 4200808 w 6038662"/>
              <a:gd name="connsiteY152" fmla="*/ 135802 h 3431263"/>
              <a:gd name="connsiteX153" fmla="*/ 4173648 w 6038662"/>
              <a:gd name="connsiteY153" fmla="*/ 117695 h 3431263"/>
              <a:gd name="connsiteX154" fmla="*/ 4146488 w 6038662"/>
              <a:gd name="connsiteY154" fmla="*/ 108641 h 3431263"/>
              <a:gd name="connsiteX155" fmla="*/ 4055953 w 6038662"/>
              <a:gd name="connsiteY155" fmla="*/ 63374 h 3431263"/>
              <a:gd name="connsiteX156" fmla="*/ 3938258 w 6038662"/>
              <a:gd name="connsiteY156" fmla="*/ 27160 h 3431263"/>
              <a:gd name="connsiteX157" fmla="*/ 3902044 w 6038662"/>
              <a:gd name="connsiteY157" fmla="*/ 18107 h 3431263"/>
              <a:gd name="connsiteX158" fmla="*/ 3874884 w 6038662"/>
              <a:gd name="connsiteY158" fmla="*/ 9053 h 3431263"/>
              <a:gd name="connsiteX159" fmla="*/ 3829616 w 6038662"/>
              <a:gd name="connsiteY159" fmla="*/ 0 h 3431263"/>
              <a:gd name="connsiteX160" fmla="*/ 2897109 w 6038662"/>
              <a:gd name="connsiteY160" fmla="*/ 9053 h 3431263"/>
              <a:gd name="connsiteX161" fmla="*/ 2815628 w 6038662"/>
              <a:gd name="connsiteY161" fmla="*/ 27160 h 3431263"/>
              <a:gd name="connsiteX162" fmla="*/ 2743200 w 6038662"/>
              <a:gd name="connsiteY162" fmla="*/ 45267 h 3431263"/>
              <a:gd name="connsiteX163" fmla="*/ 2679826 w 6038662"/>
              <a:gd name="connsiteY163" fmla="*/ 63374 h 3431263"/>
              <a:gd name="connsiteX164" fmla="*/ 2607398 w 6038662"/>
              <a:gd name="connsiteY164" fmla="*/ 81481 h 3431263"/>
              <a:gd name="connsiteX165" fmla="*/ 2498757 w 6038662"/>
              <a:gd name="connsiteY165" fmla="*/ 117695 h 3431263"/>
              <a:gd name="connsiteX166" fmla="*/ 2390115 w 6038662"/>
              <a:gd name="connsiteY166" fmla="*/ 144855 h 3431263"/>
              <a:gd name="connsiteX167" fmla="*/ 2335794 w 6038662"/>
              <a:gd name="connsiteY167" fmla="*/ 162962 h 3431263"/>
              <a:gd name="connsiteX168" fmla="*/ 2290527 w 6038662"/>
              <a:gd name="connsiteY168" fmla="*/ 172015 h 3431263"/>
              <a:gd name="connsiteX169" fmla="*/ 2209046 w 6038662"/>
              <a:gd name="connsiteY169" fmla="*/ 199176 h 3431263"/>
              <a:gd name="connsiteX170" fmla="*/ 2172832 w 6038662"/>
              <a:gd name="connsiteY170" fmla="*/ 208229 h 3431263"/>
              <a:gd name="connsiteX171" fmla="*/ 2145672 w 6038662"/>
              <a:gd name="connsiteY171" fmla="*/ 217283 h 3431263"/>
              <a:gd name="connsiteX172" fmla="*/ 2100404 w 6038662"/>
              <a:gd name="connsiteY172" fmla="*/ 226336 h 3431263"/>
              <a:gd name="connsiteX173" fmla="*/ 2037030 w 6038662"/>
              <a:gd name="connsiteY173" fmla="*/ 253497 h 3431263"/>
              <a:gd name="connsiteX174" fmla="*/ 2000816 w 6038662"/>
              <a:gd name="connsiteY174" fmla="*/ 262550 h 3431263"/>
              <a:gd name="connsiteX175" fmla="*/ 1919335 w 6038662"/>
              <a:gd name="connsiteY175" fmla="*/ 298764 h 3431263"/>
              <a:gd name="connsiteX176" fmla="*/ 1883121 w 6038662"/>
              <a:gd name="connsiteY176" fmla="*/ 316871 h 3431263"/>
              <a:gd name="connsiteX177" fmla="*/ 1855961 w 6038662"/>
              <a:gd name="connsiteY177" fmla="*/ 325924 h 3431263"/>
              <a:gd name="connsiteX178" fmla="*/ 1774480 w 6038662"/>
              <a:gd name="connsiteY178" fmla="*/ 362138 h 3431263"/>
              <a:gd name="connsiteX179" fmla="*/ 1720159 w 6038662"/>
              <a:gd name="connsiteY179" fmla="*/ 389299 h 3431263"/>
              <a:gd name="connsiteX180" fmla="*/ 1674891 w 6038662"/>
              <a:gd name="connsiteY180" fmla="*/ 416459 h 3431263"/>
              <a:gd name="connsiteX181" fmla="*/ 1647731 w 6038662"/>
              <a:gd name="connsiteY181" fmla="*/ 425513 h 3431263"/>
              <a:gd name="connsiteX182" fmla="*/ 1566250 w 6038662"/>
              <a:gd name="connsiteY182" fmla="*/ 479833 h 3431263"/>
              <a:gd name="connsiteX183" fmla="*/ 1539089 w 6038662"/>
              <a:gd name="connsiteY183" fmla="*/ 497940 h 3431263"/>
              <a:gd name="connsiteX184" fmla="*/ 1511929 w 6038662"/>
              <a:gd name="connsiteY184" fmla="*/ 525101 h 3431263"/>
              <a:gd name="connsiteX185" fmla="*/ 1484769 w 6038662"/>
              <a:gd name="connsiteY185" fmla="*/ 543208 h 3431263"/>
              <a:gd name="connsiteX186" fmla="*/ 1448555 w 6038662"/>
              <a:gd name="connsiteY186" fmla="*/ 570368 h 3431263"/>
              <a:gd name="connsiteX187" fmla="*/ 1403288 w 6038662"/>
              <a:gd name="connsiteY187" fmla="*/ 624689 h 3431263"/>
              <a:gd name="connsiteX188" fmla="*/ 1348967 w 6038662"/>
              <a:gd name="connsiteY188" fmla="*/ 679010 h 3431263"/>
              <a:gd name="connsiteX189" fmla="*/ 1321806 w 6038662"/>
              <a:gd name="connsiteY189" fmla="*/ 706170 h 3431263"/>
              <a:gd name="connsiteX190" fmla="*/ 1285592 w 6038662"/>
              <a:gd name="connsiteY190" fmla="*/ 760491 h 3431263"/>
              <a:gd name="connsiteX191" fmla="*/ 1267486 w 6038662"/>
              <a:gd name="connsiteY191" fmla="*/ 787651 h 3431263"/>
              <a:gd name="connsiteX192" fmla="*/ 1240325 w 6038662"/>
              <a:gd name="connsiteY192" fmla="*/ 805758 h 3431263"/>
              <a:gd name="connsiteX193" fmla="*/ 1186004 w 6038662"/>
              <a:gd name="connsiteY193" fmla="*/ 887239 h 3431263"/>
              <a:gd name="connsiteX194" fmla="*/ 1167897 w 6038662"/>
              <a:gd name="connsiteY194" fmla="*/ 914400 h 3431263"/>
              <a:gd name="connsiteX195" fmla="*/ 1149790 w 6038662"/>
              <a:gd name="connsiteY195" fmla="*/ 941560 h 3431263"/>
              <a:gd name="connsiteX196" fmla="*/ 1131684 w 6038662"/>
              <a:gd name="connsiteY196" fmla="*/ 977774 h 3431263"/>
              <a:gd name="connsiteX197" fmla="*/ 1104523 w 6038662"/>
              <a:gd name="connsiteY197" fmla="*/ 1004934 h 3431263"/>
              <a:gd name="connsiteX198" fmla="*/ 1086416 w 6038662"/>
              <a:gd name="connsiteY198" fmla="*/ 1032095 h 3431263"/>
              <a:gd name="connsiteX199" fmla="*/ 1059256 w 6038662"/>
              <a:gd name="connsiteY199" fmla="*/ 1059255 h 3431263"/>
              <a:gd name="connsiteX200" fmla="*/ 1032095 w 6038662"/>
              <a:gd name="connsiteY200" fmla="*/ 1095469 h 3431263"/>
              <a:gd name="connsiteX201" fmla="*/ 1004935 w 6038662"/>
              <a:gd name="connsiteY201" fmla="*/ 1122629 h 3431263"/>
              <a:gd name="connsiteX202" fmla="*/ 977775 w 6038662"/>
              <a:gd name="connsiteY202" fmla="*/ 1158843 h 3431263"/>
              <a:gd name="connsiteX203" fmla="*/ 923454 w 6038662"/>
              <a:gd name="connsiteY203" fmla="*/ 1204111 h 3431263"/>
              <a:gd name="connsiteX204" fmla="*/ 905347 w 6038662"/>
              <a:gd name="connsiteY204" fmla="*/ 1231271 h 3431263"/>
              <a:gd name="connsiteX205" fmla="*/ 851026 w 6038662"/>
              <a:gd name="connsiteY205" fmla="*/ 1267485 h 3431263"/>
              <a:gd name="connsiteX206" fmla="*/ 823866 w 6038662"/>
              <a:gd name="connsiteY206" fmla="*/ 1285592 h 3431263"/>
              <a:gd name="connsiteX207" fmla="*/ 796705 w 6038662"/>
              <a:gd name="connsiteY207" fmla="*/ 1312752 h 3431263"/>
              <a:gd name="connsiteX208" fmla="*/ 742385 w 6038662"/>
              <a:gd name="connsiteY208" fmla="*/ 1348966 h 3431263"/>
              <a:gd name="connsiteX209" fmla="*/ 660903 w 6038662"/>
              <a:gd name="connsiteY209" fmla="*/ 1421394 h 3431263"/>
              <a:gd name="connsiteX210" fmla="*/ 624689 w 6038662"/>
              <a:gd name="connsiteY210" fmla="*/ 1466661 h 3431263"/>
              <a:gd name="connsiteX211" fmla="*/ 615636 w 6038662"/>
              <a:gd name="connsiteY211" fmla="*/ 1493821 h 3431263"/>
              <a:gd name="connsiteX212" fmla="*/ 588476 w 6038662"/>
              <a:gd name="connsiteY212" fmla="*/ 1520982 h 3431263"/>
              <a:gd name="connsiteX213" fmla="*/ 570369 w 6038662"/>
              <a:gd name="connsiteY213" fmla="*/ 1548142 h 3431263"/>
              <a:gd name="connsiteX214" fmla="*/ 506994 w 6038662"/>
              <a:gd name="connsiteY214" fmla="*/ 1638677 h 3431263"/>
              <a:gd name="connsiteX215" fmla="*/ 488888 w 6038662"/>
              <a:gd name="connsiteY215" fmla="*/ 1665837 h 3431263"/>
              <a:gd name="connsiteX216" fmla="*/ 461727 w 6038662"/>
              <a:gd name="connsiteY216" fmla="*/ 1683944 h 3431263"/>
              <a:gd name="connsiteX217" fmla="*/ 443620 w 6038662"/>
              <a:gd name="connsiteY217" fmla="*/ 1711105 h 3431263"/>
              <a:gd name="connsiteX218" fmla="*/ 416460 w 6038662"/>
              <a:gd name="connsiteY218" fmla="*/ 1720158 h 3431263"/>
              <a:gd name="connsiteX219" fmla="*/ 389299 w 6038662"/>
              <a:gd name="connsiteY219" fmla="*/ 1738265 h 3431263"/>
              <a:gd name="connsiteX220" fmla="*/ 371192 w 6038662"/>
              <a:gd name="connsiteY220" fmla="*/ 1765425 h 3431263"/>
              <a:gd name="connsiteX221" fmla="*/ 344032 w 6038662"/>
              <a:gd name="connsiteY221" fmla="*/ 1783532 h 3431263"/>
              <a:gd name="connsiteX222" fmla="*/ 325925 w 6038662"/>
              <a:gd name="connsiteY222" fmla="*/ 1837853 h 3431263"/>
              <a:gd name="connsiteX223" fmla="*/ 307818 w 6038662"/>
              <a:gd name="connsiteY223" fmla="*/ 1910281 h 343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6038662" h="3431263">
                <a:moveTo>
                  <a:pt x="307818" y="1910281"/>
                </a:moveTo>
                <a:cubicBezTo>
                  <a:pt x="292729" y="1931406"/>
                  <a:pt x="303279" y="1908027"/>
                  <a:pt x="235390" y="1964602"/>
                </a:cubicBezTo>
                <a:cubicBezTo>
                  <a:pt x="227031" y="1971568"/>
                  <a:pt x="215924" y="1975015"/>
                  <a:pt x="208230" y="1982709"/>
                </a:cubicBezTo>
                <a:cubicBezTo>
                  <a:pt x="194823" y="1996116"/>
                  <a:pt x="150772" y="2064369"/>
                  <a:pt x="144856" y="2073243"/>
                </a:cubicBezTo>
                <a:cubicBezTo>
                  <a:pt x="138820" y="2082297"/>
                  <a:pt x="130190" y="2090081"/>
                  <a:pt x="126749" y="2100404"/>
                </a:cubicBezTo>
                <a:lnTo>
                  <a:pt x="108642" y="2154724"/>
                </a:lnTo>
                <a:cubicBezTo>
                  <a:pt x="105624" y="2163778"/>
                  <a:pt x="101903" y="2172626"/>
                  <a:pt x="99588" y="2181885"/>
                </a:cubicBezTo>
                <a:cubicBezTo>
                  <a:pt x="88221" y="2227357"/>
                  <a:pt x="94470" y="2206295"/>
                  <a:pt x="81482" y="2245259"/>
                </a:cubicBezTo>
                <a:cubicBezTo>
                  <a:pt x="78464" y="2266384"/>
                  <a:pt x="75075" y="2287459"/>
                  <a:pt x="72428" y="2308633"/>
                </a:cubicBezTo>
                <a:cubicBezTo>
                  <a:pt x="69038" y="2335749"/>
                  <a:pt x="67240" y="2363061"/>
                  <a:pt x="63375" y="2390114"/>
                </a:cubicBezTo>
                <a:cubicBezTo>
                  <a:pt x="52253" y="2467966"/>
                  <a:pt x="59309" y="2406379"/>
                  <a:pt x="45268" y="2462542"/>
                </a:cubicBezTo>
                <a:cubicBezTo>
                  <a:pt x="41536" y="2477471"/>
                  <a:pt x="39674" y="2492816"/>
                  <a:pt x="36214" y="2507810"/>
                </a:cubicBezTo>
                <a:cubicBezTo>
                  <a:pt x="30618" y="2532058"/>
                  <a:pt x="25976" y="2556629"/>
                  <a:pt x="18107" y="2580237"/>
                </a:cubicBezTo>
                <a:lnTo>
                  <a:pt x="0" y="2634558"/>
                </a:lnTo>
                <a:cubicBezTo>
                  <a:pt x="3018" y="2691897"/>
                  <a:pt x="4080" y="2749372"/>
                  <a:pt x="9054" y="2806574"/>
                </a:cubicBezTo>
                <a:cubicBezTo>
                  <a:pt x="10132" y="2818970"/>
                  <a:pt x="14532" y="2830870"/>
                  <a:pt x="18107" y="2842788"/>
                </a:cubicBezTo>
                <a:cubicBezTo>
                  <a:pt x="23591" y="2861070"/>
                  <a:pt x="30178" y="2879002"/>
                  <a:pt x="36214" y="2897109"/>
                </a:cubicBezTo>
                <a:cubicBezTo>
                  <a:pt x="39232" y="2906162"/>
                  <a:pt x="42954" y="2915011"/>
                  <a:pt x="45268" y="2924269"/>
                </a:cubicBezTo>
                <a:cubicBezTo>
                  <a:pt x="48286" y="2936340"/>
                  <a:pt x="52095" y="2948241"/>
                  <a:pt x="54321" y="2960483"/>
                </a:cubicBezTo>
                <a:cubicBezTo>
                  <a:pt x="75947" y="3079427"/>
                  <a:pt x="51895" y="2977934"/>
                  <a:pt x="72428" y="3060071"/>
                </a:cubicBezTo>
                <a:cubicBezTo>
                  <a:pt x="75446" y="3090249"/>
                  <a:pt x="77474" y="3120543"/>
                  <a:pt x="81482" y="3150606"/>
                </a:cubicBezTo>
                <a:cubicBezTo>
                  <a:pt x="87170" y="3193265"/>
                  <a:pt x="94486" y="3207724"/>
                  <a:pt x="108642" y="3250194"/>
                </a:cubicBezTo>
                <a:lnTo>
                  <a:pt x="117695" y="3277354"/>
                </a:lnTo>
                <a:cubicBezTo>
                  <a:pt x="125058" y="3299443"/>
                  <a:pt x="127307" y="3314126"/>
                  <a:pt x="144856" y="3331675"/>
                </a:cubicBezTo>
                <a:cubicBezTo>
                  <a:pt x="152550" y="3339369"/>
                  <a:pt x="162073" y="3345363"/>
                  <a:pt x="172016" y="3349782"/>
                </a:cubicBezTo>
                <a:cubicBezTo>
                  <a:pt x="189457" y="3357534"/>
                  <a:pt x="207267" y="3367094"/>
                  <a:pt x="226337" y="3367889"/>
                </a:cubicBezTo>
                <a:lnTo>
                  <a:pt x="443620" y="3376942"/>
                </a:lnTo>
                <a:cubicBezTo>
                  <a:pt x="602757" y="3399677"/>
                  <a:pt x="380963" y="3369394"/>
                  <a:pt x="624689" y="3395049"/>
                </a:cubicBezTo>
                <a:cubicBezTo>
                  <a:pt x="642945" y="3396971"/>
                  <a:pt x="660779" y="3401958"/>
                  <a:pt x="679010" y="3404103"/>
                </a:cubicBezTo>
                <a:cubicBezTo>
                  <a:pt x="712115" y="3407998"/>
                  <a:pt x="745402" y="3410138"/>
                  <a:pt x="778598" y="3413156"/>
                </a:cubicBezTo>
                <a:cubicBezTo>
                  <a:pt x="820391" y="3421515"/>
                  <a:pt x="862331" y="3431263"/>
                  <a:pt x="905347" y="3431263"/>
                </a:cubicBezTo>
                <a:cubicBezTo>
                  <a:pt x="1023081" y="3431263"/>
                  <a:pt x="1140737" y="3425228"/>
                  <a:pt x="1258432" y="3422210"/>
                </a:cubicBezTo>
                <a:cubicBezTo>
                  <a:pt x="1276539" y="3419192"/>
                  <a:pt x="1294833" y="3417138"/>
                  <a:pt x="1312753" y="3413156"/>
                </a:cubicBezTo>
                <a:cubicBezTo>
                  <a:pt x="1322069" y="3411086"/>
                  <a:pt x="1330737" y="3406725"/>
                  <a:pt x="1339913" y="3404103"/>
                </a:cubicBezTo>
                <a:cubicBezTo>
                  <a:pt x="1351877" y="3400685"/>
                  <a:pt x="1364163" y="3398467"/>
                  <a:pt x="1376127" y="3395049"/>
                </a:cubicBezTo>
                <a:cubicBezTo>
                  <a:pt x="1418246" y="3383015"/>
                  <a:pt x="1393351" y="3384828"/>
                  <a:pt x="1448555" y="3376942"/>
                </a:cubicBezTo>
                <a:cubicBezTo>
                  <a:pt x="1475608" y="3373077"/>
                  <a:pt x="1502948" y="3371501"/>
                  <a:pt x="1530036" y="3367889"/>
                </a:cubicBezTo>
                <a:cubicBezTo>
                  <a:pt x="1685761" y="3347126"/>
                  <a:pt x="1441647" y="3371808"/>
                  <a:pt x="1683945" y="3349782"/>
                </a:cubicBezTo>
                <a:cubicBezTo>
                  <a:pt x="1770462" y="3332478"/>
                  <a:pt x="1691215" y="3346796"/>
                  <a:pt x="1819747" y="3331675"/>
                </a:cubicBezTo>
                <a:cubicBezTo>
                  <a:pt x="1840940" y="3329182"/>
                  <a:pt x="1861928" y="3325114"/>
                  <a:pt x="1883121" y="3322621"/>
                </a:cubicBezTo>
                <a:cubicBezTo>
                  <a:pt x="1913242" y="3319077"/>
                  <a:pt x="1943478" y="3316586"/>
                  <a:pt x="1973656" y="3313568"/>
                </a:cubicBezTo>
                <a:cubicBezTo>
                  <a:pt x="2035614" y="3298078"/>
                  <a:pt x="1988904" y="3308436"/>
                  <a:pt x="2073244" y="3295461"/>
                </a:cubicBezTo>
                <a:cubicBezTo>
                  <a:pt x="2091387" y="3292670"/>
                  <a:pt x="2109377" y="3288888"/>
                  <a:pt x="2127565" y="3286408"/>
                </a:cubicBezTo>
                <a:cubicBezTo>
                  <a:pt x="2175780" y="3279833"/>
                  <a:pt x="2272420" y="3268301"/>
                  <a:pt x="2272420" y="3268301"/>
                </a:cubicBezTo>
                <a:cubicBezTo>
                  <a:pt x="2324961" y="3233274"/>
                  <a:pt x="2273856" y="3261702"/>
                  <a:pt x="2362955" y="3241140"/>
                </a:cubicBezTo>
                <a:cubicBezTo>
                  <a:pt x="2381553" y="3236848"/>
                  <a:pt x="2399169" y="3229069"/>
                  <a:pt x="2417276" y="3223033"/>
                </a:cubicBezTo>
                <a:cubicBezTo>
                  <a:pt x="2426329" y="3220015"/>
                  <a:pt x="2435178" y="3216295"/>
                  <a:pt x="2444436" y="3213980"/>
                </a:cubicBezTo>
                <a:cubicBezTo>
                  <a:pt x="2468579" y="3207944"/>
                  <a:pt x="2493255" y="3203743"/>
                  <a:pt x="2516864" y="3195873"/>
                </a:cubicBezTo>
                <a:cubicBezTo>
                  <a:pt x="2534971" y="3189837"/>
                  <a:pt x="2552469" y="3181509"/>
                  <a:pt x="2571185" y="3177766"/>
                </a:cubicBezTo>
                <a:cubicBezTo>
                  <a:pt x="2586274" y="3174748"/>
                  <a:pt x="2601524" y="3172445"/>
                  <a:pt x="2616452" y="3168713"/>
                </a:cubicBezTo>
                <a:cubicBezTo>
                  <a:pt x="2625710" y="3166398"/>
                  <a:pt x="2634436" y="3162281"/>
                  <a:pt x="2643612" y="3159659"/>
                </a:cubicBezTo>
                <a:cubicBezTo>
                  <a:pt x="2682230" y="3148625"/>
                  <a:pt x="2683114" y="3150881"/>
                  <a:pt x="2725093" y="3141552"/>
                </a:cubicBezTo>
                <a:cubicBezTo>
                  <a:pt x="2737240" y="3138853"/>
                  <a:pt x="2749343" y="3135917"/>
                  <a:pt x="2761307" y="3132499"/>
                </a:cubicBezTo>
                <a:cubicBezTo>
                  <a:pt x="2770483" y="3129877"/>
                  <a:pt x="2779020" y="3124795"/>
                  <a:pt x="2788468" y="3123445"/>
                </a:cubicBezTo>
                <a:cubicBezTo>
                  <a:pt x="2821466" y="3118731"/>
                  <a:pt x="2854860" y="3117410"/>
                  <a:pt x="2888056" y="3114392"/>
                </a:cubicBezTo>
                <a:cubicBezTo>
                  <a:pt x="2897109" y="3111374"/>
                  <a:pt x="2905753" y="3106572"/>
                  <a:pt x="2915216" y="3105338"/>
                </a:cubicBezTo>
                <a:cubicBezTo>
                  <a:pt x="2975364" y="3097492"/>
                  <a:pt x="3096286" y="3087231"/>
                  <a:pt x="3096286" y="3087231"/>
                </a:cubicBezTo>
                <a:cubicBezTo>
                  <a:pt x="3167149" y="3069516"/>
                  <a:pt x="3102260" y="3084020"/>
                  <a:pt x="3213981" y="3069124"/>
                </a:cubicBezTo>
                <a:cubicBezTo>
                  <a:pt x="3232176" y="3066698"/>
                  <a:pt x="3249969" y="3061011"/>
                  <a:pt x="3268301" y="3060071"/>
                </a:cubicBezTo>
                <a:cubicBezTo>
                  <a:pt x="3367804" y="3054968"/>
                  <a:pt x="3467478" y="3054035"/>
                  <a:pt x="3567066" y="3051017"/>
                </a:cubicBezTo>
                <a:cubicBezTo>
                  <a:pt x="3653533" y="3033724"/>
                  <a:pt x="3569644" y="3049356"/>
                  <a:pt x="3684761" y="3032911"/>
                </a:cubicBezTo>
                <a:cubicBezTo>
                  <a:pt x="3702933" y="3030315"/>
                  <a:pt x="3720910" y="3026453"/>
                  <a:pt x="3739082" y="3023857"/>
                </a:cubicBezTo>
                <a:cubicBezTo>
                  <a:pt x="3763168" y="3020416"/>
                  <a:pt x="3787392" y="3018020"/>
                  <a:pt x="3811509" y="3014804"/>
                </a:cubicBezTo>
                <a:cubicBezTo>
                  <a:pt x="3832661" y="3011984"/>
                  <a:pt x="3853889" y="3009567"/>
                  <a:pt x="3874884" y="3005750"/>
                </a:cubicBezTo>
                <a:cubicBezTo>
                  <a:pt x="3887126" y="3003524"/>
                  <a:pt x="3898764" y="2998341"/>
                  <a:pt x="3911097" y="2996697"/>
                </a:cubicBezTo>
                <a:cubicBezTo>
                  <a:pt x="3944138" y="2992292"/>
                  <a:pt x="3977490" y="2990661"/>
                  <a:pt x="4010686" y="2987643"/>
                </a:cubicBezTo>
                <a:cubicBezTo>
                  <a:pt x="4074360" y="2966419"/>
                  <a:pt x="3998038" y="2989751"/>
                  <a:pt x="4119327" y="2969536"/>
                </a:cubicBezTo>
                <a:cubicBezTo>
                  <a:pt x="4314240" y="2937050"/>
                  <a:pt x="4071260" y="2962224"/>
                  <a:pt x="4309450" y="2942376"/>
                </a:cubicBezTo>
                <a:cubicBezTo>
                  <a:pt x="4321521" y="2939358"/>
                  <a:pt x="4333517" y="2936021"/>
                  <a:pt x="4345664" y="2933322"/>
                </a:cubicBezTo>
                <a:cubicBezTo>
                  <a:pt x="4360685" y="2929984"/>
                  <a:pt x="4376003" y="2928001"/>
                  <a:pt x="4390931" y="2924269"/>
                </a:cubicBezTo>
                <a:cubicBezTo>
                  <a:pt x="4400189" y="2921954"/>
                  <a:pt x="4408833" y="2917530"/>
                  <a:pt x="4418091" y="2915215"/>
                </a:cubicBezTo>
                <a:cubicBezTo>
                  <a:pt x="4433020" y="2911483"/>
                  <a:pt x="4448337" y="2909500"/>
                  <a:pt x="4463359" y="2906162"/>
                </a:cubicBezTo>
                <a:cubicBezTo>
                  <a:pt x="4475506" y="2903463"/>
                  <a:pt x="4487426" y="2899808"/>
                  <a:pt x="4499573" y="2897109"/>
                </a:cubicBezTo>
                <a:cubicBezTo>
                  <a:pt x="4514594" y="2893771"/>
                  <a:pt x="4530101" y="2892477"/>
                  <a:pt x="4544840" y="2888055"/>
                </a:cubicBezTo>
                <a:cubicBezTo>
                  <a:pt x="4560406" y="2883385"/>
                  <a:pt x="4574481" y="2874413"/>
                  <a:pt x="4590107" y="2869948"/>
                </a:cubicBezTo>
                <a:cubicBezTo>
                  <a:pt x="4616859" y="2862304"/>
                  <a:pt x="4644478" y="2858097"/>
                  <a:pt x="4671588" y="2851841"/>
                </a:cubicBezTo>
                <a:cubicBezTo>
                  <a:pt x="4683712" y="2849043"/>
                  <a:pt x="4695998" y="2846723"/>
                  <a:pt x="4707802" y="2842788"/>
                </a:cubicBezTo>
                <a:cubicBezTo>
                  <a:pt x="4723220" y="2837649"/>
                  <a:pt x="4737537" y="2829460"/>
                  <a:pt x="4753070" y="2824681"/>
                </a:cubicBezTo>
                <a:cubicBezTo>
                  <a:pt x="4776855" y="2817363"/>
                  <a:pt x="4801355" y="2812610"/>
                  <a:pt x="4825497" y="2806574"/>
                </a:cubicBezTo>
                <a:cubicBezTo>
                  <a:pt x="4837568" y="2803556"/>
                  <a:pt x="4849907" y="2801455"/>
                  <a:pt x="4861711" y="2797520"/>
                </a:cubicBezTo>
                <a:cubicBezTo>
                  <a:pt x="4879818" y="2791485"/>
                  <a:pt x="4897751" y="2784898"/>
                  <a:pt x="4916032" y="2779414"/>
                </a:cubicBezTo>
                <a:cubicBezTo>
                  <a:pt x="4927950" y="2775839"/>
                  <a:pt x="4940442" y="2774295"/>
                  <a:pt x="4952246" y="2770360"/>
                </a:cubicBezTo>
                <a:cubicBezTo>
                  <a:pt x="4967663" y="2765221"/>
                  <a:pt x="4981834" y="2756529"/>
                  <a:pt x="4997513" y="2752253"/>
                </a:cubicBezTo>
                <a:cubicBezTo>
                  <a:pt x="5071075" y="2732191"/>
                  <a:pt x="5029303" y="2753728"/>
                  <a:pt x="5088048" y="2734146"/>
                </a:cubicBezTo>
                <a:cubicBezTo>
                  <a:pt x="5190309" y="2700058"/>
                  <a:pt x="5082757" y="2728678"/>
                  <a:pt x="5169529" y="2706986"/>
                </a:cubicBezTo>
                <a:cubicBezTo>
                  <a:pt x="5181600" y="2700950"/>
                  <a:pt x="5193059" y="2693491"/>
                  <a:pt x="5205743" y="2688879"/>
                </a:cubicBezTo>
                <a:cubicBezTo>
                  <a:pt x="5254713" y="2671072"/>
                  <a:pt x="5274229" y="2669920"/>
                  <a:pt x="5323438" y="2661718"/>
                </a:cubicBezTo>
                <a:cubicBezTo>
                  <a:pt x="5342644" y="2650194"/>
                  <a:pt x="5381830" y="2625109"/>
                  <a:pt x="5404919" y="2616451"/>
                </a:cubicBezTo>
                <a:cubicBezTo>
                  <a:pt x="5416570" y="2612082"/>
                  <a:pt x="5429169" y="2610816"/>
                  <a:pt x="5441133" y="2607398"/>
                </a:cubicBezTo>
                <a:cubicBezTo>
                  <a:pt x="5504345" y="2589337"/>
                  <a:pt x="5423498" y="2604743"/>
                  <a:pt x="5531668" y="2589291"/>
                </a:cubicBezTo>
                <a:cubicBezTo>
                  <a:pt x="5543739" y="2583255"/>
                  <a:pt x="5556164" y="2577880"/>
                  <a:pt x="5567882" y="2571184"/>
                </a:cubicBezTo>
                <a:cubicBezTo>
                  <a:pt x="5577329" y="2565786"/>
                  <a:pt x="5585530" y="2558361"/>
                  <a:pt x="5595042" y="2553077"/>
                </a:cubicBezTo>
                <a:cubicBezTo>
                  <a:pt x="5612739" y="2543245"/>
                  <a:pt x="5632004" y="2536332"/>
                  <a:pt x="5649363" y="2525916"/>
                </a:cubicBezTo>
                <a:cubicBezTo>
                  <a:pt x="5717873" y="2484810"/>
                  <a:pt x="5655665" y="2508726"/>
                  <a:pt x="5712737" y="2489703"/>
                </a:cubicBezTo>
                <a:cubicBezTo>
                  <a:pt x="5734283" y="2475339"/>
                  <a:pt x="5763325" y="2455355"/>
                  <a:pt x="5785165" y="2444435"/>
                </a:cubicBezTo>
                <a:cubicBezTo>
                  <a:pt x="5793701" y="2440167"/>
                  <a:pt x="5803272" y="2438400"/>
                  <a:pt x="5812325" y="2435382"/>
                </a:cubicBezTo>
                <a:cubicBezTo>
                  <a:pt x="5837852" y="2418364"/>
                  <a:pt x="5874466" y="2399084"/>
                  <a:pt x="5893806" y="2372008"/>
                </a:cubicBezTo>
                <a:cubicBezTo>
                  <a:pt x="5953388" y="2288593"/>
                  <a:pt x="5868455" y="2379252"/>
                  <a:pt x="5939074" y="2308633"/>
                </a:cubicBezTo>
                <a:cubicBezTo>
                  <a:pt x="5945110" y="2290526"/>
                  <a:pt x="5947361" y="2270679"/>
                  <a:pt x="5957181" y="2254313"/>
                </a:cubicBezTo>
                <a:cubicBezTo>
                  <a:pt x="5992702" y="2195109"/>
                  <a:pt x="5977806" y="2225383"/>
                  <a:pt x="6002448" y="2163778"/>
                </a:cubicBezTo>
                <a:cubicBezTo>
                  <a:pt x="6024594" y="2053044"/>
                  <a:pt x="5999675" y="2167907"/>
                  <a:pt x="6020555" y="2091350"/>
                </a:cubicBezTo>
                <a:cubicBezTo>
                  <a:pt x="6027103" y="2067341"/>
                  <a:pt x="6038662" y="2018922"/>
                  <a:pt x="6038662" y="2018922"/>
                </a:cubicBezTo>
                <a:cubicBezTo>
                  <a:pt x="6028874" y="1764442"/>
                  <a:pt x="6054439" y="1858028"/>
                  <a:pt x="6011501" y="1729212"/>
                </a:cubicBezTo>
                <a:cubicBezTo>
                  <a:pt x="6004137" y="1707120"/>
                  <a:pt x="6001893" y="1692443"/>
                  <a:pt x="5984341" y="1674891"/>
                </a:cubicBezTo>
                <a:cubicBezTo>
                  <a:pt x="5976647" y="1667197"/>
                  <a:pt x="5965540" y="1663750"/>
                  <a:pt x="5957181" y="1656784"/>
                </a:cubicBezTo>
                <a:cubicBezTo>
                  <a:pt x="5947345" y="1648587"/>
                  <a:pt x="5939856" y="1637820"/>
                  <a:pt x="5930020" y="1629623"/>
                </a:cubicBezTo>
                <a:cubicBezTo>
                  <a:pt x="5906619" y="1610122"/>
                  <a:pt x="5902921" y="1611536"/>
                  <a:pt x="5875699" y="1602463"/>
                </a:cubicBezTo>
                <a:lnTo>
                  <a:pt x="5821379" y="1566249"/>
                </a:lnTo>
                <a:cubicBezTo>
                  <a:pt x="5812325" y="1560213"/>
                  <a:pt x="5804541" y="1551583"/>
                  <a:pt x="5794218" y="1548142"/>
                </a:cubicBezTo>
                <a:lnTo>
                  <a:pt x="5767058" y="1539089"/>
                </a:lnTo>
                <a:cubicBezTo>
                  <a:pt x="5715568" y="1487599"/>
                  <a:pt x="5765148" y="1529081"/>
                  <a:pt x="5712737" y="1502875"/>
                </a:cubicBezTo>
                <a:cubicBezTo>
                  <a:pt x="5634425" y="1463719"/>
                  <a:pt x="5700363" y="1483937"/>
                  <a:pt x="5631256" y="1466661"/>
                </a:cubicBezTo>
                <a:cubicBezTo>
                  <a:pt x="5619185" y="1460625"/>
                  <a:pt x="5607679" y="1453293"/>
                  <a:pt x="5595042" y="1448554"/>
                </a:cubicBezTo>
                <a:cubicBezTo>
                  <a:pt x="5583391" y="1444185"/>
                  <a:pt x="5570265" y="1444402"/>
                  <a:pt x="5558828" y="1439501"/>
                </a:cubicBezTo>
                <a:cubicBezTo>
                  <a:pt x="5548827" y="1435215"/>
                  <a:pt x="5541894" y="1425112"/>
                  <a:pt x="5531668" y="1421394"/>
                </a:cubicBezTo>
                <a:cubicBezTo>
                  <a:pt x="5508281" y="1412889"/>
                  <a:pt x="5482848" y="1411157"/>
                  <a:pt x="5459240" y="1403287"/>
                </a:cubicBezTo>
                <a:cubicBezTo>
                  <a:pt x="5450187" y="1400269"/>
                  <a:pt x="5441256" y="1396855"/>
                  <a:pt x="5432080" y="1394233"/>
                </a:cubicBezTo>
                <a:cubicBezTo>
                  <a:pt x="5420116" y="1390815"/>
                  <a:pt x="5407670" y="1389115"/>
                  <a:pt x="5395866" y="1385180"/>
                </a:cubicBezTo>
                <a:cubicBezTo>
                  <a:pt x="5308625" y="1356100"/>
                  <a:pt x="5394786" y="1374438"/>
                  <a:pt x="5296278" y="1358019"/>
                </a:cubicBezTo>
                <a:cubicBezTo>
                  <a:pt x="5284207" y="1351984"/>
                  <a:pt x="5272867" y="1344181"/>
                  <a:pt x="5260064" y="1339913"/>
                </a:cubicBezTo>
                <a:cubicBezTo>
                  <a:pt x="5245465" y="1335047"/>
                  <a:pt x="5229818" y="1334197"/>
                  <a:pt x="5214796" y="1330859"/>
                </a:cubicBezTo>
                <a:cubicBezTo>
                  <a:pt x="5202650" y="1328160"/>
                  <a:pt x="5190729" y="1324505"/>
                  <a:pt x="5178583" y="1321806"/>
                </a:cubicBezTo>
                <a:cubicBezTo>
                  <a:pt x="5163561" y="1318468"/>
                  <a:pt x="5148054" y="1317174"/>
                  <a:pt x="5133315" y="1312752"/>
                </a:cubicBezTo>
                <a:cubicBezTo>
                  <a:pt x="5117749" y="1308082"/>
                  <a:pt x="5103465" y="1299784"/>
                  <a:pt x="5088048" y="1294645"/>
                </a:cubicBezTo>
                <a:cubicBezTo>
                  <a:pt x="5076244" y="1290710"/>
                  <a:pt x="5063905" y="1288610"/>
                  <a:pt x="5051834" y="1285592"/>
                </a:cubicBezTo>
                <a:cubicBezTo>
                  <a:pt x="5039763" y="1279556"/>
                  <a:pt x="5028257" y="1272224"/>
                  <a:pt x="5015620" y="1267485"/>
                </a:cubicBezTo>
                <a:cubicBezTo>
                  <a:pt x="4986701" y="1256640"/>
                  <a:pt x="4951619" y="1258012"/>
                  <a:pt x="4925086" y="1240324"/>
                </a:cubicBezTo>
                <a:cubicBezTo>
                  <a:pt x="4916205" y="1234404"/>
                  <a:pt x="4847961" y="1190360"/>
                  <a:pt x="4834551" y="1176950"/>
                </a:cubicBezTo>
                <a:cubicBezTo>
                  <a:pt x="4826857" y="1169256"/>
                  <a:pt x="4824138" y="1157484"/>
                  <a:pt x="4816444" y="1149790"/>
                </a:cubicBezTo>
                <a:cubicBezTo>
                  <a:pt x="4745227" y="1078573"/>
                  <a:pt x="4836286" y="1193516"/>
                  <a:pt x="4762123" y="1104522"/>
                </a:cubicBezTo>
                <a:cubicBezTo>
                  <a:pt x="4734521" y="1071400"/>
                  <a:pt x="4735294" y="1046171"/>
                  <a:pt x="4707802" y="1004934"/>
                </a:cubicBezTo>
                <a:cubicBezTo>
                  <a:pt x="4689617" y="977657"/>
                  <a:pt x="4685372" y="973722"/>
                  <a:pt x="4671588" y="941560"/>
                </a:cubicBezTo>
                <a:cubicBezTo>
                  <a:pt x="4667829" y="932789"/>
                  <a:pt x="4665157" y="923576"/>
                  <a:pt x="4662535" y="914400"/>
                </a:cubicBezTo>
                <a:cubicBezTo>
                  <a:pt x="4659117" y="902436"/>
                  <a:pt x="4659047" y="889315"/>
                  <a:pt x="4653482" y="878186"/>
                </a:cubicBezTo>
                <a:cubicBezTo>
                  <a:pt x="4646734" y="864690"/>
                  <a:pt x="4635375" y="854043"/>
                  <a:pt x="4626321" y="841972"/>
                </a:cubicBezTo>
                <a:cubicBezTo>
                  <a:pt x="4623303" y="832919"/>
                  <a:pt x="4619890" y="823988"/>
                  <a:pt x="4617268" y="814812"/>
                </a:cubicBezTo>
                <a:cubicBezTo>
                  <a:pt x="4613850" y="802848"/>
                  <a:pt x="4613268" y="789968"/>
                  <a:pt x="4608214" y="778598"/>
                </a:cubicBezTo>
                <a:cubicBezTo>
                  <a:pt x="4601067" y="762518"/>
                  <a:pt x="4590107" y="748419"/>
                  <a:pt x="4581054" y="733330"/>
                </a:cubicBezTo>
                <a:cubicBezTo>
                  <a:pt x="4578036" y="715223"/>
                  <a:pt x="4576452" y="696818"/>
                  <a:pt x="4572000" y="679010"/>
                </a:cubicBezTo>
                <a:cubicBezTo>
                  <a:pt x="4567371" y="660493"/>
                  <a:pt x="4558522" y="643206"/>
                  <a:pt x="4553893" y="624689"/>
                </a:cubicBezTo>
                <a:cubicBezTo>
                  <a:pt x="4550875" y="612618"/>
                  <a:pt x="4548258" y="600439"/>
                  <a:pt x="4544840" y="588475"/>
                </a:cubicBezTo>
                <a:cubicBezTo>
                  <a:pt x="4542218" y="579299"/>
                  <a:pt x="4537857" y="570630"/>
                  <a:pt x="4535787" y="561314"/>
                </a:cubicBezTo>
                <a:cubicBezTo>
                  <a:pt x="4531805" y="543395"/>
                  <a:pt x="4531185" y="524802"/>
                  <a:pt x="4526733" y="506994"/>
                </a:cubicBezTo>
                <a:cubicBezTo>
                  <a:pt x="4522104" y="488477"/>
                  <a:pt x="4514662" y="470780"/>
                  <a:pt x="4508626" y="452673"/>
                </a:cubicBezTo>
                <a:cubicBezTo>
                  <a:pt x="4505608" y="443620"/>
                  <a:pt x="4501888" y="434771"/>
                  <a:pt x="4499573" y="425513"/>
                </a:cubicBezTo>
                <a:cubicBezTo>
                  <a:pt x="4487880" y="378743"/>
                  <a:pt x="4497421" y="399652"/>
                  <a:pt x="4472412" y="362138"/>
                </a:cubicBezTo>
                <a:cubicBezTo>
                  <a:pt x="4465049" y="340048"/>
                  <a:pt x="4462802" y="325367"/>
                  <a:pt x="4445252" y="307817"/>
                </a:cubicBezTo>
                <a:cubicBezTo>
                  <a:pt x="4437558" y="300123"/>
                  <a:pt x="4427145" y="295746"/>
                  <a:pt x="4418091" y="289711"/>
                </a:cubicBezTo>
                <a:cubicBezTo>
                  <a:pt x="4412056" y="280657"/>
                  <a:pt x="4406951" y="270909"/>
                  <a:pt x="4399985" y="262550"/>
                </a:cubicBezTo>
                <a:cubicBezTo>
                  <a:pt x="4381959" y="240919"/>
                  <a:pt x="4341795" y="206941"/>
                  <a:pt x="4318503" y="199176"/>
                </a:cubicBezTo>
                <a:cubicBezTo>
                  <a:pt x="4309450" y="196158"/>
                  <a:pt x="4299685" y="194757"/>
                  <a:pt x="4291343" y="190122"/>
                </a:cubicBezTo>
                <a:cubicBezTo>
                  <a:pt x="4272320" y="179554"/>
                  <a:pt x="4256486" y="163641"/>
                  <a:pt x="4237022" y="153909"/>
                </a:cubicBezTo>
                <a:cubicBezTo>
                  <a:pt x="4224951" y="147873"/>
                  <a:pt x="4212526" y="142498"/>
                  <a:pt x="4200808" y="135802"/>
                </a:cubicBezTo>
                <a:cubicBezTo>
                  <a:pt x="4191361" y="130404"/>
                  <a:pt x="4183380" y="122561"/>
                  <a:pt x="4173648" y="117695"/>
                </a:cubicBezTo>
                <a:cubicBezTo>
                  <a:pt x="4165112" y="113427"/>
                  <a:pt x="4154830" y="113276"/>
                  <a:pt x="4146488" y="108641"/>
                </a:cubicBezTo>
                <a:cubicBezTo>
                  <a:pt x="4058300" y="59647"/>
                  <a:pt x="4126724" y="81066"/>
                  <a:pt x="4055953" y="63374"/>
                </a:cubicBezTo>
                <a:cubicBezTo>
                  <a:pt x="3998893" y="25334"/>
                  <a:pt x="4051602" y="55495"/>
                  <a:pt x="3938258" y="27160"/>
                </a:cubicBezTo>
                <a:cubicBezTo>
                  <a:pt x="3926187" y="24142"/>
                  <a:pt x="3914008" y="21525"/>
                  <a:pt x="3902044" y="18107"/>
                </a:cubicBezTo>
                <a:cubicBezTo>
                  <a:pt x="3892868" y="15485"/>
                  <a:pt x="3884142" y="11368"/>
                  <a:pt x="3874884" y="9053"/>
                </a:cubicBezTo>
                <a:cubicBezTo>
                  <a:pt x="3859955" y="5321"/>
                  <a:pt x="3844705" y="3018"/>
                  <a:pt x="3829616" y="0"/>
                </a:cubicBezTo>
                <a:lnTo>
                  <a:pt x="2897109" y="9053"/>
                </a:lnTo>
                <a:cubicBezTo>
                  <a:pt x="2850113" y="9915"/>
                  <a:pt x="2851501" y="17376"/>
                  <a:pt x="2815628" y="27160"/>
                </a:cubicBezTo>
                <a:cubicBezTo>
                  <a:pt x="2791619" y="33708"/>
                  <a:pt x="2767128" y="38430"/>
                  <a:pt x="2743200" y="45267"/>
                </a:cubicBezTo>
                <a:lnTo>
                  <a:pt x="2679826" y="63374"/>
                </a:lnTo>
                <a:cubicBezTo>
                  <a:pt x="2655781" y="69786"/>
                  <a:pt x="2629656" y="70352"/>
                  <a:pt x="2607398" y="81481"/>
                </a:cubicBezTo>
                <a:cubicBezTo>
                  <a:pt x="2541197" y="114582"/>
                  <a:pt x="2598530" y="89188"/>
                  <a:pt x="2498757" y="117695"/>
                </a:cubicBezTo>
                <a:cubicBezTo>
                  <a:pt x="2398329" y="146389"/>
                  <a:pt x="2490858" y="128065"/>
                  <a:pt x="2390115" y="144855"/>
                </a:cubicBezTo>
                <a:cubicBezTo>
                  <a:pt x="2372008" y="150891"/>
                  <a:pt x="2354510" y="159219"/>
                  <a:pt x="2335794" y="162962"/>
                </a:cubicBezTo>
                <a:cubicBezTo>
                  <a:pt x="2320705" y="165980"/>
                  <a:pt x="2305323" y="167788"/>
                  <a:pt x="2290527" y="172015"/>
                </a:cubicBezTo>
                <a:cubicBezTo>
                  <a:pt x="2262999" y="179880"/>
                  <a:pt x="2236821" y="192233"/>
                  <a:pt x="2209046" y="199176"/>
                </a:cubicBezTo>
                <a:cubicBezTo>
                  <a:pt x="2196975" y="202194"/>
                  <a:pt x="2184796" y="204811"/>
                  <a:pt x="2172832" y="208229"/>
                </a:cubicBezTo>
                <a:cubicBezTo>
                  <a:pt x="2163656" y="210851"/>
                  <a:pt x="2154930" y="214968"/>
                  <a:pt x="2145672" y="217283"/>
                </a:cubicBezTo>
                <a:cubicBezTo>
                  <a:pt x="2130743" y="221015"/>
                  <a:pt x="2115333" y="222604"/>
                  <a:pt x="2100404" y="226336"/>
                </a:cubicBezTo>
                <a:cubicBezTo>
                  <a:pt x="2055446" y="237575"/>
                  <a:pt x="2088843" y="234068"/>
                  <a:pt x="2037030" y="253497"/>
                </a:cubicBezTo>
                <a:cubicBezTo>
                  <a:pt x="2025379" y="257866"/>
                  <a:pt x="2012887" y="259532"/>
                  <a:pt x="2000816" y="262550"/>
                </a:cubicBezTo>
                <a:cubicBezTo>
                  <a:pt x="1911667" y="307125"/>
                  <a:pt x="2023372" y="252525"/>
                  <a:pt x="1919335" y="298764"/>
                </a:cubicBezTo>
                <a:cubicBezTo>
                  <a:pt x="1907002" y="304245"/>
                  <a:pt x="1895526" y="311555"/>
                  <a:pt x="1883121" y="316871"/>
                </a:cubicBezTo>
                <a:cubicBezTo>
                  <a:pt x="1874350" y="320630"/>
                  <a:pt x="1864497" y="321656"/>
                  <a:pt x="1855961" y="325924"/>
                </a:cubicBezTo>
                <a:cubicBezTo>
                  <a:pt x="1777648" y="365080"/>
                  <a:pt x="1843586" y="344862"/>
                  <a:pt x="1774480" y="362138"/>
                </a:cubicBezTo>
                <a:cubicBezTo>
                  <a:pt x="1696644" y="414028"/>
                  <a:pt x="1795122" y="351818"/>
                  <a:pt x="1720159" y="389299"/>
                </a:cubicBezTo>
                <a:cubicBezTo>
                  <a:pt x="1704420" y="397169"/>
                  <a:pt x="1690630" y="408589"/>
                  <a:pt x="1674891" y="416459"/>
                </a:cubicBezTo>
                <a:cubicBezTo>
                  <a:pt x="1666355" y="420727"/>
                  <a:pt x="1656073" y="420878"/>
                  <a:pt x="1647731" y="425513"/>
                </a:cubicBezTo>
                <a:cubicBezTo>
                  <a:pt x="1647711" y="425524"/>
                  <a:pt x="1579840" y="470773"/>
                  <a:pt x="1566250" y="479833"/>
                </a:cubicBezTo>
                <a:cubicBezTo>
                  <a:pt x="1557196" y="485869"/>
                  <a:pt x="1546783" y="490246"/>
                  <a:pt x="1539089" y="497940"/>
                </a:cubicBezTo>
                <a:cubicBezTo>
                  <a:pt x="1530036" y="506994"/>
                  <a:pt x="1521765" y="516904"/>
                  <a:pt x="1511929" y="525101"/>
                </a:cubicBezTo>
                <a:cubicBezTo>
                  <a:pt x="1503570" y="532067"/>
                  <a:pt x="1493623" y="536884"/>
                  <a:pt x="1484769" y="543208"/>
                </a:cubicBezTo>
                <a:cubicBezTo>
                  <a:pt x="1472491" y="551978"/>
                  <a:pt x="1460012" y="560548"/>
                  <a:pt x="1448555" y="570368"/>
                </a:cubicBezTo>
                <a:cubicBezTo>
                  <a:pt x="1390755" y="619910"/>
                  <a:pt x="1447995" y="574392"/>
                  <a:pt x="1403288" y="624689"/>
                </a:cubicBezTo>
                <a:cubicBezTo>
                  <a:pt x="1386276" y="643828"/>
                  <a:pt x="1367074" y="660903"/>
                  <a:pt x="1348967" y="679010"/>
                </a:cubicBezTo>
                <a:cubicBezTo>
                  <a:pt x="1339913" y="688063"/>
                  <a:pt x="1328908" y="695517"/>
                  <a:pt x="1321806" y="706170"/>
                </a:cubicBezTo>
                <a:lnTo>
                  <a:pt x="1285592" y="760491"/>
                </a:lnTo>
                <a:cubicBezTo>
                  <a:pt x="1279557" y="769544"/>
                  <a:pt x="1276539" y="781616"/>
                  <a:pt x="1267486" y="787651"/>
                </a:cubicBezTo>
                <a:lnTo>
                  <a:pt x="1240325" y="805758"/>
                </a:lnTo>
                <a:lnTo>
                  <a:pt x="1186004" y="887239"/>
                </a:lnTo>
                <a:lnTo>
                  <a:pt x="1167897" y="914400"/>
                </a:lnTo>
                <a:cubicBezTo>
                  <a:pt x="1161861" y="923453"/>
                  <a:pt x="1154656" y="931828"/>
                  <a:pt x="1149790" y="941560"/>
                </a:cubicBezTo>
                <a:cubicBezTo>
                  <a:pt x="1143755" y="953631"/>
                  <a:pt x="1139528" y="966792"/>
                  <a:pt x="1131684" y="977774"/>
                </a:cubicBezTo>
                <a:cubicBezTo>
                  <a:pt x="1124242" y="988193"/>
                  <a:pt x="1112720" y="995098"/>
                  <a:pt x="1104523" y="1004934"/>
                </a:cubicBezTo>
                <a:cubicBezTo>
                  <a:pt x="1097557" y="1013293"/>
                  <a:pt x="1093382" y="1023736"/>
                  <a:pt x="1086416" y="1032095"/>
                </a:cubicBezTo>
                <a:cubicBezTo>
                  <a:pt x="1078220" y="1041931"/>
                  <a:pt x="1067588" y="1049534"/>
                  <a:pt x="1059256" y="1059255"/>
                </a:cubicBezTo>
                <a:cubicBezTo>
                  <a:pt x="1049436" y="1070712"/>
                  <a:pt x="1041915" y="1084012"/>
                  <a:pt x="1032095" y="1095469"/>
                </a:cubicBezTo>
                <a:cubicBezTo>
                  <a:pt x="1023763" y="1105190"/>
                  <a:pt x="1013267" y="1112908"/>
                  <a:pt x="1004935" y="1122629"/>
                </a:cubicBezTo>
                <a:cubicBezTo>
                  <a:pt x="995115" y="1134086"/>
                  <a:pt x="987595" y="1147386"/>
                  <a:pt x="977775" y="1158843"/>
                </a:cubicBezTo>
                <a:cubicBezTo>
                  <a:pt x="954539" y="1185952"/>
                  <a:pt x="951393" y="1185484"/>
                  <a:pt x="923454" y="1204111"/>
                </a:cubicBezTo>
                <a:cubicBezTo>
                  <a:pt x="917418" y="1213164"/>
                  <a:pt x="913536" y="1224106"/>
                  <a:pt x="905347" y="1231271"/>
                </a:cubicBezTo>
                <a:cubicBezTo>
                  <a:pt x="888969" y="1245601"/>
                  <a:pt x="869133" y="1255414"/>
                  <a:pt x="851026" y="1267485"/>
                </a:cubicBezTo>
                <a:cubicBezTo>
                  <a:pt x="841973" y="1273521"/>
                  <a:pt x="831560" y="1277898"/>
                  <a:pt x="823866" y="1285592"/>
                </a:cubicBezTo>
                <a:cubicBezTo>
                  <a:pt x="814812" y="1294645"/>
                  <a:pt x="806812" y="1304891"/>
                  <a:pt x="796705" y="1312752"/>
                </a:cubicBezTo>
                <a:cubicBezTo>
                  <a:pt x="779527" y="1326112"/>
                  <a:pt x="757773" y="1333578"/>
                  <a:pt x="742385" y="1348966"/>
                </a:cubicBezTo>
                <a:cubicBezTo>
                  <a:pt x="680370" y="1410981"/>
                  <a:pt x="709371" y="1389083"/>
                  <a:pt x="660903" y="1421394"/>
                </a:cubicBezTo>
                <a:cubicBezTo>
                  <a:pt x="638148" y="1489660"/>
                  <a:pt x="671490" y="1408161"/>
                  <a:pt x="624689" y="1466661"/>
                </a:cubicBezTo>
                <a:cubicBezTo>
                  <a:pt x="618727" y="1474113"/>
                  <a:pt x="620929" y="1485881"/>
                  <a:pt x="615636" y="1493821"/>
                </a:cubicBezTo>
                <a:cubicBezTo>
                  <a:pt x="608534" y="1504474"/>
                  <a:pt x="596673" y="1511146"/>
                  <a:pt x="588476" y="1520982"/>
                </a:cubicBezTo>
                <a:cubicBezTo>
                  <a:pt x="581510" y="1529341"/>
                  <a:pt x="576693" y="1539288"/>
                  <a:pt x="570369" y="1548142"/>
                </a:cubicBezTo>
                <a:cubicBezTo>
                  <a:pt x="503357" y="1641957"/>
                  <a:pt x="590220" y="1513836"/>
                  <a:pt x="506994" y="1638677"/>
                </a:cubicBezTo>
                <a:cubicBezTo>
                  <a:pt x="500959" y="1647730"/>
                  <a:pt x="497941" y="1659802"/>
                  <a:pt x="488888" y="1665837"/>
                </a:cubicBezTo>
                <a:lnTo>
                  <a:pt x="461727" y="1683944"/>
                </a:lnTo>
                <a:cubicBezTo>
                  <a:pt x="455691" y="1692998"/>
                  <a:pt x="452117" y="1704308"/>
                  <a:pt x="443620" y="1711105"/>
                </a:cubicBezTo>
                <a:cubicBezTo>
                  <a:pt x="436168" y="1717067"/>
                  <a:pt x="424996" y="1715890"/>
                  <a:pt x="416460" y="1720158"/>
                </a:cubicBezTo>
                <a:cubicBezTo>
                  <a:pt x="406728" y="1725024"/>
                  <a:pt x="398353" y="1732229"/>
                  <a:pt x="389299" y="1738265"/>
                </a:cubicBezTo>
                <a:cubicBezTo>
                  <a:pt x="383263" y="1747318"/>
                  <a:pt x="378886" y="1757731"/>
                  <a:pt x="371192" y="1765425"/>
                </a:cubicBezTo>
                <a:cubicBezTo>
                  <a:pt x="363498" y="1773119"/>
                  <a:pt x="349799" y="1774305"/>
                  <a:pt x="344032" y="1783532"/>
                </a:cubicBezTo>
                <a:cubicBezTo>
                  <a:pt x="333916" y="1799717"/>
                  <a:pt x="331961" y="1819746"/>
                  <a:pt x="325925" y="1837853"/>
                </a:cubicBezTo>
                <a:cubicBezTo>
                  <a:pt x="314964" y="1870738"/>
                  <a:pt x="322907" y="1889156"/>
                  <a:pt x="307818" y="1910281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B7B0D73D-5882-3F43-A101-9C66E7CB4771}"/>
              </a:ext>
            </a:extLst>
          </p:cNvPr>
          <p:cNvGraphicFramePr>
            <a:graphicFrameLocks noGrp="1"/>
          </p:cNvGraphicFramePr>
          <p:nvPr/>
        </p:nvGraphicFramePr>
        <p:xfrm>
          <a:off x="9124366" y="4870278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16796E-3DD6-9940-B690-5F06B02220D0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9943745" y="4251223"/>
            <a:ext cx="689639" cy="6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1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21132" y="-18595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RR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4827273" y="48560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95761" y="4205921"/>
            <a:ext cx="550891" cy="65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6092987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161771" y="5282358"/>
            <a:ext cx="602254" cy="81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9DA1D1-5BE6-734A-93CC-CDF82791143A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0235547" y="4234536"/>
            <a:ext cx="362602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C230371-915A-2B45-A6E1-0D6EDA8C4A3A}"/>
              </a:ext>
            </a:extLst>
          </p:cNvPr>
          <p:cNvGraphicFramePr>
            <a:graphicFrameLocks noGrp="1"/>
          </p:cNvGraphicFramePr>
          <p:nvPr/>
        </p:nvGraphicFramePr>
        <p:xfrm>
          <a:off x="9416168" y="4879852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E83C55-42D9-E44B-90F7-74D78BA30FC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401373" y="4234536"/>
            <a:ext cx="522713" cy="55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E32A6D8F-F560-D241-B0BE-FE61E122124F}"/>
              </a:ext>
            </a:extLst>
          </p:cNvPr>
          <p:cNvGraphicFramePr>
            <a:graphicFrameLocks noGrp="1"/>
          </p:cNvGraphicFramePr>
          <p:nvPr/>
        </p:nvGraphicFramePr>
        <p:xfrm>
          <a:off x="2581994" y="478862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FA76AB69-9E5D-8940-B9AB-919851E1C1CB}"/>
              </a:ext>
            </a:extLst>
          </p:cNvPr>
          <p:cNvSpPr/>
          <p:nvPr/>
        </p:nvSpPr>
        <p:spPr>
          <a:xfrm>
            <a:off x="2331046" y="3280528"/>
            <a:ext cx="5474348" cy="3487917"/>
          </a:xfrm>
          <a:custGeom>
            <a:avLst/>
            <a:gdLst>
              <a:gd name="connsiteX0" fmla="*/ 289606 w 5474348"/>
              <a:gd name="connsiteY0" fmla="*/ 2422688 h 3487917"/>
              <a:gd name="connsiteX1" fmla="*/ 402727 w 5474348"/>
              <a:gd name="connsiteY1" fmla="*/ 2488676 h 3487917"/>
              <a:gd name="connsiteX2" fmla="*/ 440434 w 5474348"/>
              <a:gd name="connsiteY2" fmla="*/ 2498103 h 3487917"/>
              <a:gd name="connsiteX3" fmla="*/ 478142 w 5474348"/>
              <a:gd name="connsiteY3" fmla="*/ 2516957 h 3487917"/>
              <a:gd name="connsiteX4" fmla="*/ 506422 w 5474348"/>
              <a:gd name="connsiteY4" fmla="*/ 2526383 h 3487917"/>
              <a:gd name="connsiteX5" fmla="*/ 534702 w 5474348"/>
              <a:gd name="connsiteY5" fmla="*/ 2545237 h 3487917"/>
              <a:gd name="connsiteX6" fmla="*/ 572410 w 5474348"/>
              <a:gd name="connsiteY6" fmla="*/ 2564091 h 3487917"/>
              <a:gd name="connsiteX7" fmla="*/ 628970 w 5474348"/>
              <a:gd name="connsiteY7" fmla="*/ 2620651 h 3487917"/>
              <a:gd name="connsiteX8" fmla="*/ 657251 w 5474348"/>
              <a:gd name="connsiteY8" fmla="*/ 2639505 h 3487917"/>
              <a:gd name="connsiteX9" fmla="*/ 676105 w 5474348"/>
              <a:gd name="connsiteY9" fmla="*/ 2667785 h 3487917"/>
              <a:gd name="connsiteX10" fmla="*/ 789226 w 5474348"/>
              <a:gd name="connsiteY10" fmla="*/ 2724346 h 3487917"/>
              <a:gd name="connsiteX11" fmla="*/ 817507 w 5474348"/>
              <a:gd name="connsiteY11" fmla="*/ 2733773 h 3487917"/>
              <a:gd name="connsiteX12" fmla="*/ 864641 w 5474348"/>
              <a:gd name="connsiteY12" fmla="*/ 2743200 h 3487917"/>
              <a:gd name="connsiteX13" fmla="*/ 892921 w 5474348"/>
              <a:gd name="connsiteY13" fmla="*/ 2752627 h 3487917"/>
              <a:gd name="connsiteX14" fmla="*/ 930628 w 5474348"/>
              <a:gd name="connsiteY14" fmla="*/ 2762053 h 3487917"/>
              <a:gd name="connsiteX15" fmla="*/ 1043750 w 5474348"/>
              <a:gd name="connsiteY15" fmla="*/ 2818614 h 3487917"/>
              <a:gd name="connsiteX16" fmla="*/ 1081457 w 5474348"/>
              <a:gd name="connsiteY16" fmla="*/ 2837468 h 3487917"/>
              <a:gd name="connsiteX17" fmla="*/ 1128591 w 5474348"/>
              <a:gd name="connsiteY17" fmla="*/ 2865748 h 3487917"/>
              <a:gd name="connsiteX18" fmla="*/ 1194579 w 5474348"/>
              <a:gd name="connsiteY18" fmla="*/ 2912882 h 3487917"/>
              <a:gd name="connsiteX19" fmla="*/ 1222859 w 5474348"/>
              <a:gd name="connsiteY19" fmla="*/ 2922309 h 3487917"/>
              <a:gd name="connsiteX20" fmla="*/ 1298274 w 5474348"/>
              <a:gd name="connsiteY20" fmla="*/ 2960016 h 3487917"/>
              <a:gd name="connsiteX21" fmla="*/ 1354834 w 5474348"/>
              <a:gd name="connsiteY21" fmla="*/ 2988297 h 3487917"/>
              <a:gd name="connsiteX22" fmla="*/ 1477383 w 5474348"/>
              <a:gd name="connsiteY22" fmla="*/ 2997724 h 3487917"/>
              <a:gd name="connsiteX23" fmla="*/ 1599931 w 5474348"/>
              <a:gd name="connsiteY23" fmla="*/ 3035431 h 3487917"/>
              <a:gd name="connsiteX24" fmla="*/ 1713053 w 5474348"/>
              <a:gd name="connsiteY24" fmla="*/ 3063711 h 3487917"/>
              <a:gd name="connsiteX25" fmla="*/ 1788467 w 5474348"/>
              <a:gd name="connsiteY25" fmla="*/ 3082565 h 3487917"/>
              <a:gd name="connsiteX26" fmla="*/ 1863882 w 5474348"/>
              <a:gd name="connsiteY26" fmla="*/ 3110845 h 3487917"/>
              <a:gd name="connsiteX27" fmla="*/ 1995857 w 5474348"/>
              <a:gd name="connsiteY27" fmla="*/ 3167406 h 3487917"/>
              <a:gd name="connsiteX28" fmla="*/ 2061845 w 5474348"/>
              <a:gd name="connsiteY28" fmla="*/ 3186260 h 3487917"/>
              <a:gd name="connsiteX29" fmla="*/ 2118406 w 5474348"/>
              <a:gd name="connsiteY29" fmla="*/ 3214540 h 3487917"/>
              <a:gd name="connsiteX30" fmla="*/ 2174966 w 5474348"/>
              <a:gd name="connsiteY30" fmla="*/ 3233394 h 3487917"/>
              <a:gd name="connsiteX31" fmla="*/ 2203247 w 5474348"/>
              <a:gd name="connsiteY31" fmla="*/ 3252247 h 3487917"/>
              <a:gd name="connsiteX32" fmla="*/ 2278661 w 5474348"/>
              <a:gd name="connsiteY32" fmla="*/ 3261674 h 3487917"/>
              <a:gd name="connsiteX33" fmla="*/ 2947964 w 5474348"/>
              <a:gd name="connsiteY33" fmla="*/ 3261674 h 3487917"/>
              <a:gd name="connsiteX34" fmla="*/ 2985672 w 5474348"/>
              <a:gd name="connsiteY34" fmla="*/ 3271101 h 3487917"/>
              <a:gd name="connsiteX35" fmla="*/ 3070513 w 5474348"/>
              <a:gd name="connsiteY35" fmla="*/ 3280528 h 3487917"/>
              <a:gd name="connsiteX36" fmla="*/ 3136500 w 5474348"/>
              <a:gd name="connsiteY36" fmla="*/ 3299381 h 3487917"/>
              <a:gd name="connsiteX37" fmla="*/ 3193061 w 5474348"/>
              <a:gd name="connsiteY37" fmla="*/ 3318235 h 3487917"/>
              <a:gd name="connsiteX38" fmla="*/ 3221342 w 5474348"/>
              <a:gd name="connsiteY38" fmla="*/ 3327662 h 3487917"/>
              <a:gd name="connsiteX39" fmla="*/ 3381597 w 5474348"/>
              <a:gd name="connsiteY39" fmla="*/ 3346515 h 3487917"/>
              <a:gd name="connsiteX40" fmla="*/ 3419305 w 5474348"/>
              <a:gd name="connsiteY40" fmla="*/ 3355942 h 3487917"/>
              <a:gd name="connsiteX41" fmla="*/ 3475865 w 5474348"/>
              <a:gd name="connsiteY41" fmla="*/ 3393649 h 3487917"/>
              <a:gd name="connsiteX42" fmla="*/ 3570133 w 5474348"/>
              <a:gd name="connsiteY42" fmla="*/ 3421930 h 3487917"/>
              <a:gd name="connsiteX43" fmla="*/ 3598414 w 5474348"/>
              <a:gd name="connsiteY43" fmla="*/ 3431357 h 3487917"/>
              <a:gd name="connsiteX44" fmla="*/ 3673828 w 5474348"/>
              <a:gd name="connsiteY44" fmla="*/ 3440783 h 3487917"/>
              <a:gd name="connsiteX45" fmla="*/ 3805803 w 5474348"/>
              <a:gd name="connsiteY45" fmla="*/ 3459637 h 3487917"/>
              <a:gd name="connsiteX46" fmla="*/ 3852938 w 5474348"/>
              <a:gd name="connsiteY46" fmla="*/ 3469064 h 3487917"/>
              <a:gd name="connsiteX47" fmla="*/ 4013193 w 5474348"/>
              <a:gd name="connsiteY47" fmla="*/ 3478491 h 3487917"/>
              <a:gd name="connsiteX48" fmla="*/ 4550521 w 5474348"/>
              <a:gd name="connsiteY48" fmla="*/ 3487917 h 3487917"/>
              <a:gd name="connsiteX49" fmla="*/ 4946447 w 5474348"/>
              <a:gd name="connsiteY49" fmla="*/ 3478491 h 3487917"/>
              <a:gd name="connsiteX50" fmla="*/ 4993581 w 5474348"/>
              <a:gd name="connsiteY50" fmla="*/ 3469064 h 3487917"/>
              <a:gd name="connsiteX51" fmla="*/ 5078422 w 5474348"/>
              <a:gd name="connsiteY51" fmla="*/ 3459637 h 3487917"/>
              <a:gd name="connsiteX52" fmla="*/ 5125556 w 5474348"/>
              <a:gd name="connsiteY52" fmla="*/ 3450210 h 3487917"/>
              <a:gd name="connsiteX53" fmla="*/ 5191544 w 5474348"/>
              <a:gd name="connsiteY53" fmla="*/ 3440783 h 3487917"/>
              <a:gd name="connsiteX54" fmla="*/ 5219824 w 5474348"/>
              <a:gd name="connsiteY54" fmla="*/ 3431357 h 3487917"/>
              <a:gd name="connsiteX55" fmla="*/ 5257531 w 5474348"/>
              <a:gd name="connsiteY55" fmla="*/ 3421930 h 3487917"/>
              <a:gd name="connsiteX56" fmla="*/ 5285812 w 5474348"/>
              <a:gd name="connsiteY56" fmla="*/ 3403076 h 3487917"/>
              <a:gd name="connsiteX57" fmla="*/ 5342373 w 5474348"/>
              <a:gd name="connsiteY57" fmla="*/ 3374796 h 3487917"/>
              <a:gd name="connsiteX58" fmla="*/ 5361226 w 5474348"/>
              <a:gd name="connsiteY58" fmla="*/ 3346515 h 3487917"/>
              <a:gd name="connsiteX59" fmla="*/ 5408360 w 5474348"/>
              <a:gd name="connsiteY59" fmla="*/ 3289954 h 3487917"/>
              <a:gd name="connsiteX60" fmla="*/ 5427214 w 5474348"/>
              <a:gd name="connsiteY60" fmla="*/ 3233394 h 3487917"/>
              <a:gd name="connsiteX61" fmla="*/ 5436641 w 5474348"/>
              <a:gd name="connsiteY61" fmla="*/ 3139126 h 3487917"/>
              <a:gd name="connsiteX62" fmla="*/ 5455494 w 5474348"/>
              <a:gd name="connsiteY62" fmla="*/ 3044858 h 3487917"/>
              <a:gd name="connsiteX63" fmla="*/ 5474348 w 5474348"/>
              <a:gd name="connsiteY63" fmla="*/ 2960016 h 3487917"/>
              <a:gd name="connsiteX64" fmla="*/ 5464921 w 5474348"/>
              <a:gd name="connsiteY64" fmla="*/ 2714919 h 3487917"/>
              <a:gd name="connsiteX65" fmla="*/ 5446067 w 5474348"/>
              <a:gd name="connsiteY65" fmla="*/ 2658359 h 3487917"/>
              <a:gd name="connsiteX66" fmla="*/ 5427214 w 5474348"/>
              <a:gd name="connsiteY66" fmla="*/ 2630078 h 3487917"/>
              <a:gd name="connsiteX67" fmla="*/ 5389507 w 5474348"/>
              <a:gd name="connsiteY67" fmla="*/ 2573517 h 3487917"/>
              <a:gd name="connsiteX68" fmla="*/ 5351799 w 5474348"/>
              <a:gd name="connsiteY68" fmla="*/ 2507530 h 3487917"/>
              <a:gd name="connsiteX69" fmla="*/ 5314092 w 5474348"/>
              <a:gd name="connsiteY69" fmla="*/ 2450969 h 3487917"/>
              <a:gd name="connsiteX70" fmla="*/ 5285812 w 5474348"/>
              <a:gd name="connsiteY70" fmla="*/ 2422688 h 3487917"/>
              <a:gd name="connsiteX71" fmla="*/ 5219824 w 5474348"/>
              <a:gd name="connsiteY71" fmla="*/ 2347274 h 3487917"/>
              <a:gd name="connsiteX72" fmla="*/ 5182117 w 5474348"/>
              <a:gd name="connsiteY72" fmla="*/ 2290713 h 3487917"/>
              <a:gd name="connsiteX73" fmla="*/ 5153836 w 5474348"/>
              <a:gd name="connsiteY73" fmla="*/ 2262433 h 3487917"/>
              <a:gd name="connsiteX74" fmla="*/ 5116129 w 5474348"/>
              <a:gd name="connsiteY74" fmla="*/ 2205872 h 3487917"/>
              <a:gd name="connsiteX75" fmla="*/ 5050142 w 5474348"/>
              <a:gd name="connsiteY75" fmla="*/ 2111604 h 3487917"/>
              <a:gd name="connsiteX76" fmla="*/ 5012434 w 5474348"/>
              <a:gd name="connsiteY76" fmla="*/ 2055043 h 3487917"/>
              <a:gd name="connsiteX77" fmla="*/ 4993581 w 5474348"/>
              <a:gd name="connsiteY77" fmla="*/ 2026763 h 3487917"/>
              <a:gd name="connsiteX78" fmla="*/ 4946447 w 5474348"/>
              <a:gd name="connsiteY78" fmla="*/ 1923068 h 3487917"/>
              <a:gd name="connsiteX79" fmla="*/ 4927593 w 5474348"/>
              <a:gd name="connsiteY79" fmla="*/ 1894787 h 3487917"/>
              <a:gd name="connsiteX80" fmla="*/ 4908740 w 5474348"/>
              <a:gd name="connsiteY80" fmla="*/ 1857080 h 3487917"/>
              <a:gd name="connsiteX81" fmla="*/ 4899313 w 5474348"/>
              <a:gd name="connsiteY81" fmla="*/ 1828800 h 3487917"/>
              <a:gd name="connsiteX82" fmla="*/ 4880459 w 5474348"/>
              <a:gd name="connsiteY82" fmla="*/ 1800519 h 3487917"/>
              <a:gd name="connsiteX83" fmla="*/ 4823898 w 5474348"/>
              <a:gd name="connsiteY83" fmla="*/ 1706251 h 3487917"/>
              <a:gd name="connsiteX84" fmla="*/ 4767338 w 5474348"/>
              <a:gd name="connsiteY84" fmla="*/ 1659117 h 3487917"/>
              <a:gd name="connsiteX85" fmla="*/ 4739057 w 5474348"/>
              <a:gd name="connsiteY85" fmla="*/ 1630837 h 3487917"/>
              <a:gd name="connsiteX86" fmla="*/ 4710777 w 5474348"/>
              <a:gd name="connsiteY86" fmla="*/ 1611983 h 3487917"/>
              <a:gd name="connsiteX87" fmla="*/ 4682496 w 5474348"/>
              <a:gd name="connsiteY87" fmla="*/ 1583703 h 3487917"/>
              <a:gd name="connsiteX88" fmla="*/ 4654216 w 5474348"/>
              <a:gd name="connsiteY88" fmla="*/ 1574276 h 3487917"/>
              <a:gd name="connsiteX89" fmla="*/ 4625935 w 5474348"/>
              <a:gd name="connsiteY89" fmla="*/ 1555423 h 3487917"/>
              <a:gd name="connsiteX90" fmla="*/ 4597655 w 5474348"/>
              <a:gd name="connsiteY90" fmla="*/ 1545996 h 3487917"/>
              <a:gd name="connsiteX91" fmla="*/ 4541094 w 5474348"/>
              <a:gd name="connsiteY91" fmla="*/ 1517715 h 3487917"/>
              <a:gd name="connsiteX92" fmla="*/ 4512814 w 5474348"/>
              <a:gd name="connsiteY92" fmla="*/ 1489435 h 3487917"/>
              <a:gd name="connsiteX93" fmla="*/ 4493960 w 5474348"/>
              <a:gd name="connsiteY93" fmla="*/ 1461154 h 3487917"/>
              <a:gd name="connsiteX94" fmla="*/ 4465680 w 5474348"/>
              <a:gd name="connsiteY94" fmla="*/ 1442301 h 3487917"/>
              <a:gd name="connsiteX95" fmla="*/ 4427973 w 5474348"/>
              <a:gd name="connsiteY95" fmla="*/ 1395167 h 3487917"/>
              <a:gd name="connsiteX96" fmla="*/ 4409119 w 5474348"/>
              <a:gd name="connsiteY96" fmla="*/ 1366886 h 3487917"/>
              <a:gd name="connsiteX97" fmla="*/ 4333705 w 5474348"/>
              <a:gd name="connsiteY97" fmla="*/ 1310326 h 3487917"/>
              <a:gd name="connsiteX98" fmla="*/ 4305424 w 5474348"/>
              <a:gd name="connsiteY98" fmla="*/ 1291472 h 3487917"/>
              <a:gd name="connsiteX99" fmla="*/ 4248863 w 5474348"/>
              <a:gd name="connsiteY99" fmla="*/ 1272618 h 3487917"/>
              <a:gd name="connsiteX100" fmla="*/ 4220583 w 5474348"/>
              <a:gd name="connsiteY100" fmla="*/ 1263192 h 3487917"/>
              <a:gd name="connsiteX101" fmla="*/ 4192302 w 5474348"/>
              <a:gd name="connsiteY101" fmla="*/ 1244338 h 3487917"/>
              <a:gd name="connsiteX102" fmla="*/ 4107461 w 5474348"/>
              <a:gd name="connsiteY102" fmla="*/ 1216058 h 3487917"/>
              <a:gd name="connsiteX103" fmla="*/ 4050900 w 5474348"/>
              <a:gd name="connsiteY103" fmla="*/ 1197204 h 3487917"/>
              <a:gd name="connsiteX104" fmla="*/ 4013193 w 5474348"/>
              <a:gd name="connsiteY104" fmla="*/ 1187777 h 3487917"/>
              <a:gd name="connsiteX105" fmla="*/ 3909498 w 5474348"/>
              <a:gd name="connsiteY105" fmla="*/ 1159497 h 3487917"/>
              <a:gd name="connsiteX106" fmla="*/ 3796377 w 5474348"/>
              <a:gd name="connsiteY106" fmla="*/ 1150070 h 3487917"/>
              <a:gd name="connsiteX107" fmla="*/ 3711535 w 5474348"/>
              <a:gd name="connsiteY107" fmla="*/ 1131216 h 3487917"/>
              <a:gd name="connsiteX108" fmla="*/ 3673828 w 5474348"/>
              <a:gd name="connsiteY108" fmla="*/ 1121790 h 3487917"/>
              <a:gd name="connsiteX109" fmla="*/ 3588987 w 5474348"/>
              <a:gd name="connsiteY109" fmla="*/ 1112363 h 3487917"/>
              <a:gd name="connsiteX110" fmla="*/ 3522999 w 5474348"/>
              <a:gd name="connsiteY110" fmla="*/ 1093509 h 3487917"/>
              <a:gd name="connsiteX111" fmla="*/ 3494719 w 5474348"/>
              <a:gd name="connsiteY111" fmla="*/ 1074656 h 3487917"/>
              <a:gd name="connsiteX112" fmla="*/ 3475865 w 5474348"/>
              <a:gd name="connsiteY112" fmla="*/ 1046375 h 3487917"/>
              <a:gd name="connsiteX113" fmla="*/ 3466439 w 5474348"/>
              <a:gd name="connsiteY113" fmla="*/ 1018095 h 3487917"/>
              <a:gd name="connsiteX114" fmla="*/ 3438158 w 5474348"/>
              <a:gd name="connsiteY114" fmla="*/ 989814 h 3487917"/>
              <a:gd name="connsiteX115" fmla="*/ 3400451 w 5474348"/>
              <a:gd name="connsiteY115" fmla="*/ 933253 h 3487917"/>
              <a:gd name="connsiteX116" fmla="*/ 3362744 w 5474348"/>
              <a:gd name="connsiteY116" fmla="*/ 876693 h 3487917"/>
              <a:gd name="connsiteX117" fmla="*/ 3315610 w 5474348"/>
              <a:gd name="connsiteY117" fmla="*/ 791851 h 3487917"/>
              <a:gd name="connsiteX118" fmla="*/ 3296756 w 5474348"/>
              <a:gd name="connsiteY118" fmla="*/ 763571 h 3487917"/>
              <a:gd name="connsiteX119" fmla="*/ 3268476 w 5474348"/>
              <a:gd name="connsiteY119" fmla="*/ 707010 h 3487917"/>
              <a:gd name="connsiteX120" fmla="*/ 3259049 w 5474348"/>
              <a:gd name="connsiteY120" fmla="*/ 678730 h 3487917"/>
              <a:gd name="connsiteX121" fmla="*/ 3240195 w 5474348"/>
              <a:gd name="connsiteY121" fmla="*/ 650449 h 3487917"/>
              <a:gd name="connsiteX122" fmla="*/ 3221342 w 5474348"/>
              <a:gd name="connsiteY122" fmla="*/ 593888 h 3487917"/>
              <a:gd name="connsiteX123" fmla="*/ 3211915 w 5474348"/>
              <a:gd name="connsiteY123" fmla="*/ 565608 h 3487917"/>
              <a:gd name="connsiteX124" fmla="*/ 3202488 w 5474348"/>
              <a:gd name="connsiteY124" fmla="*/ 537328 h 3487917"/>
              <a:gd name="connsiteX125" fmla="*/ 3174208 w 5474348"/>
              <a:gd name="connsiteY125" fmla="*/ 414779 h 3487917"/>
              <a:gd name="connsiteX126" fmla="*/ 3155354 w 5474348"/>
              <a:gd name="connsiteY126" fmla="*/ 348792 h 3487917"/>
              <a:gd name="connsiteX127" fmla="*/ 3117647 w 5474348"/>
              <a:gd name="connsiteY127" fmla="*/ 292231 h 3487917"/>
              <a:gd name="connsiteX128" fmla="*/ 3098793 w 5474348"/>
              <a:gd name="connsiteY128" fmla="*/ 263950 h 3487917"/>
              <a:gd name="connsiteX129" fmla="*/ 3070513 w 5474348"/>
              <a:gd name="connsiteY129" fmla="*/ 235670 h 3487917"/>
              <a:gd name="connsiteX130" fmla="*/ 3023379 w 5474348"/>
              <a:gd name="connsiteY130" fmla="*/ 188536 h 3487917"/>
              <a:gd name="connsiteX131" fmla="*/ 2957391 w 5474348"/>
              <a:gd name="connsiteY131" fmla="*/ 122548 h 3487917"/>
              <a:gd name="connsiteX132" fmla="*/ 2872550 w 5474348"/>
              <a:gd name="connsiteY132" fmla="*/ 94268 h 3487917"/>
              <a:gd name="connsiteX133" fmla="*/ 2844269 w 5474348"/>
              <a:gd name="connsiteY133" fmla="*/ 84841 h 3487917"/>
              <a:gd name="connsiteX134" fmla="*/ 2806562 w 5474348"/>
              <a:gd name="connsiteY134" fmla="*/ 75414 h 3487917"/>
              <a:gd name="connsiteX135" fmla="*/ 2750001 w 5474348"/>
              <a:gd name="connsiteY135" fmla="*/ 56561 h 3487917"/>
              <a:gd name="connsiteX136" fmla="*/ 2712294 w 5474348"/>
              <a:gd name="connsiteY136" fmla="*/ 47134 h 3487917"/>
              <a:gd name="connsiteX137" fmla="*/ 2636880 w 5474348"/>
              <a:gd name="connsiteY137" fmla="*/ 28280 h 3487917"/>
              <a:gd name="connsiteX138" fmla="*/ 2382356 w 5474348"/>
              <a:gd name="connsiteY138" fmla="*/ 9427 h 3487917"/>
              <a:gd name="connsiteX139" fmla="*/ 2297515 w 5474348"/>
              <a:gd name="connsiteY139" fmla="*/ 18853 h 3487917"/>
              <a:gd name="connsiteX140" fmla="*/ 2269234 w 5474348"/>
              <a:gd name="connsiteY140" fmla="*/ 28280 h 3487917"/>
              <a:gd name="connsiteX141" fmla="*/ 2212674 w 5474348"/>
              <a:gd name="connsiteY141" fmla="*/ 18853 h 3487917"/>
              <a:gd name="connsiteX142" fmla="*/ 2080698 w 5474348"/>
              <a:gd name="connsiteY142" fmla="*/ 9427 h 3487917"/>
              <a:gd name="connsiteX143" fmla="*/ 2005284 w 5474348"/>
              <a:gd name="connsiteY143" fmla="*/ 0 h 3487917"/>
              <a:gd name="connsiteX144" fmla="*/ 1882735 w 5474348"/>
              <a:gd name="connsiteY144" fmla="*/ 9427 h 3487917"/>
              <a:gd name="connsiteX145" fmla="*/ 1854455 w 5474348"/>
              <a:gd name="connsiteY145" fmla="*/ 18853 h 3487917"/>
              <a:gd name="connsiteX146" fmla="*/ 1816748 w 5474348"/>
              <a:gd name="connsiteY146" fmla="*/ 28280 h 3487917"/>
              <a:gd name="connsiteX147" fmla="*/ 1760187 w 5474348"/>
              <a:gd name="connsiteY147" fmla="*/ 65987 h 3487917"/>
              <a:gd name="connsiteX148" fmla="*/ 1731907 w 5474348"/>
              <a:gd name="connsiteY148" fmla="*/ 75414 h 3487917"/>
              <a:gd name="connsiteX149" fmla="*/ 1647065 w 5474348"/>
              <a:gd name="connsiteY149" fmla="*/ 122548 h 3487917"/>
              <a:gd name="connsiteX150" fmla="*/ 1618785 w 5474348"/>
              <a:gd name="connsiteY150" fmla="*/ 141402 h 3487917"/>
              <a:gd name="connsiteX151" fmla="*/ 1562224 w 5474348"/>
              <a:gd name="connsiteY151" fmla="*/ 160256 h 3487917"/>
              <a:gd name="connsiteX152" fmla="*/ 1477383 w 5474348"/>
              <a:gd name="connsiteY152" fmla="*/ 226243 h 3487917"/>
              <a:gd name="connsiteX153" fmla="*/ 1449102 w 5474348"/>
              <a:gd name="connsiteY153" fmla="*/ 235670 h 3487917"/>
              <a:gd name="connsiteX154" fmla="*/ 1392542 w 5474348"/>
              <a:gd name="connsiteY154" fmla="*/ 282804 h 3487917"/>
              <a:gd name="connsiteX155" fmla="*/ 1335981 w 5474348"/>
              <a:gd name="connsiteY155" fmla="*/ 329938 h 3487917"/>
              <a:gd name="connsiteX156" fmla="*/ 1279420 w 5474348"/>
              <a:gd name="connsiteY156" fmla="*/ 339365 h 3487917"/>
              <a:gd name="connsiteX157" fmla="*/ 1213432 w 5474348"/>
              <a:gd name="connsiteY157" fmla="*/ 386499 h 3487917"/>
              <a:gd name="connsiteX158" fmla="*/ 1241713 w 5474348"/>
              <a:gd name="connsiteY158" fmla="*/ 527901 h 3487917"/>
              <a:gd name="connsiteX159" fmla="*/ 1251140 w 5474348"/>
              <a:gd name="connsiteY159" fmla="*/ 556181 h 3487917"/>
              <a:gd name="connsiteX160" fmla="*/ 1260566 w 5474348"/>
              <a:gd name="connsiteY160" fmla="*/ 584462 h 3487917"/>
              <a:gd name="connsiteX161" fmla="*/ 1251140 w 5474348"/>
              <a:gd name="connsiteY161" fmla="*/ 678730 h 3487917"/>
              <a:gd name="connsiteX162" fmla="*/ 1241713 w 5474348"/>
              <a:gd name="connsiteY162" fmla="*/ 735291 h 3487917"/>
              <a:gd name="connsiteX163" fmla="*/ 1251140 w 5474348"/>
              <a:gd name="connsiteY163" fmla="*/ 791851 h 3487917"/>
              <a:gd name="connsiteX164" fmla="*/ 1269993 w 5474348"/>
              <a:gd name="connsiteY164" fmla="*/ 914400 h 3487917"/>
              <a:gd name="connsiteX165" fmla="*/ 1260566 w 5474348"/>
              <a:gd name="connsiteY165" fmla="*/ 1055802 h 3487917"/>
              <a:gd name="connsiteX166" fmla="*/ 1251140 w 5474348"/>
              <a:gd name="connsiteY166" fmla="*/ 1084082 h 3487917"/>
              <a:gd name="connsiteX167" fmla="*/ 1194579 w 5474348"/>
              <a:gd name="connsiteY167" fmla="*/ 1121790 h 3487917"/>
              <a:gd name="connsiteX168" fmla="*/ 1109738 w 5474348"/>
              <a:gd name="connsiteY168" fmla="*/ 1159497 h 3487917"/>
              <a:gd name="connsiteX169" fmla="*/ 1053177 w 5474348"/>
              <a:gd name="connsiteY169" fmla="*/ 1178350 h 3487917"/>
              <a:gd name="connsiteX170" fmla="*/ 1024896 w 5474348"/>
              <a:gd name="connsiteY170" fmla="*/ 1187777 h 3487917"/>
              <a:gd name="connsiteX171" fmla="*/ 921201 w 5474348"/>
              <a:gd name="connsiteY171" fmla="*/ 1206631 h 3487917"/>
              <a:gd name="connsiteX172" fmla="*/ 704385 w 5474348"/>
              <a:gd name="connsiteY172" fmla="*/ 1197204 h 3487917"/>
              <a:gd name="connsiteX173" fmla="*/ 506422 w 5474348"/>
              <a:gd name="connsiteY173" fmla="*/ 1225484 h 3487917"/>
              <a:gd name="connsiteX174" fmla="*/ 478142 w 5474348"/>
              <a:gd name="connsiteY174" fmla="*/ 1234911 h 3487917"/>
              <a:gd name="connsiteX175" fmla="*/ 449861 w 5474348"/>
              <a:gd name="connsiteY175" fmla="*/ 1253765 h 3487917"/>
              <a:gd name="connsiteX176" fmla="*/ 383874 w 5474348"/>
              <a:gd name="connsiteY176" fmla="*/ 1338606 h 3487917"/>
              <a:gd name="connsiteX177" fmla="*/ 355593 w 5474348"/>
              <a:gd name="connsiteY177" fmla="*/ 1357460 h 3487917"/>
              <a:gd name="connsiteX178" fmla="*/ 299032 w 5474348"/>
              <a:gd name="connsiteY178" fmla="*/ 1376313 h 3487917"/>
              <a:gd name="connsiteX179" fmla="*/ 242472 w 5474348"/>
              <a:gd name="connsiteY179" fmla="*/ 1395167 h 3487917"/>
              <a:gd name="connsiteX180" fmla="*/ 214191 w 5474348"/>
              <a:gd name="connsiteY180" fmla="*/ 1404594 h 3487917"/>
              <a:gd name="connsiteX181" fmla="*/ 157630 w 5474348"/>
              <a:gd name="connsiteY181" fmla="*/ 1442301 h 3487917"/>
              <a:gd name="connsiteX182" fmla="*/ 129350 w 5474348"/>
              <a:gd name="connsiteY182" fmla="*/ 1461154 h 3487917"/>
              <a:gd name="connsiteX183" fmla="*/ 72789 w 5474348"/>
              <a:gd name="connsiteY183" fmla="*/ 1517715 h 3487917"/>
              <a:gd name="connsiteX184" fmla="*/ 25655 w 5474348"/>
              <a:gd name="connsiteY184" fmla="*/ 1574276 h 3487917"/>
              <a:gd name="connsiteX185" fmla="*/ 16228 w 5474348"/>
              <a:gd name="connsiteY185" fmla="*/ 1602557 h 3487917"/>
              <a:gd name="connsiteX186" fmla="*/ 16228 w 5474348"/>
              <a:gd name="connsiteY186" fmla="*/ 1932495 h 3487917"/>
              <a:gd name="connsiteX187" fmla="*/ 72789 w 5474348"/>
              <a:gd name="connsiteY187" fmla="*/ 2017336 h 3487917"/>
              <a:gd name="connsiteX188" fmla="*/ 110496 w 5474348"/>
              <a:gd name="connsiteY188" fmla="*/ 2073897 h 3487917"/>
              <a:gd name="connsiteX189" fmla="*/ 138777 w 5474348"/>
              <a:gd name="connsiteY189" fmla="*/ 2130458 h 3487917"/>
              <a:gd name="connsiteX190" fmla="*/ 148203 w 5474348"/>
              <a:gd name="connsiteY190" fmla="*/ 2158738 h 3487917"/>
              <a:gd name="connsiteX191" fmla="*/ 185911 w 5474348"/>
              <a:gd name="connsiteY191" fmla="*/ 2215299 h 3487917"/>
              <a:gd name="connsiteX192" fmla="*/ 204764 w 5474348"/>
              <a:gd name="connsiteY192" fmla="*/ 2243579 h 3487917"/>
              <a:gd name="connsiteX193" fmla="*/ 233045 w 5474348"/>
              <a:gd name="connsiteY193" fmla="*/ 2328420 h 3487917"/>
              <a:gd name="connsiteX194" fmla="*/ 251898 w 5474348"/>
              <a:gd name="connsiteY194" fmla="*/ 2384981 h 3487917"/>
              <a:gd name="connsiteX195" fmla="*/ 289606 w 5474348"/>
              <a:gd name="connsiteY195" fmla="*/ 2422688 h 348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474348" h="3487917">
                <a:moveTo>
                  <a:pt x="289606" y="2422688"/>
                </a:moveTo>
                <a:cubicBezTo>
                  <a:pt x="314744" y="2439970"/>
                  <a:pt x="370611" y="2476633"/>
                  <a:pt x="402727" y="2488676"/>
                </a:cubicBezTo>
                <a:cubicBezTo>
                  <a:pt x="414858" y="2493225"/>
                  <a:pt x="428303" y="2493554"/>
                  <a:pt x="440434" y="2498103"/>
                </a:cubicBezTo>
                <a:cubicBezTo>
                  <a:pt x="453592" y="2503037"/>
                  <a:pt x="465225" y="2511421"/>
                  <a:pt x="478142" y="2516957"/>
                </a:cubicBezTo>
                <a:cubicBezTo>
                  <a:pt x="487275" y="2520871"/>
                  <a:pt x="496995" y="2523241"/>
                  <a:pt x="506422" y="2526383"/>
                </a:cubicBezTo>
                <a:cubicBezTo>
                  <a:pt x="515849" y="2532668"/>
                  <a:pt x="524865" y="2539616"/>
                  <a:pt x="534702" y="2545237"/>
                </a:cubicBezTo>
                <a:cubicBezTo>
                  <a:pt x="546903" y="2552209"/>
                  <a:pt x="561436" y="2555312"/>
                  <a:pt x="572410" y="2564091"/>
                </a:cubicBezTo>
                <a:cubicBezTo>
                  <a:pt x="593230" y="2580747"/>
                  <a:pt x="610117" y="2601798"/>
                  <a:pt x="628970" y="2620651"/>
                </a:cubicBezTo>
                <a:cubicBezTo>
                  <a:pt x="636981" y="2628662"/>
                  <a:pt x="647824" y="2633220"/>
                  <a:pt x="657251" y="2639505"/>
                </a:cubicBezTo>
                <a:cubicBezTo>
                  <a:pt x="663536" y="2648932"/>
                  <a:pt x="667579" y="2660324"/>
                  <a:pt x="676105" y="2667785"/>
                </a:cubicBezTo>
                <a:cubicBezTo>
                  <a:pt x="721090" y="2707148"/>
                  <a:pt x="735823" y="2706545"/>
                  <a:pt x="789226" y="2724346"/>
                </a:cubicBezTo>
                <a:cubicBezTo>
                  <a:pt x="798653" y="2727488"/>
                  <a:pt x="807763" y="2731824"/>
                  <a:pt x="817507" y="2733773"/>
                </a:cubicBezTo>
                <a:cubicBezTo>
                  <a:pt x="833218" y="2736915"/>
                  <a:pt x="849097" y="2739314"/>
                  <a:pt x="864641" y="2743200"/>
                </a:cubicBezTo>
                <a:cubicBezTo>
                  <a:pt x="874281" y="2745610"/>
                  <a:pt x="883367" y="2749897"/>
                  <a:pt x="892921" y="2752627"/>
                </a:cubicBezTo>
                <a:cubicBezTo>
                  <a:pt x="905378" y="2756186"/>
                  <a:pt x="918059" y="2758911"/>
                  <a:pt x="930628" y="2762053"/>
                </a:cubicBezTo>
                <a:lnTo>
                  <a:pt x="1043750" y="2818614"/>
                </a:lnTo>
                <a:cubicBezTo>
                  <a:pt x="1056319" y="2824899"/>
                  <a:pt x="1069407" y="2830238"/>
                  <a:pt x="1081457" y="2837468"/>
                </a:cubicBezTo>
                <a:cubicBezTo>
                  <a:pt x="1097168" y="2846895"/>
                  <a:pt x="1113346" y="2855585"/>
                  <a:pt x="1128591" y="2865748"/>
                </a:cubicBezTo>
                <a:cubicBezTo>
                  <a:pt x="1141416" y="2874298"/>
                  <a:pt x="1177704" y="2904445"/>
                  <a:pt x="1194579" y="2912882"/>
                </a:cubicBezTo>
                <a:cubicBezTo>
                  <a:pt x="1203467" y="2917326"/>
                  <a:pt x="1213432" y="2919167"/>
                  <a:pt x="1222859" y="2922309"/>
                </a:cubicBezTo>
                <a:cubicBezTo>
                  <a:pt x="1306604" y="2985119"/>
                  <a:pt x="1215906" y="2924716"/>
                  <a:pt x="1298274" y="2960016"/>
                </a:cubicBezTo>
                <a:cubicBezTo>
                  <a:pt x="1332950" y="2974877"/>
                  <a:pt x="1317447" y="2983624"/>
                  <a:pt x="1354834" y="2988297"/>
                </a:cubicBezTo>
                <a:cubicBezTo>
                  <a:pt x="1395488" y="2993379"/>
                  <a:pt x="1436533" y="2994582"/>
                  <a:pt x="1477383" y="2997724"/>
                </a:cubicBezTo>
                <a:cubicBezTo>
                  <a:pt x="1531871" y="3015886"/>
                  <a:pt x="1542202" y="3020239"/>
                  <a:pt x="1599931" y="3035431"/>
                </a:cubicBezTo>
                <a:cubicBezTo>
                  <a:pt x="1637519" y="3045323"/>
                  <a:pt x="1675346" y="3054284"/>
                  <a:pt x="1713053" y="3063711"/>
                </a:cubicBezTo>
                <a:cubicBezTo>
                  <a:pt x="1738191" y="3069996"/>
                  <a:pt x="1764205" y="3073467"/>
                  <a:pt x="1788467" y="3082565"/>
                </a:cubicBezTo>
                <a:cubicBezTo>
                  <a:pt x="1813605" y="3091992"/>
                  <a:pt x="1839033" y="3100680"/>
                  <a:pt x="1863882" y="3110845"/>
                </a:cubicBezTo>
                <a:cubicBezTo>
                  <a:pt x="1908180" y="3128967"/>
                  <a:pt x="1949837" y="3154257"/>
                  <a:pt x="1995857" y="3167406"/>
                </a:cubicBezTo>
                <a:cubicBezTo>
                  <a:pt x="2017853" y="3173691"/>
                  <a:pt x="2040494" y="3178048"/>
                  <a:pt x="2061845" y="3186260"/>
                </a:cubicBezTo>
                <a:cubicBezTo>
                  <a:pt x="2081519" y="3193827"/>
                  <a:pt x="2098949" y="3206433"/>
                  <a:pt x="2118406" y="3214540"/>
                </a:cubicBezTo>
                <a:cubicBezTo>
                  <a:pt x="2136751" y="3222184"/>
                  <a:pt x="2156806" y="3225323"/>
                  <a:pt x="2174966" y="3233394"/>
                </a:cubicBezTo>
                <a:cubicBezTo>
                  <a:pt x="2185319" y="3237995"/>
                  <a:pt x="2192317" y="3249266"/>
                  <a:pt x="2203247" y="3252247"/>
                </a:cubicBezTo>
                <a:cubicBezTo>
                  <a:pt x="2227688" y="3258913"/>
                  <a:pt x="2253523" y="3258532"/>
                  <a:pt x="2278661" y="3261674"/>
                </a:cubicBezTo>
                <a:cubicBezTo>
                  <a:pt x="2587184" y="3254149"/>
                  <a:pt x="2662443" y="3244878"/>
                  <a:pt x="2947964" y="3261674"/>
                </a:cubicBezTo>
                <a:cubicBezTo>
                  <a:pt x="2960898" y="3262435"/>
                  <a:pt x="2972866" y="3269131"/>
                  <a:pt x="2985672" y="3271101"/>
                </a:cubicBezTo>
                <a:cubicBezTo>
                  <a:pt x="3013795" y="3275428"/>
                  <a:pt x="3042233" y="3277386"/>
                  <a:pt x="3070513" y="3280528"/>
                </a:cubicBezTo>
                <a:cubicBezTo>
                  <a:pt x="3165602" y="3312222"/>
                  <a:pt x="3018069" y="3263851"/>
                  <a:pt x="3136500" y="3299381"/>
                </a:cubicBezTo>
                <a:cubicBezTo>
                  <a:pt x="3155535" y="3305092"/>
                  <a:pt x="3174207" y="3311950"/>
                  <a:pt x="3193061" y="3318235"/>
                </a:cubicBezTo>
                <a:cubicBezTo>
                  <a:pt x="3202488" y="3321377"/>
                  <a:pt x="3211454" y="3326673"/>
                  <a:pt x="3221342" y="3327662"/>
                </a:cubicBezTo>
                <a:cubicBezTo>
                  <a:pt x="3271912" y="3332719"/>
                  <a:pt x="3330649" y="3337252"/>
                  <a:pt x="3381597" y="3346515"/>
                </a:cubicBezTo>
                <a:cubicBezTo>
                  <a:pt x="3394344" y="3348833"/>
                  <a:pt x="3406736" y="3352800"/>
                  <a:pt x="3419305" y="3355942"/>
                </a:cubicBezTo>
                <a:cubicBezTo>
                  <a:pt x="3438158" y="3368511"/>
                  <a:pt x="3454369" y="3386483"/>
                  <a:pt x="3475865" y="3393649"/>
                </a:cubicBezTo>
                <a:cubicBezTo>
                  <a:pt x="3610272" y="3438452"/>
                  <a:pt x="3470410" y="3393437"/>
                  <a:pt x="3570133" y="3421930"/>
                </a:cubicBezTo>
                <a:cubicBezTo>
                  <a:pt x="3579688" y="3424660"/>
                  <a:pt x="3588637" y="3429579"/>
                  <a:pt x="3598414" y="3431357"/>
                </a:cubicBezTo>
                <a:cubicBezTo>
                  <a:pt x="3623339" y="3435889"/>
                  <a:pt x="3648727" y="3437360"/>
                  <a:pt x="3673828" y="3440783"/>
                </a:cubicBezTo>
                <a:cubicBezTo>
                  <a:pt x="3717859" y="3446787"/>
                  <a:pt x="3762228" y="3450922"/>
                  <a:pt x="3805803" y="3459637"/>
                </a:cubicBezTo>
                <a:cubicBezTo>
                  <a:pt x="3821515" y="3462779"/>
                  <a:pt x="3836981" y="3467613"/>
                  <a:pt x="3852938" y="3469064"/>
                </a:cubicBezTo>
                <a:cubicBezTo>
                  <a:pt x="3906229" y="3473909"/>
                  <a:pt x="3959702" y="3477045"/>
                  <a:pt x="4013193" y="3478491"/>
                </a:cubicBezTo>
                <a:lnTo>
                  <a:pt x="4550521" y="3487917"/>
                </a:lnTo>
                <a:lnTo>
                  <a:pt x="4946447" y="3478491"/>
                </a:lnTo>
                <a:cubicBezTo>
                  <a:pt x="4962455" y="3477810"/>
                  <a:pt x="4977720" y="3471330"/>
                  <a:pt x="4993581" y="3469064"/>
                </a:cubicBezTo>
                <a:cubicBezTo>
                  <a:pt x="5021749" y="3465040"/>
                  <a:pt x="5050254" y="3463661"/>
                  <a:pt x="5078422" y="3459637"/>
                </a:cubicBezTo>
                <a:cubicBezTo>
                  <a:pt x="5094283" y="3457371"/>
                  <a:pt x="5109752" y="3452844"/>
                  <a:pt x="5125556" y="3450210"/>
                </a:cubicBezTo>
                <a:cubicBezTo>
                  <a:pt x="5147473" y="3446557"/>
                  <a:pt x="5169548" y="3443925"/>
                  <a:pt x="5191544" y="3440783"/>
                </a:cubicBezTo>
                <a:cubicBezTo>
                  <a:pt x="5200971" y="3437641"/>
                  <a:pt x="5210270" y="3434087"/>
                  <a:pt x="5219824" y="3431357"/>
                </a:cubicBezTo>
                <a:cubicBezTo>
                  <a:pt x="5232281" y="3427798"/>
                  <a:pt x="5245623" y="3427034"/>
                  <a:pt x="5257531" y="3421930"/>
                </a:cubicBezTo>
                <a:cubicBezTo>
                  <a:pt x="5267945" y="3417467"/>
                  <a:pt x="5275678" y="3408143"/>
                  <a:pt x="5285812" y="3403076"/>
                </a:cubicBezTo>
                <a:cubicBezTo>
                  <a:pt x="5363878" y="3364042"/>
                  <a:pt x="5261313" y="3428833"/>
                  <a:pt x="5342373" y="3374796"/>
                </a:cubicBezTo>
                <a:cubicBezTo>
                  <a:pt x="5348657" y="3365369"/>
                  <a:pt x="5353973" y="3355219"/>
                  <a:pt x="5361226" y="3346515"/>
                </a:cubicBezTo>
                <a:cubicBezTo>
                  <a:pt x="5382374" y="3321138"/>
                  <a:pt x="5394983" y="3320053"/>
                  <a:pt x="5408360" y="3289954"/>
                </a:cubicBezTo>
                <a:cubicBezTo>
                  <a:pt x="5416431" y="3271794"/>
                  <a:pt x="5427214" y="3233394"/>
                  <a:pt x="5427214" y="3233394"/>
                </a:cubicBezTo>
                <a:cubicBezTo>
                  <a:pt x="5430356" y="3201971"/>
                  <a:pt x="5431957" y="3170356"/>
                  <a:pt x="5436641" y="3139126"/>
                </a:cubicBezTo>
                <a:cubicBezTo>
                  <a:pt x="5441394" y="3107436"/>
                  <a:pt x="5449210" y="3076281"/>
                  <a:pt x="5455494" y="3044858"/>
                </a:cubicBezTo>
                <a:cubicBezTo>
                  <a:pt x="5467460" y="2985028"/>
                  <a:pt x="5461037" y="3013261"/>
                  <a:pt x="5474348" y="2960016"/>
                </a:cubicBezTo>
                <a:cubicBezTo>
                  <a:pt x="5471206" y="2878317"/>
                  <a:pt x="5472553" y="2796321"/>
                  <a:pt x="5464921" y="2714919"/>
                </a:cubicBezTo>
                <a:cubicBezTo>
                  <a:pt x="5463066" y="2695133"/>
                  <a:pt x="5457090" y="2674895"/>
                  <a:pt x="5446067" y="2658359"/>
                </a:cubicBezTo>
                <a:cubicBezTo>
                  <a:pt x="5439783" y="2648932"/>
                  <a:pt x="5432281" y="2640212"/>
                  <a:pt x="5427214" y="2630078"/>
                </a:cubicBezTo>
                <a:cubicBezTo>
                  <a:pt x="5399930" y="2575509"/>
                  <a:pt x="5443115" y="2627127"/>
                  <a:pt x="5389507" y="2573517"/>
                </a:cubicBezTo>
                <a:cubicBezTo>
                  <a:pt x="5373798" y="2526393"/>
                  <a:pt x="5388118" y="2559414"/>
                  <a:pt x="5351799" y="2507530"/>
                </a:cubicBezTo>
                <a:cubicBezTo>
                  <a:pt x="5338805" y="2488967"/>
                  <a:pt x="5330114" y="2466992"/>
                  <a:pt x="5314092" y="2450969"/>
                </a:cubicBezTo>
                <a:cubicBezTo>
                  <a:pt x="5304665" y="2441542"/>
                  <a:pt x="5293997" y="2433211"/>
                  <a:pt x="5285812" y="2422688"/>
                </a:cubicBezTo>
                <a:cubicBezTo>
                  <a:pt x="5226594" y="2346550"/>
                  <a:pt x="5274572" y="2383772"/>
                  <a:pt x="5219824" y="2347274"/>
                </a:cubicBezTo>
                <a:cubicBezTo>
                  <a:pt x="5207255" y="2328420"/>
                  <a:pt x="5198140" y="2306735"/>
                  <a:pt x="5182117" y="2290713"/>
                </a:cubicBezTo>
                <a:cubicBezTo>
                  <a:pt x="5172690" y="2281286"/>
                  <a:pt x="5162021" y="2272956"/>
                  <a:pt x="5153836" y="2262433"/>
                </a:cubicBezTo>
                <a:cubicBezTo>
                  <a:pt x="5139925" y="2244547"/>
                  <a:pt x="5129724" y="2223999"/>
                  <a:pt x="5116129" y="2205872"/>
                </a:cubicBezTo>
                <a:cubicBezTo>
                  <a:pt x="5074249" y="2150032"/>
                  <a:pt x="5096570" y="2181246"/>
                  <a:pt x="5050142" y="2111604"/>
                </a:cubicBezTo>
                <a:lnTo>
                  <a:pt x="5012434" y="2055043"/>
                </a:lnTo>
                <a:cubicBezTo>
                  <a:pt x="5006150" y="2045616"/>
                  <a:pt x="4997164" y="2037511"/>
                  <a:pt x="4993581" y="2026763"/>
                </a:cubicBezTo>
                <a:cubicBezTo>
                  <a:pt x="4980234" y="1986722"/>
                  <a:pt x="4974548" y="1965219"/>
                  <a:pt x="4946447" y="1923068"/>
                </a:cubicBezTo>
                <a:cubicBezTo>
                  <a:pt x="4940162" y="1913641"/>
                  <a:pt x="4933214" y="1904624"/>
                  <a:pt x="4927593" y="1894787"/>
                </a:cubicBezTo>
                <a:cubicBezTo>
                  <a:pt x="4920621" y="1882586"/>
                  <a:pt x="4914276" y="1869996"/>
                  <a:pt x="4908740" y="1857080"/>
                </a:cubicBezTo>
                <a:cubicBezTo>
                  <a:pt x="4904826" y="1847947"/>
                  <a:pt x="4903757" y="1837688"/>
                  <a:pt x="4899313" y="1828800"/>
                </a:cubicBezTo>
                <a:cubicBezTo>
                  <a:pt x="4894246" y="1818666"/>
                  <a:pt x="4886080" y="1810356"/>
                  <a:pt x="4880459" y="1800519"/>
                </a:cubicBezTo>
                <a:cubicBezTo>
                  <a:pt x="4860621" y="1765802"/>
                  <a:pt x="4854650" y="1737003"/>
                  <a:pt x="4823898" y="1706251"/>
                </a:cubicBezTo>
                <a:cubicBezTo>
                  <a:pt x="4741286" y="1623639"/>
                  <a:pt x="4846075" y="1724731"/>
                  <a:pt x="4767338" y="1659117"/>
                </a:cubicBezTo>
                <a:cubicBezTo>
                  <a:pt x="4757096" y="1650582"/>
                  <a:pt x="4749299" y="1639372"/>
                  <a:pt x="4739057" y="1630837"/>
                </a:cubicBezTo>
                <a:cubicBezTo>
                  <a:pt x="4730353" y="1623584"/>
                  <a:pt x="4719481" y="1619236"/>
                  <a:pt x="4710777" y="1611983"/>
                </a:cubicBezTo>
                <a:cubicBezTo>
                  <a:pt x="4700535" y="1603448"/>
                  <a:pt x="4693589" y="1591098"/>
                  <a:pt x="4682496" y="1583703"/>
                </a:cubicBezTo>
                <a:cubicBezTo>
                  <a:pt x="4674228" y="1578191"/>
                  <a:pt x="4663104" y="1578720"/>
                  <a:pt x="4654216" y="1574276"/>
                </a:cubicBezTo>
                <a:cubicBezTo>
                  <a:pt x="4644082" y="1569209"/>
                  <a:pt x="4636069" y="1560490"/>
                  <a:pt x="4625935" y="1555423"/>
                </a:cubicBezTo>
                <a:cubicBezTo>
                  <a:pt x="4617047" y="1550979"/>
                  <a:pt x="4606543" y="1550440"/>
                  <a:pt x="4597655" y="1545996"/>
                </a:cubicBezTo>
                <a:cubicBezTo>
                  <a:pt x="4524562" y="1509448"/>
                  <a:pt x="4612176" y="1541409"/>
                  <a:pt x="4541094" y="1517715"/>
                </a:cubicBezTo>
                <a:cubicBezTo>
                  <a:pt x="4531667" y="1508288"/>
                  <a:pt x="4521348" y="1499676"/>
                  <a:pt x="4512814" y="1489435"/>
                </a:cubicBezTo>
                <a:cubicBezTo>
                  <a:pt x="4505561" y="1480731"/>
                  <a:pt x="4501971" y="1469165"/>
                  <a:pt x="4493960" y="1461154"/>
                </a:cubicBezTo>
                <a:cubicBezTo>
                  <a:pt x="4485949" y="1453143"/>
                  <a:pt x="4475107" y="1448585"/>
                  <a:pt x="4465680" y="1442301"/>
                </a:cubicBezTo>
                <a:cubicBezTo>
                  <a:pt x="4447327" y="1387243"/>
                  <a:pt x="4470613" y="1437807"/>
                  <a:pt x="4427973" y="1395167"/>
                </a:cubicBezTo>
                <a:cubicBezTo>
                  <a:pt x="4419962" y="1387156"/>
                  <a:pt x="4417540" y="1374465"/>
                  <a:pt x="4409119" y="1366886"/>
                </a:cubicBezTo>
                <a:cubicBezTo>
                  <a:pt x="4385763" y="1345866"/>
                  <a:pt x="4359850" y="1327756"/>
                  <a:pt x="4333705" y="1310326"/>
                </a:cubicBezTo>
                <a:cubicBezTo>
                  <a:pt x="4324278" y="1304041"/>
                  <a:pt x="4315777" y="1296074"/>
                  <a:pt x="4305424" y="1291472"/>
                </a:cubicBezTo>
                <a:cubicBezTo>
                  <a:pt x="4287263" y="1283401"/>
                  <a:pt x="4267717" y="1278902"/>
                  <a:pt x="4248863" y="1272618"/>
                </a:cubicBezTo>
                <a:lnTo>
                  <a:pt x="4220583" y="1263192"/>
                </a:lnTo>
                <a:cubicBezTo>
                  <a:pt x="4211156" y="1256907"/>
                  <a:pt x="4202655" y="1248940"/>
                  <a:pt x="4192302" y="1244338"/>
                </a:cubicBezTo>
                <a:cubicBezTo>
                  <a:pt x="4192268" y="1244323"/>
                  <a:pt x="4121618" y="1220777"/>
                  <a:pt x="4107461" y="1216058"/>
                </a:cubicBezTo>
                <a:lnTo>
                  <a:pt x="4050900" y="1197204"/>
                </a:lnTo>
                <a:cubicBezTo>
                  <a:pt x="4038331" y="1194062"/>
                  <a:pt x="4025602" y="1191500"/>
                  <a:pt x="4013193" y="1187777"/>
                </a:cubicBezTo>
                <a:cubicBezTo>
                  <a:pt x="3965637" y="1173510"/>
                  <a:pt x="3956605" y="1165039"/>
                  <a:pt x="3909498" y="1159497"/>
                </a:cubicBezTo>
                <a:cubicBezTo>
                  <a:pt x="3871919" y="1155076"/>
                  <a:pt x="3834084" y="1153212"/>
                  <a:pt x="3796377" y="1150070"/>
                </a:cubicBezTo>
                <a:cubicBezTo>
                  <a:pt x="3704443" y="1127087"/>
                  <a:pt x="3819210" y="1155143"/>
                  <a:pt x="3711535" y="1131216"/>
                </a:cubicBezTo>
                <a:cubicBezTo>
                  <a:pt x="3698888" y="1128406"/>
                  <a:pt x="3686633" y="1123760"/>
                  <a:pt x="3673828" y="1121790"/>
                </a:cubicBezTo>
                <a:cubicBezTo>
                  <a:pt x="3645704" y="1117463"/>
                  <a:pt x="3617267" y="1115505"/>
                  <a:pt x="3588987" y="1112363"/>
                </a:cubicBezTo>
                <a:cubicBezTo>
                  <a:pt x="3576905" y="1109343"/>
                  <a:pt x="3536523" y="1100271"/>
                  <a:pt x="3522999" y="1093509"/>
                </a:cubicBezTo>
                <a:cubicBezTo>
                  <a:pt x="3512866" y="1088442"/>
                  <a:pt x="3504146" y="1080940"/>
                  <a:pt x="3494719" y="1074656"/>
                </a:cubicBezTo>
                <a:cubicBezTo>
                  <a:pt x="3488434" y="1065229"/>
                  <a:pt x="3480932" y="1056509"/>
                  <a:pt x="3475865" y="1046375"/>
                </a:cubicBezTo>
                <a:cubicBezTo>
                  <a:pt x="3471421" y="1037487"/>
                  <a:pt x="3471951" y="1026363"/>
                  <a:pt x="3466439" y="1018095"/>
                </a:cubicBezTo>
                <a:cubicBezTo>
                  <a:pt x="3459044" y="1007002"/>
                  <a:pt x="3447585" y="999241"/>
                  <a:pt x="3438158" y="989814"/>
                </a:cubicBezTo>
                <a:cubicBezTo>
                  <a:pt x="3415743" y="922571"/>
                  <a:pt x="3447526" y="1003866"/>
                  <a:pt x="3400451" y="933253"/>
                </a:cubicBezTo>
                <a:cubicBezTo>
                  <a:pt x="3345884" y="851402"/>
                  <a:pt x="3452956" y="966905"/>
                  <a:pt x="3362744" y="876693"/>
                </a:cubicBezTo>
                <a:cubicBezTo>
                  <a:pt x="3346152" y="826916"/>
                  <a:pt x="3358828" y="856678"/>
                  <a:pt x="3315610" y="791851"/>
                </a:cubicBezTo>
                <a:cubicBezTo>
                  <a:pt x="3309325" y="782424"/>
                  <a:pt x="3300339" y="774319"/>
                  <a:pt x="3296756" y="763571"/>
                </a:cubicBezTo>
                <a:cubicBezTo>
                  <a:pt x="3273061" y="692489"/>
                  <a:pt x="3305024" y="780107"/>
                  <a:pt x="3268476" y="707010"/>
                </a:cubicBezTo>
                <a:cubicBezTo>
                  <a:pt x="3264032" y="698122"/>
                  <a:pt x="3263493" y="687618"/>
                  <a:pt x="3259049" y="678730"/>
                </a:cubicBezTo>
                <a:cubicBezTo>
                  <a:pt x="3253982" y="668596"/>
                  <a:pt x="3244796" y="660802"/>
                  <a:pt x="3240195" y="650449"/>
                </a:cubicBezTo>
                <a:cubicBezTo>
                  <a:pt x="3232124" y="632288"/>
                  <a:pt x="3227626" y="612742"/>
                  <a:pt x="3221342" y="593888"/>
                </a:cubicBezTo>
                <a:lnTo>
                  <a:pt x="3211915" y="565608"/>
                </a:lnTo>
                <a:cubicBezTo>
                  <a:pt x="3208773" y="556181"/>
                  <a:pt x="3204437" y="547072"/>
                  <a:pt x="3202488" y="537328"/>
                </a:cubicBezTo>
                <a:cubicBezTo>
                  <a:pt x="3187980" y="464791"/>
                  <a:pt x="3196945" y="505728"/>
                  <a:pt x="3174208" y="414779"/>
                </a:cubicBezTo>
                <a:cubicBezTo>
                  <a:pt x="3171989" y="405903"/>
                  <a:pt x="3161501" y="359857"/>
                  <a:pt x="3155354" y="348792"/>
                </a:cubicBezTo>
                <a:cubicBezTo>
                  <a:pt x="3144350" y="328984"/>
                  <a:pt x="3130216" y="311085"/>
                  <a:pt x="3117647" y="292231"/>
                </a:cubicBezTo>
                <a:cubicBezTo>
                  <a:pt x="3111362" y="282804"/>
                  <a:pt x="3106804" y="271961"/>
                  <a:pt x="3098793" y="263950"/>
                </a:cubicBezTo>
                <a:cubicBezTo>
                  <a:pt x="3089366" y="254523"/>
                  <a:pt x="3079048" y="245911"/>
                  <a:pt x="3070513" y="235670"/>
                </a:cubicBezTo>
                <a:cubicBezTo>
                  <a:pt x="3031234" y="188536"/>
                  <a:pt x="3075226" y="223102"/>
                  <a:pt x="3023379" y="188536"/>
                </a:cubicBezTo>
                <a:cubicBezTo>
                  <a:pt x="3010340" y="149421"/>
                  <a:pt x="3014115" y="141455"/>
                  <a:pt x="2957391" y="122548"/>
                </a:cubicBezTo>
                <a:lnTo>
                  <a:pt x="2872550" y="94268"/>
                </a:lnTo>
                <a:cubicBezTo>
                  <a:pt x="2863123" y="91126"/>
                  <a:pt x="2853909" y="87251"/>
                  <a:pt x="2844269" y="84841"/>
                </a:cubicBezTo>
                <a:cubicBezTo>
                  <a:pt x="2831700" y="81699"/>
                  <a:pt x="2818971" y="79137"/>
                  <a:pt x="2806562" y="75414"/>
                </a:cubicBezTo>
                <a:cubicBezTo>
                  <a:pt x="2787527" y="69703"/>
                  <a:pt x="2769281" y="61381"/>
                  <a:pt x="2750001" y="56561"/>
                </a:cubicBezTo>
                <a:cubicBezTo>
                  <a:pt x="2737432" y="53419"/>
                  <a:pt x="2724751" y="50693"/>
                  <a:pt x="2712294" y="47134"/>
                </a:cubicBezTo>
                <a:cubicBezTo>
                  <a:pt x="2677551" y="37207"/>
                  <a:pt x="2679668" y="32291"/>
                  <a:pt x="2636880" y="28280"/>
                </a:cubicBezTo>
                <a:cubicBezTo>
                  <a:pt x="2552178" y="20339"/>
                  <a:pt x="2382356" y="9427"/>
                  <a:pt x="2382356" y="9427"/>
                </a:cubicBezTo>
                <a:cubicBezTo>
                  <a:pt x="2354076" y="12569"/>
                  <a:pt x="2325582" y="14175"/>
                  <a:pt x="2297515" y="18853"/>
                </a:cubicBezTo>
                <a:cubicBezTo>
                  <a:pt x="2287713" y="20487"/>
                  <a:pt x="2279171" y="28280"/>
                  <a:pt x="2269234" y="28280"/>
                </a:cubicBezTo>
                <a:cubicBezTo>
                  <a:pt x="2250121" y="28280"/>
                  <a:pt x="2231693" y="20755"/>
                  <a:pt x="2212674" y="18853"/>
                </a:cubicBezTo>
                <a:cubicBezTo>
                  <a:pt x="2168789" y="14465"/>
                  <a:pt x="2124621" y="13420"/>
                  <a:pt x="2080698" y="9427"/>
                </a:cubicBezTo>
                <a:cubicBezTo>
                  <a:pt x="2055468" y="7133"/>
                  <a:pt x="2030422" y="3142"/>
                  <a:pt x="2005284" y="0"/>
                </a:cubicBezTo>
                <a:cubicBezTo>
                  <a:pt x="1964434" y="3142"/>
                  <a:pt x="1923389" y="4345"/>
                  <a:pt x="1882735" y="9427"/>
                </a:cubicBezTo>
                <a:cubicBezTo>
                  <a:pt x="1872875" y="10659"/>
                  <a:pt x="1864009" y="16123"/>
                  <a:pt x="1854455" y="18853"/>
                </a:cubicBezTo>
                <a:cubicBezTo>
                  <a:pt x="1841998" y="22412"/>
                  <a:pt x="1829317" y="25138"/>
                  <a:pt x="1816748" y="28280"/>
                </a:cubicBezTo>
                <a:cubicBezTo>
                  <a:pt x="1797894" y="40849"/>
                  <a:pt x="1781683" y="58821"/>
                  <a:pt x="1760187" y="65987"/>
                </a:cubicBezTo>
                <a:cubicBezTo>
                  <a:pt x="1750760" y="69129"/>
                  <a:pt x="1740593" y="70588"/>
                  <a:pt x="1731907" y="75414"/>
                </a:cubicBezTo>
                <a:cubicBezTo>
                  <a:pt x="1634666" y="129437"/>
                  <a:pt x="1711056" y="101218"/>
                  <a:pt x="1647065" y="122548"/>
                </a:cubicBezTo>
                <a:cubicBezTo>
                  <a:pt x="1637638" y="128833"/>
                  <a:pt x="1629138" y="136801"/>
                  <a:pt x="1618785" y="141402"/>
                </a:cubicBezTo>
                <a:cubicBezTo>
                  <a:pt x="1600624" y="149474"/>
                  <a:pt x="1562224" y="160256"/>
                  <a:pt x="1562224" y="160256"/>
                </a:cubicBezTo>
                <a:cubicBezTo>
                  <a:pt x="1537823" y="184657"/>
                  <a:pt x="1511210" y="214967"/>
                  <a:pt x="1477383" y="226243"/>
                </a:cubicBezTo>
                <a:lnTo>
                  <a:pt x="1449102" y="235670"/>
                </a:lnTo>
                <a:cubicBezTo>
                  <a:pt x="1366490" y="318282"/>
                  <a:pt x="1471279" y="217190"/>
                  <a:pt x="1392542" y="282804"/>
                </a:cubicBezTo>
                <a:cubicBezTo>
                  <a:pt x="1375043" y="297387"/>
                  <a:pt x="1359382" y="322137"/>
                  <a:pt x="1335981" y="329938"/>
                </a:cubicBezTo>
                <a:cubicBezTo>
                  <a:pt x="1317848" y="335982"/>
                  <a:pt x="1298274" y="336223"/>
                  <a:pt x="1279420" y="339365"/>
                </a:cubicBezTo>
                <a:cubicBezTo>
                  <a:pt x="1213432" y="361360"/>
                  <a:pt x="1229144" y="339364"/>
                  <a:pt x="1213432" y="386499"/>
                </a:cubicBezTo>
                <a:cubicBezTo>
                  <a:pt x="1225054" y="491091"/>
                  <a:pt x="1213861" y="444347"/>
                  <a:pt x="1241713" y="527901"/>
                </a:cubicBezTo>
                <a:lnTo>
                  <a:pt x="1251140" y="556181"/>
                </a:lnTo>
                <a:lnTo>
                  <a:pt x="1260566" y="584462"/>
                </a:lnTo>
                <a:cubicBezTo>
                  <a:pt x="1257424" y="615885"/>
                  <a:pt x="1255057" y="647394"/>
                  <a:pt x="1251140" y="678730"/>
                </a:cubicBezTo>
                <a:cubicBezTo>
                  <a:pt x="1248769" y="697696"/>
                  <a:pt x="1241713" y="716177"/>
                  <a:pt x="1241713" y="735291"/>
                </a:cubicBezTo>
                <a:cubicBezTo>
                  <a:pt x="1241713" y="754404"/>
                  <a:pt x="1248614" y="772905"/>
                  <a:pt x="1251140" y="791851"/>
                </a:cubicBezTo>
                <a:cubicBezTo>
                  <a:pt x="1266651" y="908186"/>
                  <a:pt x="1251545" y="840612"/>
                  <a:pt x="1269993" y="914400"/>
                </a:cubicBezTo>
                <a:cubicBezTo>
                  <a:pt x="1266851" y="961534"/>
                  <a:pt x="1265782" y="1008852"/>
                  <a:pt x="1260566" y="1055802"/>
                </a:cubicBezTo>
                <a:cubicBezTo>
                  <a:pt x="1259469" y="1065678"/>
                  <a:pt x="1258166" y="1077056"/>
                  <a:pt x="1251140" y="1084082"/>
                </a:cubicBezTo>
                <a:cubicBezTo>
                  <a:pt x="1235117" y="1100105"/>
                  <a:pt x="1213433" y="1109221"/>
                  <a:pt x="1194579" y="1121790"/>
                </a:cubicBezTo>
                <a:cubicBezTo>
                  <a:pt x="1149767" y="1151665"/>
                  <a:pt x="1177038" y="1137063"/>
                  <a:pt x="1109738" y="1159497"/>
                </a:cubicBezTo>
                <a:lnTo>
                  <a:pt x="1053177" y="1178350"/>
                </a:lnTo>
                <a:cubicBezTo>
                  <a:pt x="1043750" y="1181492"/>
                  <a:pt x="1034640" y="1185828"/>
                  <a:pt x="1024896" y="1187777"/>
                </a:cubicBezTo>
                <a:cubicBezTo>
                  <a:pt x="959019" y="1200953"/>
                  <a:pt x="993566" y="1194570"/>
                  <a:pt x="921201" y="1206631"/>
                </a:cubicBezTo>
                <a:cubicBezTo>
                  <a:pt x="848929" y="1203489"/>
                  <a:pt x="776725" y="1197204"/>
                  <a:pt x="704385" y="1197204"/>
                </a:cubicBezTo>
                <a:cubicBezTo>
                  <a:pt x="575407" y="1197204"/>
                  <a:pt x="594229" y="1196215"/>
                  <a:pt x="506422" y="1225484"/>
                </a:cubicBezTo>
                <a:cubicBezTo>
                  <a:pt x="496995" y="1228626"/>
                  <a:pt x="486410" y="1229399"/>
                  <a:pt x="478142" y="1234911"/>
                </a:cubicBezTo>
                <a:lnTo>
                  <a:pt x="449861" y="1253765"/>
                </a:lnTo>
                <a:cubicBezTo>
                  <a:pt x="423584" y="1293180"/>
                  <a:pt x="417101" y="1310917"/>
                  <a:pt x="383874" y="1338606"/>
                </a:cubicBezTo>
                <a:cubicBezTo>
                  <a:pt x="375170" y="1345859"/>
                  <a:pt x="365946" y="1352859"/>
                  <a:pt x="355593" y="1357460"/>
                </a:cubicBezTo>
                <a:cubicBezTo>
                  <a:pt x="337432" y="1365531"/>
                  <a:pt x="317886" y="1370029"/>
                  <a:pt x="299032" y="1376313"/>
                </a:cubicBezTo>
                <a:lnTo>
                  <a:pt x="242472" y="1395167"/>
                </a:lnTo>
                <a:cubicBezTo>
                  <a:pt x="233045" y="1398309"/>
                  <a:pt x="222459" y="1399082"/>
                  <a:pt x="214191" y="1404594"/>
                </a:cubicBezTo>
                <a:lnTo>
                  <a:pt x="157630" y="1442301"/>
                </a:lnTo>
                <a:cubicBezTo>
                  <a:pt x="148203" y="1448585"/>
                  <a:pt x="137361" y="1453143"/>
                  <a:pt x="129350" y="1461154"/>
                </a:cubicBezTo>
                <a:cubicBezTo>
                  <a:pt x="110496" y="1480008"/>
                  <a:pt x="87579" y="1495530"/>
                  <a:pt x="72789" y="1517715"/>
                </a:cubicBezTo>
                <a:cubicBezTo>
                  <a:pt x="46540" y="1557088"/>
                  <a:pt x="61946" y="1537985"/>
                  <a:pt x="25655" y="1574276"/>
                </a:cubicBezTo>
                <a:cubicBezTo>
                  <a:pt x="22513" y="1583703"/>
                  <a:pt x="18638" y="1592917"/>
                  <a:pt x="16228" y="1602557"/>
                </a:cubicBezTo>
                <a:cubicBezTo>
                  <a:pt x="-10746" y="1710451"/>
                  <a:pt x="667" y="1820457"/>
                  <a:pt x="16228" y="1932495"/>
                </a:cubicBezTo>
                <a:cubicBezTo>
                  <a:pt x="22962" y="1980983"/>
                  <a:pt x="59994" y="1978953"/>
                  <a:pt x="72789" y="2017336"/>
                </a:cubicBezTo>
                <a:cubicBezTo>
                  <a:pt x="86432" y="2058263"/>
                  <a:pt x="75190" y="2038590"/>
                  <a:pt x="110496" y="2073897"/>
                </a:cubicBezTo>
                <a:cubicBezTo>
                  <a:pt x="134193" y="2144985"/>
                  <a:pt x="102226" y="2057354"/>
                  <a:pt x="138777" y="2130458"/>
                </a:cubicBezTo>
                <a:cubicBezTo>
                  <a:pt x="143221" y="2139346"/>
                  <a:pt x="143377" y="2150052"/>
                  <a:pt x="148203" y="2158738"/>
                </a:cubicBezTo>
                <a:cubicBezTo>
                  <a:pt x="159207" y="2178546"/>
                  <a:pt x="173342" y="2196445"/>
                  <a:pt x="185911" y="2215299"/>
                </a:cubicBezTo>
                <a:cubicBezTo>
                  <a:pt x="192195" y="2224726"/>
                  <a:pt x="201181" y="2232831"/>
                  <a:pt x="204764" y="2243579"/>
                </a:cubicBezTo>
                <a:lnTo>
                  <a:pt x="233045" y="2328420"/>
                </a:lnTo>
                <a:lnTo>
                  <a:pt x="251898" y="2384981"/>
                </a:lnTo>
                <a:cubicBezTo>
                  <a:pt x="262318" y="2416243"/>
                  <a:pt x="264468" y="2405406"/>
                  <a:pt x="289606" y="2422688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8D9525-2CA3-EB46-9B63-B3A3E32FD19F}"/>
              </a:ext>
            </a:extLst>
          </p:cNvPr>
          <p:cNvGrpSpPr/>
          <p:nvPr/>
        </p:nvGrpSpPr>
        <p:grpSpPr>
          <a:xfrm>
            <a:off x="207658" y="80324"/>
            <a:ext cx="4125195" cy="3169842"/>
            <a:chOff x="152716" y="1832301"/>
            <a:chExt cx="2027550" cy="2312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AD0E9D-73DA-6340-8E2E-6AEC2A461296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(root !=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&gt;=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&lt;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</a:t>
              </a:r>
              <a:r>
                <a:rPr lang="en-US" sz="1300" b="1" dirty="0">
                  <a:solidFill>
                    <a:srgbClr val="39CC8F"/>
                  </a:solidFill>
                </a:rPr>
                <a:t>BalanceFactor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rptr</a:t>
              </a:r>
              <a:r>
                <a:rPr lang="en-US" sz="1300" b="1" dirty="0">
                  <a:solidFill>
                    <a:srgbClr val="BDBDBD"/>
                  </a:solidFill>
                </a:rPr>
                <a:t>) &lt;= </a:t>
              </a:r>
              <a:r>
                <a:rPr lang="en-US" sz="1300" b="1" dirty="0">
                  <a:solidFill>
                    <a:srgbClr val="ED94C0"/>
                  </a:solidFill>
                </a:rPr>
                <a:t>0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LLRotation</a:t>
              </a:r>
              <a:r>
                <a:rPr lang="en-US" sz="1300" b="1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&gt;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6FAC79-367B-7F49-A55F-2C8FACCE8D74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60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LR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2455219" y="48583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74598" y="4204174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/>
        </p:nvGraphicFramePr>
        <p:xfrm>
          <a:off x="3531891" y="615784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779510" y="5386025"/>
            <a:ext cx="571760" cy="77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324F55-F599-0D4D-8E74-2B65D0FC389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0046998" y="4271274"/>
            <a:ext cx="543969" cy="64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B559D6A2-61EE-1748-B12C-1B24224AF7AD}"/>
              </a:ext>
            </a:extLst>
          </p:cNvPr>
          <p:cNvGraphicFramePr>
            <a:graphicFrameLocks noGrp="1"/>
          </p:cNvGraphicFramePr>
          <p:nvPr/>
        </p:nvGraphicFramePr>
        <p:xfrm>
          <a:off x="9227619" y="4913357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BB5C8-A31D-604A-92B3-FF994278BD5E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074396" y="421075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DFD74043-5ACC-2042-B717-5CED704628FB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48560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58915ACB-922B-754E-9B41-B52CAC5C80A5}"/>
              </a:ext>
            </a:extLst>
          </p:cNvPr>
          <p:cNvSpPr/>
          <p:nvPr/>
        </p:nvSpPr>
        <p:spPr>
          <a:xfrm>
            <a:off x="1989056" y="3318235"/>
            <a:ext cx="4807670" cy="3478491"/>
          </a:xfrm>
          <a:custGeom>
            <a:avLst/>
            <a:gdLst>
              <a:gd name="connsiteX0" fmla="*/ 18853 w 4807670"/>
              <a:gd name="connsiteY0" fmla="*/ 1866507 h 3478491"/>
              <a:gd name="connsiteX1" fmla="*/ 0 w 4807670"/>
              <a:gd name="connsiteY1" fmla="*/ 1932495 h 3478491"/>
              <a:gd name="connsiteX2" fmla="*/ 9426 w 4807670"/>
              <a:gd name="connsiteY2" fmla="*/ 2102177 h 3478491"/>
              <a:gd name="connsiteX3" fmla="*/ 18853 w 4807670"/>
              <a:gd name="connsiteY3" fmla="*/ 2130458 h 3478491"/>
              <a:gd name="connsiteX4" fmla="*/ 47134 w 4807670"/>
              <a:gd name="connsiteY4" fmla="*/ 2158738 h 3478491"/>
              <a:gd name="connsiteX5" fmla="*/ 94268 w 4807670"/>
              <a:gd name="connsiteY5" fmla="*/ 2205872 h 3478491"/>
              <a:gd name="connsiteX6" fmla="*/ 122548 w 4807670"/>
              <a:gd name="connsiteY6" fmla="*/ 2262433 h 3478491"/>
              <a:gd name="connsiteX7" fmla="*/ 141402 w 4807670"/>
              <a:gd name="connsiteY7" fmla="*/ 2290713 h 3478491"/>
              <a:gd name="connsiteX8" fmla="*/ 179109 w 4807670"/>
              <a:gd name="connsiteY8" fmla="*/ 2356701 h 3478491"/>
              <a:gd name="connsiteX9" fmla="*/ 273377 w 4807670"/>
              <a:gd name="connsiteY9" fmla="*/ 2403835 h 3478491"/>
              <a:gd name="connsiteX10" fmla="*/ 301657 w 4807670"/>
              <a:gd name="connsiteY10" fmla="*/ 2432116 h 3478491"/>
              <a:gd name="connsiteX11" fmla="*/ 386499 w 4807670"/>
              <a:gd name="connsiteY11" fmla="*/ 2488676 h 3478491"/>
              <a:gd name="connsiteX12" fmla="*/ 433633 w 4807670"/>
              <a:gd name="connsiteY12" fmla="*/ 2545237 h 3478491"/>
              <a:gd name="connsiteX13" fmla="*/ 461913 w 4807670"/>
              <a:gd name="connsiteY13" fmla="*/ 2564091 h 3478491"/>
              <a:gd name="connsiteX14" fmla="*/ 509047 w 4807670"/>
              <a:gd name="connsiteY14" fmla="*/ 2630078 h 3478491"/>
              <a:gd name="connsiteX15" fmla="*/ 537328 w 4807670"/>
              <a:gd name="connsiteY15" fmla="*/ 2658359 h 3478491"/>
              <a:gd name="connsiteX16" fmla="*/ 556181 w 4807670"/>
              <a:gd name="connsiteY16" fmla="*/ 2686639 h 3478491"/>
              <a:gd name="connsiteX17" fmla="*/ 584462 w 4807670"/>
              <a:gd name="connsiteY17" fmla="*/ 2696066 h 3478491"/>
              <a:gd name="connsiteX18" fmla="*/ 603315 w 4807670"/>
              <a:gd name="connsiteY18" fmla="*/ 2771480 h 3478491"/>
              <a:gd name="connsiteX19" fmla="*/ 622169 w 4807670"/>
              <a:gd name="connsiteY19" fmla="*/ 2828041 h 3478491"/>
              <a:gd name="connsiteX20" fmla="*/ 641022 w 4807670"/>
              <a:gd name="connsiteY20" fmla="*/ 2856322 h 3478491"/>
              <a:gd name="connsiteX21" fmla="*/ 650449 w 4807670"/>
              <a:gd name="connsiteY21" fmla="*/ 2884602 h 3478491"/>
              <a:gd name="connsiteX22" fmla="*/ 669303 w 4807670"/>
              <a:gd name="connsiteY22" fmla="*/ 2922309 h 3478491"/>
              <a:gd name="connsiteX23" fmla="*/ 688156 w 4807670"/>
              <a:gd name="connsiteY23" fmla="*/ 2950590 h 3478491"/>
              <a:gd name="connsiteX24" fmla="*/ 707010 w 4807670"/>
              <a:gd name="connsiteY24" fmla="*/ 2997724 h 3478491"/>
              <a:gd name="connsiteX25" fmla="*/ 716437 w 4807670"/>
              <a:gd name="connsiteY25" fmla="*/ 3026004 h 3478491"/>
              <a:gd name="connsiteX26" fmla="*/ 744717 w 4807670"/>
              <a:gd name="connsiteY26" fmla="*/ 3044858 h 3478491"/>
              <a:gd name="connsiteX27" fmla="*/ 782424 w 4807670"/>
              <a:gd name="connsiteY27" fmla="*/ 3054285 h 3478491"/>
              <a:gd name="connsiteX28" fmla="*/ 857839 w 4807670"/>
              <a:gd name="connsiteY28" fmla="*/ 3101419 h 3478491"/>
              <a:gd name="connsiteX29" fmla="*/ 904973 w 4807670"/>
              <a:gd name="connsiteY29" fmla="*/ 3139126 h 3478491"/>
              <a:gd name="connsiteX30" fmla="*/ 942680 w 4807670"/>
              <a:gd name="connsiteY30" fmla="*/ 3157979 h 3478491"/>
              <a:gd name="connsiteX31" fmla="*/ 980387 w 4807670"/>
              <a:gd name="connsiteY31" fmla="*/ 3186260 h 3478491"/>
              <a:gd name="connsiteX32" fmla="*/ 1008668 w 4807670"/>
              <a:gd name="connsiteY32" fmla="*/ 3195687 h 3478491"/>
              <a:gd name="connsiteX33" fmla="*/ 1036948 w 4807670"/>
              <a:gd name="connsiteY33" fmla="*/ 3214540 h 3478491"/>
              <a:gd name="connsiteX34" fmla="*/ 1074655 w 4807670"/>
              <a:gd name="connsiteY34" fmla="*/ 3233394 h 3478491"/>
              <a:gd name="connsiteX35" fmla="*/ 1140643 w 4807670"/>
              <a:gd name="connsiteY35" fmla="*/ 3299381 h 3478491"/>
              <a:gd name="connsiteX36" fmla="*/ 1187777 w 4807670"/>
              <a:gd name="connsiteY36" fmla="*/ 3355942 h 3478491"/>
              <a:gd name="connsiteX37" fmla="*/ 1216057 w 4807670"/>
              <a:gd name="connsiteY37" fmla="*/ 3374796 h 3478491"/>
              <a:gd name="connsiteX38" fmla="*/ 1272618 w 4807670"/>
              <a:gd name="connsiteY38" fmla="*/ 3384223 h 3478491"/>
              <a:gd name="connsiteX39" fmla="*/ 1319752 w 4807670"/>
              <a:gd name="connsiteY39" fmla="*/ 3393650 h 3478491"/>
              <a:gd name="connsiteX40" fmla="*/ 1395167 w 4807670"/>
              <a:gd name="connsiteY40" fmla="*/ 3412503 h 3478491"/>
              <a:gd name="connsiteX41" fmla="*/ 1432874 w 4807670"/>
              <a:gd name="connsiteY41" fmla="*/ 3421930 h 3478491"/>
              <a:gd name="connsiteX42" fmla="*/ 1489435 w 4807670"/>
              <a:gd name="connsiteY42" fmla="*/ 3440784 h 3478491"/>
              <a:gd name="connsiteX43" fmla="*/ 1517715 w 4807670"/>
              <a:gd name="connsiteY43" fmla="*/ 3450210 h 3478491"/>
              <a:gd name="connsiteX44" fmla="*/ 1602556 w 4807670"/>
              <a:gd name="connsiteY44" fmla="*/ 3459637 h 3478491"/>
              <a:gd name="connsiteX45" fmla="*/ 1772239 w 4807670"/>
              <a:gd name="connsiteY45" fmla="*/ 3469064 h 3478491"/>
              <a:gd name="connsiteX46" fmla="*/ 1904214 w 4807670"/>
              <a:gd name="connsiteY46" fmla="*/ 3478491 h 3478491"/>
              <a:gd name="connsiteX47" fmla="*/ 3091991 w 4807670"/>
              <a:gd name="connsiteY47" fmla="*/ 3459637 h 3478491"/>
              <a:gd name="connsiteX48" fmla="*/ 3148552 w 4807670"/>
              <a:gd name="connsiteY48" fmla="*/ 3440784 h 3478491"/>
              <a:gd name="connsiteX49" fmla="*/ 3252247 w 4807670"/>
              <a:gd name="connsiteY49" fmla="*/ 3393650 h 3478491"/>
              <a:gd name="connsiteX50" fmla="*/ 3289954 w 4807670"/>
              <a:gd name="connsiteY50" fmla="*/ 3374796 h 3478491"/>
              <a:gd name="connsiteX51" fmla="*/ 3318235 w 4807670"/>
              <a:gd name="connsiteY51" fmla="*/ 3355942 h 3478491"/>
              <a:gd name="connsiteX52" fmla="*/ 3374796 w 4807670"/>
              <a:gd name="connsiteY52" fmla="*/ 3337089 h 3478491"/>
              <a:gd name="connsiteX53" fmla="*/ 3459637 w 4807670"/>
              <a:gd name="connsiteY53" fmla="*/ 3299381 h 3478491"/>
              <a:gd name="connsiteX54" fmla="*/ 3553905 w 4807670"/>
              <a:gd name="connsiteY54" fmla="*/ 3261674 h 3478491"/>
              <a:gd name="connsiteX55" fmla="*/ 3591612 w 4807670"/>
              <a:gd name="connsiteY55" fmla="*/ 3252247 h 3478491"/>
              <a:gd name="connsiteX56" fmla="*/ 3629319 w 4807670"/>
              <a:gd name="connsiteY56" fmla="*/ 3233394 h 3478491"/>
              <a:gd name="connsiteX57" fmla="*/ 3723587 w 4807670"/>
              <a:gd name="connsiteY57" fmla="*/ 3205113 h 3478491"/>
              <a:gd name="connsiteX58" fmla="*/ 3751868 w 4807670"/>
              <a:gd name="connsiteY58" fmla="*/ 3195687 h 3478491"/>
              <a:gd name="connsiteX59" fmla="*/ 3780148 w 4807670"/>
              <a:gd name="connsiteY59" fmla="*/ 3176833 h 3478491"/>
              <a:gd name="connsiteX60" fmla="*/ 3836709 w 4807670"/>
              <a:gd name="connsiteY60" fmla="*/ 3157979 h 3478491"/>
              <a:gd name="connsiteX61" fmla="*/ 3855563 w 4807670"/>
              <a:gd name="connsiteY61" fmla="*/ 3129699 h 3478491"/>
              <a:gd name="connsiteX62" fmla="*/ 3902697 w 4807670"/>
              <a:gd name="connsiteY62" fmla="*/ 3101419 h 3478491"/>
              <a:gd name="connsiteX63" fmla="*/ 3959257 w 4807670"/>
              <a:gd name="connsiteY63" fmla="*/ 3063711 h 3478491"/>
              <a:gd name="connsiteX64" fmla="*/ 4034672 w 4807670"/>
              <a:gd name="connsiteY64" fmla="*/ 3007151 h 3478491"/>
              <a:gd name="connsiteX65" fmla="*/ 4072379 w 4807670"/>
              <a:gd name="connsiteY65" fmla="*/ 2988297 h 3478491"/>
              <a:gd name="connsiteX66" fmla="*/ 4204354 w 4807670"/>
              <a:gd name="connsiteY66" fmla="*/ 2894029 h 3478491"/>
              <a:gd name="connsiteX67" fmla="*/ 4232635 w 4807670"/>
              <a:gd name="connsiteY67" fmla="*/ 2856322 h 3478491"/>
              <a:gd name="connsiteX68" fmla="*/ 4298622 w 4807670"/>
              <a:gd name="connsiteY68" fmla="*/ 2780907 h 3478491"/>
              <a:gd name="connsiteX69" fmla="*/ 4317476 w 4807670"/>
              <a:gd name="connsiteY69" fmla="*/ 2743200 h 3478491"/>
              <a:gd name="connsiteX70" fmla="*/ 4383464 w 4807670"/>
              <a:gd name="connsiteY70" fmla="*/ 2667786 h 3478491"/>
              <a:gd name="connsiteX71" fmla="*/ 4402317 w 4807670"/>
              <a:gd name="connsiteY71" fmla="*/ 2639505 h 3478491"/>
              <a:gd name="connsiteX72" fmla="*/ 4440024 w 4807670"/>
              <a:gd name="connsiteY72" fmla="*/ 2611225 h 3478491"/>
              <a:gd name="connsiteX73" fmla="*/ 4496585 w 4807670"/>
              <a:gd name="connsiteY73" fmla="*/ 2554664 h 3478491"/>
              <a:gd name="connsiteX74" fmla="*/ 4524866 w 4807670"/>
              <a:gd name="connsiteY74" fmla="*/ 2526384 h 3478491"/>
              <a:gd name="connsiteX75" fmla="*/ 4562573 w 4807670"/>
              <a:gd name="connsiteY75" fmla="*/ 2498103 h 3478491"/>
              <a:gd name="connsiteX76" fmla="*/ 4685121 w 4807670"/>
              <a:gd name="connsiteY76" fmla="*/ 2356701 h 3478491"/>
              <a:gd name="connsiteX77" fmla="*/ 4703975 w 4807670"/>
              <a:gd name="connsiteY77" fmla="*/ 2328421 h 3478491"/>
              <a:gd name="connsiteX78" fmla="*/ 4722829 w 4807670"/>
              <a:gd name="connsiteY78" fmla="*/ 2290713 h 3478491"/>
              <a:gd name="connsiteX79" fmla="*/ 4741682 w 4807670"/>
              <a:gd name="connsiteY79" fmla="*/ 2224726 h 3478491"/>
              <a:gd name="connsiteX80" fmla="*/ 4760536 w 4807670"/>
              <a:gd name="connsiteY80" fmla="*/ 2121031 h 3478491"/>
              <a:gd name="connsiteX81" fmla="*/ 4798243 w 4807670"/>
              <a:gd name="connsiteY81" fmla="*/ 2055043 h 3478491"/>
              <a:gd name="connsiteX82" fmla="*/ 4807670 w 4807670"/>
              <a:gd name="connsiteY82" fmla="*/ 2026763 h 3478491"/>
              <a:gd name="connsiteX83" fmla="*/ 4788816 w 4807670"/>
              <a:gd name="connsiteY83" fmla="*/ 1791093 h 3478491"/>
              <a:gd name="connsiteX84" fmla="*/ 4769963 w 4807670"/>
              <a:gd name="connsiteY84" fmla="*/ 1696825 h 3478491"/>
              <a:gd name="connsiteX85" fmla="*/ 4760536 w 4807670"/>
              <a:gd name="connsiteY85" fmla="*/ 1583703 h 3478491"/>
              <a:gd name="connsiteX86" fmla="*/ 4751109 w 4807670"/>
              <a:gd name="connsiteY86" fmla="*/ 1555423 h 3478491"/>
              <a:gd name="connsiteX87" fmla="*/ 4741682 w 4807670"/>
              <a:gd name="connsiteY87" fmla="*/ 1517716 h 3478491"/>
              <a:gd name="connsiteX88" fmla="*/ 4732255 w 4807670"/>
              <a:gd name="connsiteY88" fmla="*/ 1489435 h 3478491"/>
              <a:gd name="connsiteX89" fmla="*/ 4703975 w 4807670"/>
              <a:gd name="connsiteY89" fmla="*/ 1470581 h 3478491"/>
              <a:gd name="connsiteX90" fmla="*/ 4647414 w 4807670"/>
              <a:gd name="connsiteY90" fmla="*/ 1414021 h 3478491"/>
              <a:gd name="connsiteX91" fmla="*/ 4619134 w 4807670"/>
              <a:gd name="connsiteY91" fmla="*/ 1395167 h 3478491"/>
              <a:gd name="connsiteX92" fmla="*/ 4562573 w 4807670"/>
              <a:gd name="connsiteY92" fmla="*/ 1338606 h 3478491"/>
              <a:gd name="connsiteX93" fmla="*/ 4506012 w 4807670"/>
              <a:gd name="connsiteY93" fmla="*/ 1291472 h 3478491"/>
              <a:gd name="connsiteX94" fmla="*/ 4449451 w 4807670"/>
              <a:gd name="connsiteY94" fmla="*/ 1272619 h 3478491"/>
              <a:gd name="connsiteX95" fmla="*/ 4383464 w 4807670"/>
              <a:gd name="connsiteY95" fmla="*/ 1253765 h 3478491"/>
              <a:gd name="connsiteX96" fmla="*/ 4242062 w 4807670"/>
              <a:gd name="connsiteY96" fmla="*/ 1234911 h 3478491"/>
              <a:gd name="connsiteX97" fmla="*/ 4204354 w 4807670"/>
              <a:gd name="connsiteY97" fmla="*/ 1225485 h 3478491"/>
              <a:gd name="connsiteX98" fmla="*/ 4147793 w 4807670"/>
              <a:gd name="connsiteY98" fmla="*/ 1206631 h 3478491"/>
              <a:gd name="connsiteX99" fmla="*/ 4081806 w 4807670"/>
              <a:gd name="connsiteY99" fmla="*/ 1197204 h 3478491"/>
              <a:gd name="connsiteX100" fmla="*/ 4034672 w 4807670"/>
              <a:gd name="connsiteY100" fmla="*/ 1187777 h 3478491"/>
              <a:gd name="connsiteX101" fmla="*/ 3978111 w 4807670"/>
              <a:gd name="connsiteY101" fmla="*/ 1178351 h 3478491"/>
              <a:gd name="connsiteX102" fmla="*/ 3940404 w 4807670"/>
              <a:gd name="connsiteY102" fmla="*/ 1140643 h 3478491"/>
              <a:gd name="connsiteX103" fmla="*/ 3921550 w 4807670"/>
              <a:gd name="connsiteY103" fmla="*/ 1112363 h 3478491"/>
              <a:gd name="connsiteX104" fmla="*/ 3893270 w 4807670"/>
              <a:gd name="connsiteY104" fmla="*/ 1018095 h 3478491"/>
              <a:gd name="connsiteX105" fmla="*/ 3883843 w 4807670"/>
              <a:gd name="connsiteY105" fmla="*/ 952107 h 3478491"/>
              <a:gd name="connsiteX106" fmla="*/ 3864989 w 4807670"/>
              <a:gd name="connsiteY106" fmla="*/ 857839 h 3478491"/>
              <a:gd name="connsiteX107" fmla="*/ 3855563 w 4807670"/>
              <a:gd name="connsiteY107" fmla="*/ 829559 h 3478491"/>
              <a:gd name="connsiteX108" fmla="*/ 3846136 w 4807670"/>
              <a:gd name="connsiteY108" fmla="*/ 782425 h 3478491"/>
              <a:gd name="connsiteX109" fmla="*/ 3827282 w 4807670"/>
              <a:gd name="connsiteY109" fmla="*/ 725864 h 3478491"/>
              <a:gd name="connsiteX110" fmla="*/ 3817855 w 4807670"/>
              <a:gd name="connsiteY110" fmla="*/ 697584 h 3478491"/>
              <a:gd name="connsiteX111" fmla="*/ 3789575 w 4807670"/>
              <a:gd name="connsiteY111" fmla="*/ 603316 h 3478491"/>
              <a:gd name="connsiteX112" fmla="*/ 3761295 w 4807670"/>
              <a:gd name="connsiteY112" fmla="*/ 518474 h 3478491"/>
              <a:gd name="connsiteX113" fmla="*/ 3751868 w 4807670"/>
              <a:gd name="connsiteY113" fmla="*/ 490194 h 3478491"/>
              <a:gd name="connsiteX114" fmla="*/ 3723587 w 4807670"/>
              <a:gd name="connsiteY114" fmla="*/ 433633 h 3478491"/>
              <a:gd name="connsiteX115" fmla="*/ 3676453 w 4807670"/>
              <a:gd name="connsiteY115" fmla="*/ 377072 h 3478491"/>
              <a:gd name="connsiteX116" fmla="*/ 3657600 w 4807670"/>
              <a:gd name="connsiteY116" fmla="*/ 348792 h 3478491"/>
              <a:gd name="connsiteX117" fmla="*/ 3629319 w 4807670"/>
              <a:gd name="connsiteY117" fmla="*/ 329938 h 3478491"/>
              <a:gd name="connsiteX118" fmla="*/ 3601039 w 4807670"/>
              <a:gd name="connsiteY118" fmla="*/ 301658 h 3478491"/>
              <a:gd name="connsiteX119" fmla="*/ 3544478 w 4807670"/>
              <a:gd name="connsiteY119" fmla="*/ 263951 h 3478491"/>
              <a:gd name="connsiteX120" fmla="*/ 3487917 w 4807670"/>
              <a:gd name="connsiteY120" fmla="*/ 216817 h 3478491"/>
              <a:gd name="connsiteX121" fmla="*/ 3459637 w 4807670"/>
              <a:gd name="connsiteY121" fmla="*/ 207390 h 3478491"/>
              <a:gd name="connsiteX122" fmla="*/ 3403076 w 4807670"/>
              <a:gd name="connsiteY122" fmla="*/ 179109 h 3478491"/>
              <a:gd name="connsiteX123" fmla="*/ 3308808 w 4807670"/>
              <a:gd name="connsiteY123" fmla="*/ 150829 h 3478491"/>
              <a:gd name="connsiteX124" fmla="*/ 3223967 w 4807670"/>
              <a:gd name="connsiteY124" fmla="*/ 113122 h 3478491"/>
              <a:gd name="connsiteX125" fmla="*/ 2894029 w 4807670"/>
              <a:gd name="connsiteY125" fmla="*/ 103695 h 3478491"/>
              <a:gd name="connsiteX126" fmla="*/ 2837468 w 4807670"/>
              <a:gd name="connsiteY126" fmla="*/ 84841 h 3478491"/>
              <a:gd name="connsiteX127" fmla="*/ 2780907 w 4807670"/>
              <a:gd name="connsiteY127" fmla="*/ 47134 h 3478491"/>
              <a:gd name="connsiteX128" fmla="*/ 2714919 w 4807670"/>
              <a:gd name="connsiteY128" fmla="*/ 28280 h 3478491"/>
              <a:gd name="connsiteX129" fmla="*/ 2658358 w 4807670"/>
              <a:gd name="connsiteY129" fmla="*/ 9427 h 3478491"/>
              <a:gd name="connsiteX130" fmla="*/ 2601798 w 4807670"/>
              <a:gd name="connsiteY130" fmla="*/ 0 h 3478491"/>
              <a:gd name="connsiteX131" fmla="*/ 2243579 w 4807670"/>
              <a:gd name="connsiteY131" fmla="*/ 9427 h 3478491"/>
              <a:gd name="connsiteX132" fmla="*/ 2168165 w 4807670"/>
              <a:gd name="connsiteY132" fmla="*/ 28280 h 3478491"/>
              <a:gd name="connsiteX133" fmla="*/ 2092750 w 4807670"/>
              <a:gd name="connsiteY133" fmla="*/ 47134 h 3478491"/>
              <a:gd name="connsiteX134" fmla="*/ 2064470 w 4807670"/>
              <a:gd name="connsiteY134" fmla="*/ 56561 h 3478491"/>
              <a:gd name="connsiteX135" fmla="*/ 1998482 w 4807670"/>
              <a:gd name="connsiteY135" fmla="*/ 75414 h 3478491"/>
              <a:gd name="connsiteX136" fmla="*/ 1970202 w 4807670"/>
              <a:gd name="connsiteY136" fmla="*/ 94268 h 3478491"/>
              <a:gd name="connsiteX137" fmla="*/ 1913641 w 4807670"/>
              <a:gd name="connsiteY137" fmla="*/ 113122 h 3478491"/>
              <a:gd name="connsiteX138" fmla="*/ 1857080 w 4807670"/>
              <a:gd name="connsiteY138" fmla="*/ 141402 h 3478491"/>
              <a:gd name="connsiteX139" fmla="*/ 1828800 w 4807670"/>
              <a:gd name="connsiteY139" fmla="*/ 160256 h 3478491"/>
              <a:gd name="connsiteX140" fmla="*/ 1772239 w 4807670"/>
              <a:gd name="connsiteY140" fmla="*/ 188536 h 3478491"/>
              <a:gd name="connsiteX141" fmla="*/ 1753385 w 4807670"/>
              <a:gd name="connsiteY141" fmla="*/ 216817 h 3478491"/>
              <a:gd name="connsiteX142" fmla="*/ 1696824 w 4807670"/>
              <a:gd name="connsiteY142" fmla="*/ 263951 h 3478491"/>
              <a:gd name="connsiteX143" fmla="*/ 1640264 w 4807670"/>
              <a:gd name="connsiteY143" fmla="*/ 282804 h 3478491"/>
              <a:gd name="connsiteX144" fmla="*/ 1593130 w 4807670"/>
              <a:gd name="connsiteY144" fmla="*/ 367645 h 3478491"/>
              <a:gd name="connsiteX145" fmla="*/ 1583703 w 4807670"/>
              <a:gd name="connsiteY145" fmla="*/ 565608 h 3478491"/>
              <a:gd name="connsiteX146" fmla="*/ 1564849 w 4807670"/>
              <a:gd name="connsiteY146" fmla="*/ 641023 h 3478491"/>
              <a:gd name="connsiteX147" fmla="*/ 1555422 w 4807670"/>
              <a:gd name="connsiteY147" fmla="*/ 688157 h 3478491"/>
              <a:gd name="connsiteX148" fmla="*/ 1536569 w 4807670"/>
              <a:gd name="connsiteY148" fmla="*/ 763571 h 3478491"/>
              <a:gd name="connsiteX149" fmla="*/ 1545996 w 4807670"/>
              <a:gd name="connsiteY149" fmla="*/ 886120 h 3478491"/>
              <a:gd name="connsiteX150" fmla="*/ 1536569 w 4807670"/>
              <a:gd name="connsiteY150" fmla="*/ 1074656 h 3478491"/>
              <a:gd name="connsiteX151" fmla="*/ 1508288 w 4807670"/>
              <a:gd name="connsiteY151" fmla="*/ 1093509 h 3478491"/>
              <a:gd name="connsiteX152" fmla="*/ 1414020 w 4807670"/>
              <a:gd name="connsiteY152" fmla="*/ 1121790 h 3478491"/>
              <a:gd name="connsiteX153" fmla="*/ 1150070 w 4807670"/>
              <a:gd name="connsiteY153" fmla="*/ 1131217 h 3478491"/>
              <a:gd name="connsiteX154" fmla="*/ 1074655 w 4807670"/>
              <a:gd name="connsiteY154" fmla="*/ 1140643 h 3478491"/>
              <a:gd name="connsiteX155" fmla="*/ 1036948 w 4807670"/>
              <a:gd name="connsiteY155" fmla="*/ 1150070 h 3478491"/>
              <a:gd name="connsiteX156" fmla="*/ 989814 w 4807670"/>
              <a:gd name="connsiteY156" fmla="*/ 1159497 h 3478491"/>
              <a:gd name="connsiteX157" fmla="*/ 933253 w 4807670"/>
              <a:gd name="connsiteY157" fmla="*/ 1150070 h 3478491"/>
              <a:gd name="connsiteX158" fmla="*/ 895546 w 4807670"/>
              <a:gd name="connsiteY158" fmla="*/ 1140643 h 3478491"/>
              <a:gd name="connsiteX159" fmla="*/ 867266 w 4807670"/>
              <a:gd name="connsiteY159" fmla="*/ 1159497 h 3478491"/>
              <a:gd name="connsiteX160" fmla="*/ 838985 w 4807670"/>
              <a:gd name="connsiteY160" fmla="*/ 1168924 h 3478491"/>
              <a:gd name="connsiteX161" fmla="*/ 744717 w 4807670"/>
              <a:gd name="connsiteY161" fmla="*/ 1197204 h 3478491"/>
              <a:gd name="connsiteX162" fmla="*/ 716437 w 4807670"/>
              <a:gd name="connsiteY162" fmla="*/ 1206631 h 3478491"/>
              <a:gd name="connsiteX163" fmla="*/ 659876 w 4807670"/>
              <a:gd name="connsiteY163" fmla="*/ 1234911 h 3478491"/>
              <a:gd name="connsiteX164" fmla="*/ 631596 w 4807670"/>
              <a:gd name="connsiteY164" fmla="*/ 1253765 h 3478491"/>
              <a:gd name="connsiteX165" fmla="*/ 593888 w 4807670"/>
              <a:gd name="connsiteY165" fmla="*/ 1272619 h 3478491"/>
              <a:gd name="connsiteX166" fmla="*/ 565608 w 4807670"/>
              <a:gd name="connsiteY166" fmla="*/ 1300899 h 3478491"/>
              <a:gd name="connsiteX167" fmla="*/ 509047 w 4807670"/>
              <a:gd name="connsiteY167" fmla="*/ 1329179 h 3478491"/>
              <a:gd name="connsiteX168" fmla="*/ 480767 w 4807670"/>
              <a:gd name="connsiteY168" fmla="*/ 1357460 h 3478491"/>
              <a:gd name="connsiteX169" fmla="*/ 424206 w 4807670"/>
              <a:gd name="connsiteY169" fmla="*/ 1385740 h 3478491"/>
              <a:gd name="connsiteX170" fmla="*/ 367645 w 4807670"/>
              <a:gd name="connsiteY170" fmla="*/ 1432874 h 3478491"/>
              <a:gd name="connsiteX171" fmla="*/ 348791 w 4807670"/>
              <a:gd name="connsiteY171" fmla="*/ 1461155 h 3478491"/>
              <a:gd name="connsiteX172" fmla="*/ 320511 w 4807670"/>
              <a:gd name="connsiteY172" fmla="*/ 1480008 h 3478491"/>
              <a:gd name="connsiteX173" fmla="*/ 282804 w 4807670"/>
              <a:gd name="connsiteY173" fmla="*/ 1508289 h 3478491"/>
              <a:gd name="connsiteX174" fmla="*/ 254523 w 4807670"/>
              <a:gd name="connsiteY174" fmla="*/ 1536569 h 3478491"/>
              <a:gd name="connsiteX175" fmla="*/ 197963 w 4807670"/>
              <a:gd name="connsiteY175" fmla="*/ 1583703 h 3478491"/>
              <a:gd name="connsiteX176" fmla="*/ 131975 w 4807670"/>
              <a:gd name="connsiteY176" fmla="*/ 1677971 h 3478491"/>
              <a:gd name="connsiteX177" fmla="*/ 113121 w 4807670"/>
              <a:gd name="connsiteY177" fmla="*/ 1706252 h 3478491"/>
              <a:gd name="connsiteX178" fmla="*/ 94268 w 4807670"/>
              <a:gd name="connsiteY178" fmla="*/ 1734532 h 3478491"/>
              <a:gd name="connsiteX179" fmla="*/ 65987 w 4807670"/>
              <a:gd name="connsiteY179" fmla="*/ 1762812 h 3478491"/>
              <a:gd name="connsiteX180" fmla="*/ 47134 w 4807670"/>
              <a:gd name="connsiteY180" fmla="*/ 1819373 h 3478491"/>
              <a:gd name="connsiteX181" fmla="*/ 28280 w 4807670"/>
              <a:gd name="connsiteY181" fmla="*/ 1847654 h 3478491"/>
              <a:gd name="connsiteX182" fmla="*/ 18853 w 4807670"/>
              <a:gd name="connsiteY182" fmla="*/ 1866507 h 34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807670" h="3478491">
                <a:moveTo>
                  <a:pt x="18853" y="1866507"/>
                </a:moveTo>
                <a:cubicBezTo>
                  <a:pt x="14140" y="1880647"/>
                  <a:pt x="0" y="1920655"/>
                  <a:pt x="0" y="1932495"/>
                </a:cubicBezTo>
                <a:cubicBezTo>
                  <a:pt x="0" y="1989143"/>
                  <a:pt x="4055" y="2045784"/>
                  <a:pt x="9426" y="2102177"/>
                </a:cubicBezTo>
                <a:cubicBezTo>
                  <a:pt x="10368" y="2112069"/>
                  <a:pt x="13341" y="2122190"/>
                  <a:pt x="18853" y="2130458"/>
                </a:cubicBezTo>
                <a:cubicBezTo>
                  <a:pt x="26248" y="2141550"/>
                  <a:pt x="38599" y="2148496"/>
                  <a:pt x="47134" y="2158738"/>
                </a:cubicBezTo>
                <a:cubicBezTo>
                  <a:pt x="86414" y="2205874"/>
                  <a:pt x="42418" y="2171307"/>
                  <a:pt x="94268" y="2205872"/>
                </a:cubicBezTo>
                <a:cubicBezTo>
                  <a:pt x="148308" y="2286936"/>
                  <a:pt x="83511" y="2184363"/>
                  <a:pt x="122548" y="2262433"/>
                </a:cubicBezTo>
                <a:cubicBezTo>
                  <a:pt x="127615" y="2272566"/>
                  <a:pt x="135781" y="2280876"/>
                  <a:pt x="141402" y="2290713"/>
                </a:cubicBezTo>
                <a:cubicBezTo>
                  <a:pt x="148224" y="2302651"/>
                  <a:pt x="166244" y="2345674"/>
                  <a:pt x="179109" y="2356701"/>
                </a:cubicBezTo>
                <a:cubicBezTo>
                  <a:pt x="206078" y="2379816"/>
                  <a:pt x="241256" y="2390986"/>
                  <a:pt x="273377" y="2403835"/>
                </a:cubicBezTo>
                <a:cubicBezTo>
                  <a:pt x="282804" y="2413262"/>
                  <a:pt x="290992" y="2424117"/>
                  <a:pt x="301657" y="2432116"/>
                </a:cubicBezTo>
                <a:cubicBezTo>
                  <a:pt x="328848" y="2452509"/>
                  <a:pt x="386499" y="2488676"/>
                  <a:pt x="386499" y="2488676"/>
                </a:cubicBezTo>
                <a:cubicBezTo>
                  <a:pt x="405039" y="2516487"/>
                  <a:pt x="406411" y="2522552"/>
                  <a:pt x="433633" y="2545237"/>
                </a:cubicBezTo>
                <a:cubicBezTo>
                  <a:pt x="442337" y="2552490"/>
                  <a:pt x="453902" y="2556080"/>
                  <a:pt x="461913" y="2564091"/>
                </a:cubicBezTo>
                <a:cubicBezTo>
                  <a:pt x="495870" y="2598048"/>
                  <a:pt x="482286" y="2597966"/>
                  <a:pt x="509047" y="2630078"/>
                </a:cubicBezTo>
                <a:cubicBezTo>
                  <a:pt x="517582" y="2640320"/>
                  <a:pt x="528793" y="2648117"/>
                  <a:pt x="537328" y="2658359"/>
                </a:cubicBezTo>
                <a:cubicBezTo>
                  <a:pt x="544581" y="2667062"/>
                  <a:pt x="547334" y="2679562"/>
                  <a:pt x="556181" y="2686639"/>
                </a:cubicBezTo>
                <a:cubicBezTo>
                  <a:pt x="563940" y="2692847"/>
                  <a:pt x="575035" y="2692924"/>
                  <a:pt x="584462" y="2696066"/>
                </a:cubicBezTo>
                <a:cubicBezTo>
                  <a:pt x="613070" y="2781895"/>
                  <a:pt x="569179" y="2646316"/>
                  <a:pt x="603315" y="2771480"/>
                </a:cubicBezTo>
                <a:cubicBezTo>
                  <a:pt x="608544" y="2790653"/>
                  <a:pt x="611146" y="2811505"/>
                  <a:pt x="622169" y="2828041"/>
                </a:cubicBezTo>
                <a:cubicBezTo>
                  <a:pt x="628453" y="2837468"/>
                  <a:pt x="635955" y="2846188"/>
                  <a:pt x="641022" y="2856322"/>
                </a:cubicBezTo>
                <a:cubicBezTo>
                  <a:pt x="645466" y="2865210"/>
                  <a:pt x="646535" y="2875469"/>
                  <a:pt x="650449" y="2884602"/>
                </a:cubicBezTo>
                <a:cubicBezTo>
                  <a:pt x="655985" y="2897518"/>
                  <a:pt x="662331" y="2910108"/>
                  <a:pt x="669303" y="2922309"/>
                </a:cubicBezTo>
                <a:cubicBezTo>
                  <a:pt x="674924" y="2932146"/>
                  <a:pt x="683089" y="2940456"/>
                  <a:pt x="688156" y="2950590"/>
                </a:cubicBezTo>
                <a:cubicBezTo>
                  <a:pt x="695724" y="2965725"/>
                  <a:pt x="701068" y="2981880"/>
                  <a:pt x="707010" y="2997724"/>
                </a:cubicBezTo>
                <a:cubicBezTo>
                  <a:pt x="710499" y="3007028"/>
                  <a:pt x="710230" y="3018245"/>
                  <a:pt x="716437" y="3026004"/>
                </a:cubicBezTo>
                <a:cubicBezTo>
                  <a:pt x="723515" y="3034851"/>
                  <a:pt x="734304" y="3040395"/>
                  <a:pt x="744717" y="3044858"/>
                </a:cubicBezTo>
                <a:cubicBezTo>
                  <a:pt x="756625" y="3049962"/>
                  <a:pt x="769855" y="3051143"/>
                  <a:pt x="782424" y="3054285"/>
                </a:cubicBezTo>
                <a:cubicBezTo>
                  <a:pt x="800171" y="3064933"/>
                  <a:pt x="838492" y="3086909"/>
                  <a:pt x="857839" y="3101419"/>
                </a:cubicBezTo>
                <a:cubicBezTo>
                  <a:pt x="873935" y="3113491"/>
                  <a:pt x="888232" y="3127965"/>
                  <a:pt x="904973" y="3139126"/>
                </a:cubicBezTo>
                <a:cubicBezTo>
                  <a:pt x="916665" y="3146921"/>
                  <a:pt x="930764" y="3150531"/>
                  <a:pt x="942680" y="3157979"/>
                </a:cubicBezTo>
                <a:cubicBezTo>
                  <a:pt x="956003" y="3166306"/>
                  <a:pt x="966746" y="3178465"/>
                  <a:pt x="980387" y="3186260"/>
                </a:cubicBezTo>
                <a:cubicBezTo>
                  <a:pt x="989015" y="3191190"/>
                  <a:pt x="999780" y="3191243"/>
                  <a:pt x="1008668" y="3195687"/>
                </a:cubicBezTo>
                <a:cubicBezTo>
                  <a:pt x="1018801" y="3200754"/>
                  <a:pt x="1027111" y="3208919"/>
                  <a:pt x="1036948" y="3214540"/>
                </a:cubicBezTo>
                <a:cubicBezTo>
                  <a:pt x="1049149" y="3221512"/>
                  <a:pt x="1063779" y="3224495"/>
                  <a:pt x="1074655" y="3233394"/>
                </a:cubicBezTo>
                <a:cubicBezTo>
                  <a:pt x="1098730" y="3253092"/>
                  <a:pt x="1123388" y="3273499"/>
                  <a:pt x="1140643" y="3299381"/>
                </a:cubicBezTo>
                <a:cubicBezTo>
                  <a:pt x="1159182" y="3327189"/>
                  <a:pt x="1160558" y="3333259"/>
                  <a:pt x="1187777" y="3355942"/>
                </a:cubicBezTo>
                <a:cubicBezTo>
                  <a:pt x="1196481" y="3363195"/>
                  <a:pt x="1205309" y="3371213"/>
                  <a:pt x="1216057" y="3374796"/>
                </a:cubicBezTo>
                <a:cubicBezTo>
                  <a:pt x="1234190" y="3380840"/>
                  <a:pt x="1253813" y="3380804"/>
                  <a:pt x="1272618" y="3384223"/>
                </a:cubicBezTo>
                <a:cubicBezTo>
                  <a:pt x="1288382" y="3387089"/>
                  <a:pt x="1304140" y="3390047"/>
                  <a:pt x="1319752" y="3393650"/>
                </a:cubicBezTo>
                <a:cubicBezTo>
                  <a:pt x="1345000" y="3399476"/>
                  <a:pt x="1370029" y="3406219"/>
                  <a:pt x="1395167" y="3412503"/>
                </a:cubicBezTo>
                <a:cubicBezTo>
                  <a:pt x="1407736" y="3415645"/>
                  <a:pt x="1420583" y="3417833"/>
                  <a:pt x="1432874" y="3421930"/>
                </a:cubicBezTo>
                <a:lnTo>
                  <a:pt x="1489435" y="3440784"/>
                </a:lnTo>
                <a:cubicBezTo>
                  <a:pt x="1498862" y="3443926"/>
                  <a:pt x="1507839" y="3449113"/>
                  <a:pt x="1517715" y="3450210"/>
                </a:cubicBezTo>
                <a:cubicBezTo>
                  <a:pt x="1545995" y="3453352"/>
                  <a:pt x="1574179" y="3457535"/>
                  <a:pt x="1602556" y="3459637"/>
                </a:cubicBezTo>
                <a:cubicBezTo>
                  <a:pt x="1659049" y="3463822"/>
                  <a:pt x="1715701" y="3465530"/>
                  <a:pt x="1772239" y="3469064"/>
                </a:cubicBezTo>
                <a:lnTo>
                  <a:pt x="1904214" y="3478491"/>
                </a:lnTo>
                <a:cubicBezTo>
                  <a:pt x="2407018" y="3436590"/>
                  <a:pt x="1670029" y="3495186"/>
                  <a:pt x="3091991" y="3459637"/>
                </a:cubicBezTo>
                <a:cubicBezTo>
                  <a:pt x="3111858" y="3459140"/>
                  <a:pt x="3129698" y="3447068"/>
                  <a:pt x="3148552" y="3440784"/>
                </a:cubicBezTo>
                <a:cubicBezTo>
                  <a:pt x="3203492" y="3422471"/>
                  <a:pt x="3167955" y="3435797"/>
                  <a:pt x="3252247" y="3393650"/>
                </a:cubicBezTo>
                <a:cubicBezTo>
                  <a:pt x="3264816" y="3387365"/>
                  <a:pt x="3278261" y="3382591"/>
                  <a:pt x="3289954" y="3374796"/>
                </a:cubicBezTo>
                <a:cubicBezTo>
                  <a:pt x="3299381" y="3368511"/>
                  <a:pt x="3307882" y="3360543"/>
                  <a:pt x="3318235" y="3355942"/>
                </a:cubicBezTo>
                <a:cubicBezTo>
                  <a:pt x="3336396" y="3347871"/>
                  <a:pt x="3374796" y="3337089"/>
                  <a:pt x="3374796" y="3337089"/>
                </a:cubicBezTo>
                <a:cubicBezTo>
                  <a:pt x="3444944" y="3284477"/>
                  <a:pt x="3377085" y="3326898"/>
                  <a:pt x="3459637" y="3299381"/>
                </a:cubicBezTo>
                <a:cubicBezTo>
                  <a:pt x="3491744" y="3288679"/>
                  <a:pt x="3521072" y="3269882"/>
                  <a:pt x="3553905" y="3261674"/>
                </a:cubicBezTo>
                <a:cubicBezTo>
                  <a:pt x="3566474" y="3258532"/>
                  <a:pt x="3579481" y="3256796"/>
                  <a:pt x="3591612" y="3252247"/>
                </a:cubicBezTo>
                <a:cubicBezTo>
                  <a:pt x="3604770" y="3247313"/>
                  <a:pt x="3616272" y="3238613"/>
                  <a:pt x="3629319" y="3233394"/>
                </a:cubicBezTo>
                <a:cubicBezTo>
                  <a:pt x="3685317" y="3210995"/>
                  <a:pt x="3674980" y="3219000"/>
                  <a:pt x="3723587" y="3205113"/>
                </a:cubicBezTo>
                <a:cubicBezTo>
                  <a:pt x="3733142" y="3202383"/>
                  <a:pt x="3742441" y="3198829"/>
                  <a:pt x="3751868" y="3195687"/>
                </a:cubicBezTo>
                <a:cubicBezTo>
                  <a:pt x="3761295" y="3189402"/>
                  <a:pt x="3769795" y="3181434"/>
                  <a:pt x="3780148" y="3176833"/>
                </a:cubicBezTo>
                <a:cubicBezTo>
                  <a:pt x="3798309" y="3168761"/>
                  <a:pt x="3836709" y="3157979"/>
                  <a:pt x="3836709" y="3157979"/>
                </a:cubicBezTo>
                <a:cubicBezTo>
                  <a:pt x="3842994" y="3148552"/>
                  <a:pt x="3846961" y="3137072"/>
                  <a:pt x="3855563" y="3129699"/>
                </a:cubicBezTo>
                <a:cubicBezTo>
                  <a:pt x="3869474" y="3117775"/>
                  <a:pt x="3887239" y="3111256"/>
                  <a:pt x="3902697" y="3101419"/>
                </a:cubicBezTo>
                <a:cubicBezTo>
                  <a:pt x="3921814" y="3089254"/>
                  <a:pt x="3941130" y="3077306"/>
                  <a:pt x="3959257" y="3063711"/>
                </a:cubicBezTo>
                <a:cubicBezTo>
                  <a:pt x="3984395" y="3044858"/>
                  <a:pt x="4006567" y="3021204"/>
                  <a:pt x="4034672" y="3007151"/>
                </a:cubicBezTo>
                <a:cubicBezTo>
                  <a:pt x="4047241" y="3000866"/>
                  <a:pt x="4060825" y="2996296"/>
                  <a:pt x="4072379" y="2988297"/>
                </a:cubicBezTo>
                <a:cubicBezTo>
                  <a:pt x="4263611" y="2855904"/>
                  <a:pt x="4079485" y="2968949"/>
                  <a:pt x="4204354" y="2894029"/>
                </a:cubicBezTo>
                <a:cubicBezTo>
                  <a:pt x="4213781" y="2881460"/>
                  <a:pt x="4222289" y="2868146"/>
                  <a:pt x="4232635" y="2856322"/>
                </a:cubicBezTo>
                <a:cubicBezTo>
                  <a:pt x="4271003" y="2812473"/>
                  <a:pt x="4268912" y="2828443"/>
                  <a:pt x="4298622" y="2780907"/>
                </a:cubicBezTo>
                <a:cubicBezTo>
                  <a:pt x="4306070" y="2768990"/>
                  <a:pt x="4309681" y="2754892"/>
                  <a:pt x="4317476" y="2743200"/>
                </a:cubicBezTo>
                <a:cubicBezTo>
                  <a:pt x="4367929" y="2667520"/>
                  <a:pt x="4338028" y="2722309"/>
                  <a:pt x="4383464" y="2667786"/>
                </a:cubicBezTo>
                <a:cubicBezTo>
                  <a:pt x="4390717" y="2659082"/>
                  <a:pt x="4394306" y="2647516"/>
                  <a:pt x="4402317" y="2639505"/>
                </a:cubicBezTo>
                <a:cubicBezTo>
                  <a:pt x="4413426" y="2628395"/>
                  <a:pt x="4428346" y="2621735"/>
                  <a:pt x="4440024" y="2611225"/>
                </a:cubicBezTo>
                <a:cubicBezTo>
                  <a:pt x="4459843" y="2593388"/>
                  <a:pt x="4477731" y="2573518"/>
                  <a:pt x="4496585" y="2554664"/>
                </a:cubicBezTo>
                <a:cubicBezTo>
                  <a:pt x="4506012" y="2545237"/>
                  <a:pt x="4514201" y="2534383"/>
                  <a:pt x="4524866" y="2526384"/>
                </a:cubicBezTo>
                <a:cubicBezTo>
                  <a:pt x="4537435" y="2516957"/>
                  <a:pt x="4550948" y="2508672"/>
                  <a:pt x="4562573" y="2498103"/>
                </a:cubicBezTo>
                <a:cubicBezTo>
                  <a:pt x="4616210" y="2449341"/>
                  <a:pt x="4644817" y="2417156"/>
                  <a:pt x="4685121" y="2356701"/>
                </a:cubicBezTo>
                <a:cubicBezTo>
                  <a:pt x="4691406" y="2347274"/>
                  <a:pt x="4698354" y="2338258"/>
                  <a:pt x="4703975" y="2328421"/>
                </a:cubicBezTo>
                <a:cubicBezTo>
                  <a:pt x="4710947" y="2316220"/>
                  <a:pt x="4717293" y="2303630"/>
                  <a:pt x="4722829" y="2290713"/>
                </a:cubicBezTo>
                <a:cubicBezTo>
                  <a:pt x="4729565" y="2274994"/>
                  <a:pt x="4738693" y="2239669"/>
                  <a:pt x="4741682" y="2224726"/>
                </a:cubicBezTo>
                <a:cubicBezTo>
                  <a:pt x="4744057" y="2212854"/>
                  <a:pt x="4755480" y="2136198"/>
                  <a:pt x="4760536" y="2121031"/>
                </a:cubicBezTo>
                <a:cubicBezTo>
                  <a:pt x="4777062" y="2071452"/>
                  <a:pt x="4777555" y="2096418"/>
                  <a:pt x="4798243" y="2055043"/>
                </a:cubicBezTo>
                <a:cubicBezTo>
                  <a:pt x="4802687" y="2046155"/>
                  <a:pt x="4804528" y="2036190"/>
                  <a:pt x="4807670" y="2026763"/>
                </a:cubicBezTo>
                <a:cubicBezTo>
                  <a:pt x="4802925" y="1946095"/>
                  <a:pt x="4801960" y="1869953"/>
                  <a:pt x="4788816" y="1791093"/>
                </a:cubicBezTo>
                <a:cubicBezTo>
                  <a:pt x="4773211" y="1697464"/>
                  <a:pt x="4783794" y="1821311"/>
                  <a:pt x="4769963" y="1696825"/>
                </a:cubicBezTo>
                <a:cubicBezTo>
                  <a:pt x="4765785" y="1659218"/>
                  <a:pt x="4765537" y="1621209"/>
                  <a:pt x="4760536" y="1583703"/>
                </a:cubicBezTo>
                <a:cubicBezTo>
                  <a:pt x="4759223" y="1573854"/>
                  <a:pt x="4753839" y="1564977"/>
                  <a:pt x="4751109" y="1555423"/>
                </a:cubicBezTo>
                <a:cubicBezTo>
                  <a:pt x="4747550" y="1542966"/>
                  <a:pt x="4745241" y="1530173"/>
                  <a:pt x="4741682" y="1517716"/>
                </a:cubicBezTo>
                <a:cubicBezTo>
                  <a:pt x="4738952" y="1508161"/>
                  <a:pt x="4738462" y="1497195"/>
                  <a:pt x="4732255" y="1489435"/>
                </a:cubicBezTo>
                <a:cubicBezTo>
                  <a:pt x="4725178" y="1480588"/>
                  <a:pt x="4712443" y="1478108"/>
                  <a:pt x="4703975" y="1470581"/>
                </a:cubicBezTo>
                <a:cubicBezTo>
                  <a:pt x="4684047" y="1452867"/>
                  <a:pt x="4669599" y="1428811"/>
                  <a:pt x="4647414" y="1414021"/>
                </a:cubicBezTo>
                <a:cubicBezTo>
                  <a:pt x="4637987" y="1407736"/>
                  <a:pt x="4627602" y="1402694"/>
                  <a:pt x="4619134" y="1395167"/>
                </a:cubicBezTo>
                <a:cubicBezTo>
                  <a:pt x="4599206" y="1377453"/>
                  <a:pt x="4581427" y="1357460"/>
                  <a:pt x="4562573" y="1338606"/>
                </a:cubicBezTo>
                <a:cubicBezTo>
                  <a:pt x="4544816" y="1320850"/>
                  <a:pt x="4529632" y="1301970"/>
                  <a:pt x="4506012" y="1291472"/>
                </a:cubicBezTo>
                <a:cubicBezTo>
                  <a:pt x="4487851" y="1283401"/>
                  <a:pt x="4468305" y="1278903"/>
                  <a:pt x="4449451" y="1272619"/>
                </a:cubicBezTo>
                <a:cubicBezTo>
                  <a:pt x="4425218" y="1264542"/>
                  <a:pt x="4409508" y="1258500"/>
                  <a:pt x="4383464" y="1253765"/>
                </a:cubicBezTo>
                <a:cubicBezTo>
                  <a:pt x="4291558" y="1237055"/>
                  <a:pt x="4340480" y="1251313"/>
                  <a:pt x="4242062" y="1234911"/>
                </a:cubicBezTo>
                <a:cubicBezTo>
                  <a:pt x="4229282" y="1232781"/>
                  <a:pt x="4216764" y="1229208"/>
                  <a:pt x="4204354" y="1225485"/>
                </a:cubicBezTo>
                <a:cubicBezTo>
                  <a:pt x="4185319" y="1219775"/>
                  <a:pt x="4167467" y="1209442"/>
                  <a:pt x="4147793" y="1206631"/>
                </a:cubicBezTo>
                <a:cubicBezTo>
                  <a:pt x="4125797" y="1203489"/>
                  <a:pt x="4103723" y="1200857"/>
                  <a:pt x="4081806" y="1197204"/>
                </a:cubicBezTo>
                <a:cubicBezTo>
                  <a:pt x="4066002" y="1194570"/>
                  <a:pt x="4050436" y="1190643"/>
                  <a:pt x="4034672" y="1187777"/>
                </a:cubicBezTo>
                <a:cubicBezTo>
                  <a:pt x="4015867" y="1184358"/>
                  <a:pt x="3996965" y="1181493"/>
                  <a:pt x="3978111" y="1178351"/>
                </a:cubicBezTo>
                <a:cubicBezTo>
                  <a:pt x="3932862" y="1163268"/>
                  <a:pt x="3960515" y="1180865"/>
                  <a:pt x="3940404" y="1140643"/>
                </a:cubicBezTo>
                <a:cubicBezTo>
                  <a:pt x="3935337" y="1130510"/>
                  <a:pt x="3926151" y="1122716"/>
                  <a:pt x="3921550" y="1112363"/>
                </a:cubicBezTo>
                <a:cubicBezTo>
                  <a:pt x="3913984" y="1095340"/>
                  <a:pt x="3897488" y="1041294"/>
                  <a:pt x="3893270" y="1018095"/>
                </a:cubicBezTo>
                <a:cubicBezTo>
                  <a:pt x="3889295" y="996234"/>
                  <a:pt x="3887222" y="974068"/>
                  <a:pt x="3883843" y="952107"/>
                </a:cubicBezTo>
                <a:cubicBezTo>
                  <a:pt x="3877669" y="911977"/>
                  <a:pt x="3875403" y="894289"/>
                  <a:pt x="3864989" y="857839"/>
                </a:cubicBezTo>
                <a:cubicBezTo>
                  <a:pt x="3862259" y="848285"/>
                  <a:pt x="3857973" y="839199"/>
                  <a:pt x="3855563" y="829559"/>
                </a:cubicBezTo>
                <a:cubicBezTo>
                  <a:pt x="3851677" y="814015"/>
                  <a:pt x="3850352" y="797883"/>
                  <a:pt x="3846136" y="782425"/>
                </a:cubicBezTo>
                <a:cubicBezTo>
                  <a:pt x="3840907" y="763252"/>
                  <a:pt x="3833567" y="744718"/>
                  <a:pt x="3827282" y="725864"/>
                </a:cubicBezTo>
                <a:cubicBezTo>
                  <a:pt x="3824140" y="716437"/>
                  <a:pt x="3820265" y="707224"/>
                  <a:pt x="3817855" y="697584"/>
                </a:cubicBezTo>
                <a:cubicBezTo>
                  <a:pt x="3803609" y="640594"/>
                  <a:pt x="3812527" y="672170"/>
                  <a:pt x="3789575" y="603316"/>
                </a:cubicBezTo>
                <a:lnTo>
                  <a:pt x="3761295" y="518474"/>
                </a:lnTo>
                <a:cubicBezTo>
                  <a:pt x="3758153" y="509047"/>
                  <a:pt x="3757380" y="498462"/>
                  <a:pt x="3751868" y="490194"/>
                </a:cubicBezTo>
                <a:cubicBezTo>
                  <a:pt x="3697837" y="409148"/>
                  <a:pt x="3762614" y="511687"/>
                  <a:pt x="3723587" y="433633"/>
                </a:cubicBezTo>
                <a:cubicBezTo>
                  <a:pt x="3706033" y="398524"/>
                  <a:pt x="3702515" y="408346"/>
                  <a:pt x="3676453" y="377072"/>
                </a:cubicBezTo>
                <a:cubicBezTo>
                  <a:pt x="3669200" y="368369"/>
                  <a:pt x="3665611" y="356803"/>
                  <a:pt x="3657600" y="348792"/>
                </a:cubicBezTo>
                <a:cubicBezTo>
                  <a:pt x="3649589" y="340781"/>
                  <a:pt x="3638023" y="337191"/>
                  <a:pt x="3629319" y="329938"/>
                </a:cubicBezTo>
                <a:cubicBezTo>
                  <a:pt x="3619078" y="321404"/>
                  <a:pt x="3611562" y="309843"/>
                  <a:pt x="3601039" y="301658"/>
                </a:cubicBezTo>
                <a:cubicBezTo>
                  <a:pt x="3583153" y="287747"/>
                  <a:pt x="3560500" y="279974"/>
                  <a:pt x="3544478" y="263951"/>
                </a:cubicBezTo>
                <a:cubicBezTo>
                  <a:pt x="3523627" y="243099"/>
                  <a:pt x="3514169" y="229943"/>
                  <a:pt x="3487917" y="216817"/>
                </a:cubicBezTo>
                <a:cubicBezTo>
                  <a:pt x="3479029" y="212373"/>
                  <a:pt x="3468525" y="211834"/>
                  <a:pt x="3459637" y="207390"/>
                </a:cubicBezTo>
                <a:cubicBezTo>
                  <a:pt x="3404557" y="179850"/>
                  <a:pt x="3458357" y="194903"/>
                  <a:pt x="3403076" y="179109"/>
                </a:cubicBezTo>
                <a:cubicBezTo>
                  <a:pt x="3380018" y="172521"/>
                  <a:pt x="3325614" y="162033"/>
                  <a:pt x="3308808" y="150829"/>
                </a:cubicBezTo>
                <a:cubicBezTo>
                  <a:pt x="3282318" y="133168"/>
                  <a:pt x="3259131" y="114127"/>
                  <a:pt x="3223967" y="113122"/>
                </a:cubicBezTo>
                <a:lnTo>
                  <a:pt x="2894029" y="103695"/>
                </a:lnTo>
                <a:cubicBezTo>
                  <a:pt x="2875175" y="97410"/>
                  <a:pt x="2854004" y="95865"/>
                  <a:pt x="2837468" y="84841"/>
                </a:cubicBezTo>
                <a:cubicBezTo>
                  <a:pt x="2818614" y="72272"/>
                  <a:pt x="2802403" y="54299"/>
                  <a:pt x="2780907" y="47134"/>
                </a:cubicBezTo>
                <a:cubicBezTo>
                  <a:pt x="2685882" y="15459"/>
                  <a:pt x="2833263" y="63783"/>
                  <a:pt x="2714919" y="28280"/>
                </a:cubicBezTo>
                <a:cubicBezTo>
                  <a:pt x="2695884" y="22569"/>
                  <a:pt x="2677961" y="12694"/>
                  <a:pt x="2658358" y="9427"/>
                </a:cubicBezTo>
                <a:lnTo>
                  <a:pt x="2601798" y="0"/>
                </a:lnTo>
                <a:cubicBezTo>
                  <a:pt x="2482392" y="3142"/>
                  <a:pt x="2362773" y="1654"/>
                  <a:pt x="2243579" y="9427"/>
                </a:cubicBezTo>
                <a:cubicBezTo>
                  <a:pt x="2217722" y="11113"/>
                  <a:pt x="2193303" y="21996"/>
                  <a:pt x="2168165" y="28280"/>
                </a:cubicBezTo>
                <a:cubicBezTo>
                  <a:pt x="2168162" y="28281"/>
                  <a:pt x="2092754" y="47133"/>
                  <a:pt x="2092750" y="47134"/>
                </a:cubicBezTo>
                <a:cubicBezTo>
                  <a:pt x="2083323" y="50276"/>
                  <a:pt x="2074024" y="53831"/>
                  <a:pt x="2064470" y="56561"/>
                </a:cubicBezTo>
                <a:cubicBezTo>
                  <a:pt x="1981578" y="80245"/>
                  <a:pt x="2066316" y="52805"/>
                  <a:pt x="1998482" y="75414"/>
                </a:cubicBezTo>
                <a:cubicBezTo>
                  <a:pt x="1989055" y="81699"/>
                  <a:pt x="1980555" y="89667"/>
                  <a:pt x="1970202" y="94268"/>
                </a:cubicBezTo>
                <a:cubicBezTo>
                  <a:pt x="1952041" y="102340"/>
                  <a:pt x="1930177" y="102099"/>
                  <a:pt x="1913641" y="113122"/>
                </a:cubicBezTo>
                <a:cubicBezTo>
                  <a:pt x="1832577" y="167162"/>
                  <a:pt x="1935150" y="102365"/>
                  <a:pt x="1857080" y="141402"/>
                </a:cubicBezTo>
                <a:cubicBezTo>
                  <a:pt x="1846947" y="146469"/>
                  <a:pt x="1838933" y="155189"/>
                  <a:pt x="1828800" y="160256"/>
                </a:cubicBezTo>
                <a:cubicBezTo>
                  <a:pt x="1750735" y="199289"/>
                  <a:pt x="1853293" y="134501"/>
                  <a:pt x="1772239" y="188536"/>
                </a:cubicBezTo>
                <a:cubicBezTo>
                  <a:pt x="1765954" y="197963"/>
                  <a:pt x="1760638" y="208113"/>
                  <a:pt x="1753385" y="216817"/>
                </a:cubicBezTo>
                <a:cubicBezTo>
                  <a:pt x="1740326" y="232487"/>
                  <a:pt x="1716453" y="255227"/>
                  <a:pt x="1696824" y="263951"/>
                </a:cubicBezTo>
                <a:cubicBezTo>
                  <a:pt x="1678664" y="272022"/>
                  <a:pt x="1640264" y="282804"/>
                  <a:pt x="1640264" y="282804"/>
                </a:cubicBezTo>
                <a:cubicBezTo>
                  <a:pt x="1597044" y="347633"/>
                  <a:pt x="1609721" y="317868"/>
                  <a:pt x="1593130" y="367645"/>
                </a:cubicBezTo>
                <a:cubicBezTo>
                  <a:pt x="1589988" y="433633"/>
                  <a:pt x="1588770" y="499740"/>
                  <a:pt x="1583703" y="565608"/>
                </a:cubicBezTo>
                <a:cubicBezTo>
                  <a:pt x="1579842" y="615794"/>
                  <a:pt x="1574682" y="601692"/>
                  <a:pt x="1564849" y="641023"/>
                </a:cubicBezTo>
                <a:cubicBezTo>
                  <a:pt x="1560963" y="656567"/>
                  <a:pt x="1559308" y="672613"/>
                  <a:pt x="1555422" y="688157"/>
                </a:cubicBezTo>
                <a:cubicBezTo>
                  <a:pt x="1526436" y="804106"/>
                  <a:pt x="1571316" y="589839"/>
                  <a:pt x="1536569" y="763571"/>
                </a:cubicBezTo>
                <a:cubicBezTo>
                  <a:pt x="1539711" y="804421"/>
                  <a:pt x="1545996" y="845150"/>
                  <a:pt x="1545996" y="886120"/>
                </a:cubicBezTo>
                <a:cubicBezTo>
                  <a:pt x="1545996" y="949044"/>
                  <a:pt x="1547825" y="1012747"/>
                  <a:pt x="1536569" y="1074656"/>
                </a:cubicBezTo>
                <a:cubicBezTo>
                  <a:pt x="1534542" y="1085803"/>
                  <a:pt x="1518641" y="1088908"/>
                  <a:pt x="1508288" y="1093509"/>
                </a:cubicBezTo>
                <a:cubicBezTo>
                  <a:pt x="1502376" y="1096137"/>
                  <a:pt x="1429975" y="1120793"/>
                  <a:pt x="1414020" y="1121790"/>
                </a:cubicBezTo>
                <a:cubicBezTo>
                  <a:pt x="1326152" y="1127282"/>
                  <a:pt x="1238053" y="1128075"/>
                  <a:pt x="1150070" y="1131217"/>
                </a:cubicBezTo>
                <a:cubicBezTo>
                  <a:pt x="1124932" y="1134359"/>
                  <a:pt x="1099644" y="1136478"/>
                  <a:pt x="1074655" y="1140643"/>
                </a:cubicBezTo>
                <a:cubicBezTo>
                  <a:pt x="1061875" y="1142773"/>
                  <a:pt x="1049595" y="1147259"/>
                  <a:pt x="1036948" y="1150070"/>
                </a:cubicBezTo>
                <a:cubicBezTo>
                  <a:pt x="1021307" y="1153546"/>
                  <a:pt x="1005525" y="1156355"/>
                  <a:pt x="989814" y="1159497"/>
                </a:cubicBezTo>
                <a:cubicBezTo>
                  <a:pt x="970960" y="1156355"/>
                  <a:pt x="951996" y="1153819"/>
                  <a:pt x="933253" y="1150070"/>
                </a:cubicBezTo>
                <a:cubicBezTo>
                  <a:pt x="920549" y="1147529"/>
                  <a:pt x="908372" y="1138811"/>
                  <a:pt x="895546" y="1140643"/>
                </a:cubicBezTo>
                <a:cubicBezTo>
                  <a:pt x="884330" y="1142245"/>
                  <a:pt x="877399" y="1154430"/>
                  <a:pt x="867266" y="1159497"/>
                </a:cubicBezTo>
                <a:cubicBezTo>
                  <a:pt x="858378" y="1163941"/>
                  <a:pt x="848540" y="1166194"/>
                  <a:pt x="838985" y="1168924"/>
                </a:cubicBezTo>
                <a:cubicBezTo>
                  <a:pt x="739260" y="1197417"/>
                  <a:pt x="879126" y="1152402"/>
                  <a:pt x="744717" y="1197204"/>
                </a:cubicBezTo>
                <a:cubicBezTo>
                  <a:pt x="735290" y="1200346"/>
                  <a:pt x="724705" y="1201119"/>
                  <a:pt x="716437" y="1206631"/>
                </a:cubicBezTo>
                <a:cubicBezTo>
                  <a:pt x="679888" y="1230997"/>
                  <a:pt x="698905" y="1221902"/>
                  <a:pt x="659876" y="1234911"/>
                </a:cubicBezTo>
                <a:cubicBezTo>
                  <a:pt x="650449" y="1241196"/>
                  <a:pt x="641433" y="1248144"/>
                  <a:pt x="631596" y="1253765"/>
                </a:cubicBezTo>
                <a:cubicBezTo>
                  <a:pt x="619395" y="1260737"/>
                  <a:pt x="605323" y="1264451"/>
                  <a:pt x="593888" y="1272619"/>
                </a:cubicBezTo>
                <a:cubicBezTo>
                  <a:pt x="583040" y="1280368"/>
                  <a:pt x="576700" y="1293504"/>
                  <a:pt x="565608" y="1300899"/>
                </a:cubicBezTo>
                <a:cubicBezTo>
                  <a:pt x="480584" y="1357582"/>
                  <a:pt x="598041" y="1255018"/>
                  <a:pt x="509047" y="1329179"/>
                </a:cubicBezTo>
                <a:cubicBezTo>
                  <a:pt x="498805" y="1337714"/>
                  <a:pt x="491859" y="1350065"/>
                  <a:pt x="480767" y="1357460"/>
                </a:cubicBezTo>
                <a:cubicBezTo>
                  <a:pt x="395731" y="1414152"/>
                  <a:pt x="513208" y="1311572"/>
                  <a:pt x="424206" y="1385740"/>
                </a:cubicBezTo>
                <a:cubicBezTo>
                  <a:pt x="351623" y="1446226"/>
                  <a:pt x="437858" y="1386066"/>
                  <a:pt x="367645" y="1432874"/>
                </a:cubicBezTo>
                <a:cubicBezTo>
                  <a:pt x="361360" y="1442301"/>
                  <a:pt x="356802" y="1453144"/>
                  <a:pt x="348791" y="1461155"/>
                </a:cubicBezTo>
                <a:cubicBezTo>
                  <a:pt x="340780" y="1469166"/>
                  <a:pt x="329730" y="1473423"/>
                  <a:pt x="320511" y="1480008"/>
                </a:cubicBezTo>
                <a:cubicBezTo>
                  <a:pt x="307726" y="1489140"/>
                  <a:pt x="294733" y="1498064"/>
                  <a:pt x="282804" y="1508289"/>
                </a:cubicBezTo>
                <a:cubicBezTo>
                  <a:pt x="272682" y="1516965"/>
                  <a:pt x="264765" y="1528034"/>
                  <a:pt x="254523" y="1536569"/>
                </a:cubicBezTo>
                <a:cubicBezTo>
                  <a:pt x="210887" y="1572932"/>
                  <a:pt x="239271" y="1535511"/>
                  <a:pt x="197963" y="1583703"/>
                </a:cubicBezTo>
                <a:cubicBezTo>
                  <a:pt x="177020" y="1608136"/>
                  <a:pt x="148206" y="1653625"/>
                  <a:pt x="131975" y="1677971"/>
                </a:cubicBezTo>
                <a:lnTo>
                  <a:pt x="113121" y="1706252"/>
                </a:lnTo>
                <a:cubicBezTo>
                  <a:pt x="106837" y="1715679"/>
                  <a:pt x="102279" y="1726521"/>
                  <a:pt x="94268" y="1734532"/>
                </a:cubicBezTo>
                <a:lnTo>
                  <a:pt x="65987" y="1762812"/>
                </a:lnTo>
                <a:cubicBezTo>
                  <a:pt x="59703" y="1781666"/>
                  <a:pt x="58158" y="1802837"/>
                  <a:pt x="47134" y="1819373"/>
                </a:cubicBezTo>
                <a:cubicBezTo>
                  <a:pt x="40849" y="1828800"/>
                  <a:pt x="33347" y="1837520"/>
                  <a:pt x="28280" y="1847654"/>
                </a:cubicBezTo>
                <a:cubicBezTo>
                  <a:pt x="12649" y="1878915"/>
                  <a:pt x="23566" y="1852367"/>
                  <a:pt x="18853" y="1866507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8EC09D-F556-D747-938C-D9ED5A42ADC8}"/>
              </a:ext>
            </a:extLst>
          </p:cNvPr>
          <p:cNvGrpSpPr/>
          <p:nvPr/>
        </p:nvGrpSpPr>
        <p:grpSpPr>
          <a:xfrm>
            <a:off x="213078" y="122550"/>
            <a:ext cx="4138187" cy="3169842"/>
            <a:chOff x="152716" y="1832301"/>
            <a:chExt cx="2027550" cy="2312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8DC0FB-7710-C041-BF3B-F229D6711B10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(root !=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&gt;=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</a:t>
              </a:r>
              <a:r>
                <a:rPr lang="en-US" sz="1300" b="1" dirty="0">
                  <a:solidFill>
                    <a:srgbClr val="39CC8F"/>
                  </a:solidFill>
                </a:rPr>
                <a:t>BalanceFactor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lptr</a:t>
              </a:r>
              <a:r>
                <a:rPr lang="en-US" sz="1300" b="1" dirty="0">
                  <a:solidFill>
                    <a:srgbClr val="BDBDBD"/>
                  </a:solidFill>
                </a:rPr>
                <a:t>) &lt; </a:t>
              </a:r>
              <a:r>
                <a:rPr lang="en-US" sz="1300" b="1" dirty="0">
                  <a:solidFill>
                    <a:srgbClr val="ED94C0"/>
                  </a:solidFill>
                </a:rPr>
                <a:t>0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LRRotation</a:t>
              </a:r>
              <a:r>
                <a:rPr lang="en-US" sz="1300" b="1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&lt;=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&gt;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E6DE47-45A9-4547-8B5D-B36219937030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39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RL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494418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2300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53001" y="4204174"/>
            <a:ext cx="597986" cy="74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/>
        </p:nvGraphicFramePr>
        <p:xfrm>
          <a:off x="3978113" y="6182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14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97492" y="5469652"/>
            <a:ext cx="349543" cy="71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8B80-C526-2941-A234-1378FC86B0D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9861301" y="4251223"/>
            <a:ext cx="729666" cy="70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2DE9E564-4BAD-7746-B248-205901290251}"/>
              </a:ext>
            </a:extLst>
          </p:cNvPr>
          <p:cNvGraphicFramePr>
            <a:graphicFrameLocks noGrp="1"/>
          </p:cNvGraphicFramePr>
          <p:nvPr/>
        </p:nvGraphicFramePr>
        <p:xfrm>
          <a:off x="9041922" y="4951492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3321BB-CED8-ED49-9B47-13EFC0077BB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81910" y="4234536"/>
            <a:ext cx="781067" cy="65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E2736C80-CB58-744A-9370-AC2CE5085CCC}"/>
              </a:ext>
            </a:extLst>
          </p:cNvPr>
          <p:cNvGraphicFramePr>
            <a:graphicFrameLocks noGrp="1"/>
          </p:cNvGraphicFramePr>
          <p:nvPr/>
        </p:nvGraphicFramePr>
        <p:xfrm>
          <a:off x="2362531" y="489215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12" name="Freeform 11">
            <a:extLst>
              <a:ext uri="{FF2B5EF4-FFF2-40B4-BE49-F238E27FC236}">
                <a16:creationId xmlns:a16="http://schemas.microsoft.com/office/drawing/2014/main" id="{DD6FCFC4-4F73-CE40-9CAF-4FD912C128B0}"/>
              </a:ext>
            </a:extLst>
          </p:cNvPr>
          <p:cNvSpPr/>
          <p:nvPr/>
        </p:nvSpPr>
        <p:spPr>
          <a:xfrm>
            <a:off x="2026312" y="3294704"/>
            <a:ext cx="4742137" cy="3520875"/>
          </a:xfrm>
          <a:custGeom>
            <a:avLst/>
            <a:gdLst>
              <a:gd name="connsiteX0" fmla="*/ 451 w 4742137"/>
              <a:gd name="connsiteY0" fmla="*/ 1616661 h 3520875"/>
              <a:gd name="connsiteX1" fmla="*/ 19304 w 4742137"/>
              <a:gd name="connsiteY1" fmla="*/ 1701502 h 3520875"/>
              <a:gd name="connsiteX2" fmla="*/ 28731 w 4742137"/>
              <a:gd name="connsiteY2" fmla="*/ 1739209 h 3520875"/>
              <a:gd name="connsiteX3" fmla="*/ 38158 w 4742137"/>
              <a:gd name="connsiteY3" fmla="*/ 1805197 h 3520875"/>
              <a:gd name="connsiteX4" fmla="*/ 47585 w 4742137"/>
              <a:gd name="connsiteY4" fmla="*/ 1880611 h 3520875"/>
              <a:gd name="connsiteX5" fmla="*/ 57012 w 4742137"/>
              <a:gd name="connsiteY5" fmla="*/ 1908892 h 3520875"/>
              <a:gd name="connsiteX6" fmla="*/ 75865 w 4742137"/>
              <a:gd name="connsiteY6" fmla="*/ 1984306 h 3520875"/>
              <a:gd name="connsiteX7" fmla="*/ 94719 w 4742137"/>
              <a:gd name="connsiteY7" fmla="*/ 2012587 h 3520875"/>
              <a:gd name="connsiteX8" fmla="*/ 122999 w 4742137"/>
              <a:gd name="connsiteY8" fmla="*/ 2078574 h 3520875"/>
              <a:gd name="connsiteX9" fmla="*/ 141853 w 4742137"/>
              <a:gd name="connsiteY9" fmla="*/ 2106855 h 3520875"/>
              <a:gd name="connsiteX10" fmla="*/ 160707 w 4742137"/>
              <a:gd name="connsiteY10" fmla="*/ 2163416 h 3520875"/>
              <a:gd name="connsiteX11" fmla="*/ 179560 w 4742137"/>
              <a:gd name="connsiteY11" fmla="*/ 2191696 h 3520875"/>
              <a:gd name="connsiteX12" fmla="*/ 188987 w 4742137"/>
              <a:gd name="connsiteY12" fmla="*/ 2219976 h 3520875"/>
              <a:gd name="connsiteX13" fmla="*/ 226694 w 4742137"/>
              <a:gd name="connsiteY13" fmla="*/ 2276537 h 3520875"/>
              <a:gd name="connsiteX14" fmla="*/ 320962 w 4742137"/>
              <a:gd name="connsiteY14" fmla="*/ 2342525 h 3520875"/>
              <a:gd name="connsiteX15" fmla="*/ 386950 w 4742137"/>
              <a:gd name="connsiteY15" fmla="*/ 2399086 h 3520875"/>
              <a:gd name="connsiteX16" fmla="*/ 490645 w 4742137"/>
              <a:gd name="connsiteY16" fmla="*/ 2474500 h 3520875"/>
              <a:gd name="connsiteX17" fmla="*/ 518925 w 4742137"/>
              <a:gd name="connsiteY17" fmla="*/ 2502781 h 3520875"/>
              <a:gd name="connsiteX18" fmla="*/ 603766 w 4742137"/>
              <a:gd name="connsiteY18" fmla="*/ 2559341 h 3520875"/>
              <a:gd name="connsiteX19" fmla="*/ 669754 w 4742137"/>
              <a:gd name="connsiteY19" fmla="*/ 2615902 h 3520875"/>
              <a:gd name="connsiteX20" fmla="*/ 726315 w 4742137"/>
              <a:gd name="connsiteY20" fmla="*/ 2634756 h 3520875"/>
              <a:gd name="connsiteX21" fmla="*/ 782876 w 4742137"/>
              <a:gd name="connsiteY21" fmla="*/ 2691317 h 3520875"/>
              <a:gd name="connsiteX22" fmla="*/ 811156 w 4742137"/>
              <a:gd name="connsiteY22" fmla="*/ 2710170 h 3520875"/>
              <a:gd name="connsiteX23" fmla="*/ 867717 w 4742137"/>
              <a:gd name="connsiteY23" fmla="*/ 2757304 h 3520875"/>
              <a:gd name="connsiteX24" fmla="*/ 924278 w 4742137"/>
              <a:gd name="connsiteY24" fmla="*/ 2823292 h 3520875"/>
              <a:gd name="connsiteX25" fmla="*/ 952558 w 4742137"/>
              <a:gd name="connsiteY25" fmla="*/ 2842145 h 3520875"/>
              <a:gd name="connsiteX26" fmla="*/ 999692 w 4742137"/>
              <a:gd name="connsiteY26" fmla="*/ 2917560 h 3520875"/>
              <a:gd name="connsiteX27" fmla="*/ 1037399 w 4742137"/>
              <a:gd name="connsiteY27" fmla="*/ 2974121 h 3520875"/>
              <a:gd name="connsiteX28" fmla="*/ 1103387 w 4742137"/>
              <a:gd name="connsiteY28" fmla="*/ 3040108 h 3520875"/>
              <a:gd name="connsiteX29" fmla="*/ 1141094 w 4742137"/>
              <a:gd name="connsiteY29" fmla="*/ 3068389 h 3520875"/>
              <a:gd name="connsiteX30" fmla="*/ 1159948 w 4742137"/>
              <a:gd name="connsiteY30" fmla="*/ 3096669 h 3520875"/>
              <a:gd name="connsiteX31" fmla="*/ 1188228 w 4742137"/>
              <a:gd name="connsiteY31" fmla="*/ 3134376 h 3520875"/>
              <a:gd name="connsiteX32" fmla="*/ 1244789 w 4742137"/>
              <a:gd name="connsiteY32" fmla="*/ 3181510 h 3520875"/>
              <a:gd name="connsiteX33" fmla="*/ 1282496 w 4742137"/>
              <a:gd name="connsiteY33" fmla="*/ 3209791 h 3520875"/>
              <a:gd name="connsiteX34" fmla="*/ 1348484 w 4742137"/>
              <a:gd name="connsiteY34" fmla="*/ 3247498 h 3520875"/>
              <a:gd name="connsiteX35" fmla="*/ 1414472 w 4742137"/>
              <a:gd name="connsiteY35" fmla="*/ 3285205 h 3520875"/>
              <a:gd name="connsiteX36" fmla="*/ 1471032 w 4742137"/>
              <a:gd name="connsiteY36" fmla="*/ 3304059 h 3520875"/>
              <a:gd name="connsiteX37" fmla="*/ 1499313 w 4742137"/>
              <a:gd name="connsiteY37" fmla="*/ 3313486 h 3520875"/>
              <a:gd name="connsiteX38" fmla="*/ 1555874 w 4742137"/>
              <a:gd name="connsiteY38" fmla="*/ 3360620 h 3520875"/>
              <a:gd name="connsiteX39" fmla="*/ 1612434 w 4742137"/>
              <a:gd name="connsiteY39" fmla="*/ 3379473 h 3520875"/>
              <a:gd name="connsiteX40" fmla="*/ 1640715 w 4742137"/>
              <a:gd name="connsiteY40" fmla="*/ 3398327 h 3520875"/>
              <a:gd name="connsiteX41" fmla="*/ 1668995 w 4742137"/>
              <a:gd name="connsiteY41" fmla="*/ 3407754 h 3520875"/>
              <a:gd name="connsiteX42" fmla="*/ 1697276 w 4742137"/>
              <a:gd name="connsiteY42" fmla="*/ 3436034 h 3520875"/>
              <a:gd name="connsiteX43" fmla="*/ 1725556 w 4742137"/>
              <a:gd name="connsiteY43" fmla="*/ 3445461 h 3520875"/>
              <a:gd name="connsiteX44" fmla="*/ 1753836 w 4742137"/>
              <a:gd name="connsiteY44" fmla="*/ 3464315 h 3520875"/>
              <a:gd name="connsiteX45" fmla="*/ 1829251 w 4742137"/>
              <a:gd name="connsiteY45" fmla="*/ 3473741 h 3520875"/>
              <a:gd name="connsiteX46" fmla="*/ 1885812 w 4742137"/>
              <a:gd name="connsiteY46" fmla="*/ 3492595 h 3520875"/>
              <a:gd name="connsiteX47" fmla="*/ 1942373 w 4742137"/>
              <a:gd name="connsiteY47" fmla="*/ 3502022 h 3520875"/>
              <a:gd name="connsiteX48" fmla="*/ 2206323 w 4742137"/>
              <a:gd name="connsiteY48" fmla="*/ 3520875 h 3520875"/>
              <a:gd name="connsiteX49" fmla="*/ 2300591 w 4742137"/>
              <a:gd name="connsiteY49" fmla="*/ 3511449 h 3520875"/>
              <a:gd name="connsiteX50" fmla="*/ 2507981 w 4742137"/>
              <a:gd name="connsiteY50" fmla="*/ 3502022 h 3520875"/>
              <a:gd name="connsiteX51" fmla="*/ 2564542 w 4742137"/>
              <a:gd name="connsiteY51" fmla="*/ 3492595 h 3520875"/>
              <a:gd name="connsiteX52" fmla="*/ 2630529 w 4742137"/>
              <a:gd name="connsiteY52" fmla="*/ 3483168 h 3520875"/>
              <a:gd name="connsiteX53" fmla="*/ 2715370 w 4742137"/>
              <a:gd name="connsiteY53" fmla="*/ 3464315 h 3520875"/>
              <a:gd name="connsiteX54" fmla="*/ 3083016 w 4742137"/>
              <a:gd name="connsiteY54" fmla="*/ 3473741 h 3520875"/>
              <a:gd name="connsiteX55" fmla="*/ 3139577 w 4742137"/>
              <a:gd name="connsiteY55" fmla="*/ 3492595 h 3520875"/>
              <a:gd name="connsiteX56" fmla="*/ 3469515 w 4742137"/>
              <a:gd name="connsiteY56" fmla="*/ 3473741 h 3520875"/>
              <a:gd name="connsiteX57" fmla="*/ 3497795 w 4742137"/>
              <a:gd name="connsiteY57" fmla="*/ 3464315 h 3520875"/>
              <a:gd name="connsiteX58" fmla="*/ 3535502 w 4742137"/>
              <a:gd name="connsiteY58" fmla="*/ 3454888 h 3520875"/>
              <a:gd name="connsiteX59" fmla="*/ 3601490 w 4742137"/>
              <a:gd name="connsiteY59" fmla="*/ 3436034 h 3520875"/>
              <a:gd name="connsiteX60" fmla="*/ 3629770 w 4742137"/>
              <a:gd name="connsiteY60" fmla="*/ 3417181 h 3520875"/>
              <a:gd name="connsiteX61" fmla="*/ 3695758 w 4742137"/>
              <a:gd name="connsiteY61" fmla="*/ 3388900 h 3520875"/>
              <a:gd name="connsiteX62" fmla="*/ 3752319 w 4742137"/>
              <a:gd name="connsiteY62" fmla="*/ 3351193 h 3520875"/>
              <a:gd name="connsiteX63" fmla="*/ 3780599 w 4742137"/>
              <a:gd name="connsiteY63" fmla="*/ 3332339 h 3520875"/>
              <a:gd name="connsiteX64" fmla="*/ 3818307 w 4742137"/>
              <a:gd name="connsiteY64" fmla="*/ 3304059 h 3520875"/>
              <a:gd name="connsiteX65" fmla="*/ 3856014 w 4742137"/>
              <a:gd name="connsiteY65" fmla="*/ 3285205 h 3520875"/>
              <a:gd name="connsiteX66" fmla="*/ 3912575 w 4742137"/>
              <a:gd name="connsiteY66" fmla="*/ 3247498 h 3520875"/>
              <a:gd name="connsiteX67" fmla="*/ 3940855 w 4742137"/>
              <a:gd name="connsiteY67" fmla="*/ 3238071 h 3520875"/>
              <a:gd name="connsiteX68" fmla="*/ 4063403 w 4742137"/>
              <a:gd name="connsiteY68" fmla="*/ 3134376 h 3520875"/>
              <a:gd name="connsiteX69" fmla="*/ 4063403 w 4742137"/>
              <a:gd name="connsiteY69" fmla="*/ 3134376 h 3520875"/>
              <a:gd name="connsiteX70" fmla="*/ 4119964 w 4742137"/>
              <a:gd name="connsiteY70" fmla="*/ 3087242 h 3520875"/>
              <a:gd name="connsiteX71" fmla="*/ 4157672 w 4742137"/>
              <a:gd name="connsiteY71" fmla="*/ 3058962 h 3520875"/>
              <a:gd name="connsiteX72" fmla="*/ 4185952 w 4742137"/>
              <a:gd name="connsiteY72" fmla="*/ 3030682 h 3520875"/>
              <a:gd name="connsiteX73" fmla="*/ 4261366 w 4742137"/>
              <a:gd name="connsiteY73" fmla="*/ 2974121 h 3520875"/>
              <a:gd name="connsiteX74" fmla="*/ 4308500 w 4742137"/>
              <a:gd name="connsiteY74" fmla="*/ 2936414 h 3520875"/>
              <a:gd name="connsiteX75" fmla="*/ 4355634 w 4742137"/>
              <a:gd name="connsiteY75" fmla="*/ 2898706 h 3520875"/>
              <a:gd name="connsiteX76" fmla="*/ 4421622 w 4742137"/>
              <a:gd name="connsiteY76" fmla="*/ 2832719 h 3520875"/>
              <a:gd name="connsiteX77" fmla="*/ 4440476 w 4742137"/>
              <a:gd name="connsiteY77" fmla="*/ 2804438 h 3520875"/>
              <a:gd name="connsiteX78" fmla="*/ 4468756 w 4742137"/>
              <a:gd name="connsiteY78" fmla="*/ 2776158 h 3520875"/>
              <a:gd name="connsiteX79" fmla="*/ 4506463 w 4742137"/>
              <a:gd name="connsiteY79" fmla="*/ 2710170 h 3520875"/>
              <a:gd name="connsiteX80" fmla="*/ 4563024 w 4742137"/>
              <a:gd name="connsiteY80" fmla="*/ 2653609 h 3520875"/>
              <a:gd name="connsiteX81" fmla="*/ 4619585 w 4742137"/>
              <a:gd name="connsiteY81" fmla="*/ 2568768 h 3520875"/>
              <a:gd name="connsiteX82" fmla="*/ 4638439 w 4742137"/>
              <a:gd name="connsiteY82" fmla="*/ 2540488 h 3520875"/>
              <a:gd name="connsiteX83" fmla="*/ 4666719 w 4742137"/>
              <a:gd name="connsiteY83" fmla="*/ 2483927 h 3520875"/>
              <a:gd name="connsiteX84" fmla="*/ 4694999 w 4742137"/>
              <a:gd name="connsiteY84" fmla="*/ 2389659 h 3520875"/>
              <a:gd name="connsiteX85" fmla="*/ 4713853 w 4742137"/>
              <a:gd name="connsiteY85" fmla="*/ 2333098 h 3520875"/>
              <a:gd name="connsiteX86" fmla="*/ 4723280 w 4742137"/>
              <a:gd name="connsiteY86" fmla="*/ 2304818 h 3520875"/>
              <a:gd name="connsiteX87" fmla="*/ 4732707 w 4742137"/>
              <a:gd name="connsiteY87" fmla="*/ 2097428 h 3520875"/>
              <a:gd name="connsiteX88" fmla="*/ 4742133 w 4742137"/>
              <a:gd name="connsiteY88" fmla="*/ 2040867 h 3520875"/>
              <a:gd name="connsiteX89" fmla="*/ 4713853 w 4742137"/>
              <a:gd name="connsiteY89" fmla="*/ 1654368 h 3520875"/>
              <a:gd name="connsiteX90" fmla="*/ 4694999 w 4742137"/>
              <a:gd name="connsiteY90" fmla="*/ 1597807 h 3520875"/>
              <a:gd name="connsiteX91" fmla="*/ 4619585 w 4742137"/>
              <a:gd name="connsiteY91" fmla="*/ 1512966 h 3520875"/>
              <a:gd name="connsiteX92" fmla="*/ 4591304 w 4742137"/>
              <a:gd name="connsiteY92" fmla="*/ 1494112 h 3520875"/>
              <a:gd name="connsiteX93" fmla="*/ 4515890 w 4742137"/>
              <a:gd name="connsiteY93" fmla="*/ 1437552 h 3520875"/>
              <a:gd name="connsiteX94" fmla="*/ 4449902 w 4742137"/>
              <a:gd name="connsiteY94" fmla="*/ 1409271 h 3520875"/>
              <a:gd name="connsiteX95" fmla="*/ 4421622 w 4742137"/>
              <a:gd name="connsiteY95" fmla="*/ 1390418 h 3520875"/>
              <a:gd name="connsiteX96" fmla="*/ 4299074 w 4742137"/>
              <a:gd name="connsiteY96" fmla="*/ 1343284 h 3520875"/>
              <a:gd name="connsiteX97" fmla="*/ 4233086 w 4742137"/>
              <a:gd name="connsiteY97" fmla="*/ 1305576 h 3520875"/>
              <a:gd name="connsiteX98" fmla="*/ 4204806 w 4742137"/>
              <a:gd name="connsiteY98" fmla="*/ 1296150 h 3520875"/>
              <a:gd name="connsiteX99" fmla="*/ 4157672 w 4742137"/>
              <a:gd name="connsiteY99" fmla="*/ 1249016 h 3520875"/>
              <a:gd name="connsiteX100" fmla="*/ 4119964 w 4742137"/>
              <a:gd name="connsiteY100" fmla="*/ 1201882 h 3520875"/>
              <a:gd name="connsiteX101" fmla="*/ 4082257 w 4742137"/>
              <a:gd name="connsiteY101" fmla="*/ 1145321 h 3520875"/>
              <a:gd name="connsiteX102" fmla="*/ 4025696 w 4742137"/>
              <a:gd name="connsiteY102" fmla="*/ 1069906 h 3520875"/>
              <a:gd name="connsiteX103" fmla="*/ 4006843 w 4742137"/>
              <a:gd name="connsiteY103" fmla="*/ 1041626 h 3520875"/>
              <a:gd name="connsiteX104" fmla="*/ 3922001 w 4742137"/>
              <a:gd name="connsiteY104" fmla="*/ 975638 h 3520875"/>
              <a:gd name="connsiteX105" fmla="*/ 3884294 w 4742137"/>
              <a:gd name="connsiteY105" fmla="*/ 947358 h 3520875"/>
              <a:gd name="connsiteX106" fmla="*/ 3827733 w 4742137"/>
              <a:gd name="connsiteY106" fmla="*/ 909651 h 3520875"/>
              <a:gd name="connsiteX107" fmla="*/ 3761746 w 4742137"/>
              <a:gd name="connsiteY107" fmla="*/ 824809 h 3520875"/>
              <a:gd name="connsiteX108" fmla="*/ 3752319 w 4742137"/>
              <a:gd name="connsiteY108" fmla="*/ 796529 h 3520875"/>
              <a:gd name="connsiteX109" fmla="*/ 3695758 w 4742137"/>
              <a:gd name="connsiteY109" fmla="*/ 711688 h 3520875"/>
              <a:gd name="connsiteX110" fmla="*/ 3658051 w 4742137"/>
              <a:gd name="connsiteY110" fmla="*/ 655127 h 3520875"/>
              <a:gd name="connsiteX111" fmla="*/ 3639197 w 4742137"/>
              <a:gd name="connsiteY111" fmla="*/ 617420 h 3520875"/>
              <a:gd name="connsiteX112" fmla="*/ 3601490 w 4742137"/>
              <a:gd name="connsiteY112" fmla="*/ 560859 h 3520875"/>
              <a:gd name="connsiteX113" fmla="*/ 3573210 w 4742137"/>
              <a:gd name="connsiteY113" fmla="*/ 523152 h 3520875"/>
              <a:gd name="connsiteX114" fmla="*/ 3535502 w 4742137"/>
              <a:gd name="connsiteY114" fmla="*/ 447737 h 3520875"/>
              <a:gd name="connsiteX115" fmla="*/ 3497795 w 4742137"/>
              <a:gd name="connsiteY115" fmla="*/ 391176 h 3520875"/>
              <a:gd name="connsiteX116" fmla="*/ 3469515 w 4742137"/>
              <a:gd name="connsiteY116" fmla="*/ 315762 h 3520875"/>
              <a:gd name="connsiteX117" fmla="*/ 3441234 w 4742137"/>
              <a:gd name="connsiteY117" fmla="*/ 287482 h 3520875"/>
              <a:gd name="connsiteX118" fmla="*/ 3403527 w 4742137"/>
              <a:gd name="connsiteY118" fmla="*/ 230921 h 3520875"/>
              <a:gd name="connsiteX119" fmla="*/ 3384674 w 4742137"/>
              <a:gd name="connsiteY119" fmla="*/ 202640 h 3520875"/>
              <a:gd name="connsiteX120" fmla="*/ 3328113 w 4742137"/>
              <a:gd name="connsiteY120" fmla="*/ 155506 h 3520875"/>
              <a:gd name="connsiteX121" fmla="*/ 3299832 w 4742137"/>
              <a:gd name="connsiteY121" fmla="*/ 146080 h 3520875"/>
              <a:gd name="connsiteX122" fmla="*/ 3233845 w 4742137"/>
              <a:gd name="connsiteY122" fmla="*/ 136653 h 3520875"/>
              <a:gd name="connsiteX123" fmla="*/ 3186711 w 4742137"/>
              <a:gd name="connsiteY123" fmla="*/ 117799 h 3520875"/>
              <a:gd name="connsiteX124" fmla="*/ 3120723 w 4742137"/>
              <a:gd name="connsiteY124" fmla="*/ 98945 h 3520875"/>
              <a:gd name="connsiteX125" fmla="*/ 3083016 w 4742137"/>
              <a:gd name="connsiteY125" fmla="*/ 80092 h 3520875"/>
              <a:gd name="connsiteX126" fmla="*/ 3054735 w 4742137"/>
              <a:gd name="connsiteY126" fmla="*/ 70665 h 3520875"/>
              <a:gd name="connsiteX127" fmla="*/ 2988748 w 4742137"/>
              <a:gd name="connsiteY127" fmla="*/ 51811 h 3520875"/>
              <a:gd name="connsiteX128" fmla="*/ 2885053 w 4742137"/>
              <a:gd name="connsiteY128" fmla="*/ 23531 h 3520875"/>
              <a:gd name="connsiteX129" fmla="*/ 2441993 w 4742137"/>
              <a:gd name="connsiteY129" fmla="*/ 14104 h 3520875"/>
              <a:gd name="connsiteX130" fmla="*/ 2140335 w 4742137"/>
              <a:gd name="connsiteY130" fmla="*/ 14104 h 3520875"/>
              <a:gd name="connsiteX131" fmla="*/ 2112055 w 4742137"/>
              <a:gd name="connsiteY131" fmla="*/ 23531 h 3520875"/>
              <a:gd name="connsiteX132" fmla="*/ 2055494 w 4742137"/>
              <a:gd name="connsiteY132" fmla="*/ 61238 h 3520875"/>
              <a:gd name="connsiteX133" fmla="*/ 2027214 w 4742137"/>
              <a:gd name="connsiteY133" fmla="*/ 70665 h 3520875"/>
              <a:gd name="connsiteX134" fmla="*/ 1961226 w 4742137"/>
              <a:gd name="connsiteY134" fmla="*/ 117799 h 3520875"/>
              <a:gd name="connsiteX135" fmla="*/ 1932946 w 4742137"/>
              <a:gd name="connsiteY135" fmla="*/ 136653 h 3520875"/>
              <a:gd name="connsiteX136" fmla="*/ 1904665 w 4742137"/>
              <a:gd name="connsiteY136" fmla="*/ 164933 h 3520875"/>
              <a:gd name="connsiteX137" fmla="*/ 1876385 w 4742137"/>
              <a:gd name="connsiteY137" fmla="*/ 183787 h 3520875"/>
              <a:gd name="connsiteX138" fmla="*/ 1763263 w 4742137"/>
              <a:gd name="connsiteY138" fmla="*/ 278055 h 3520875"/>
              <a:gd name="connsiteX139" fmla="*/ 1734983 w 4742137"/>
              <a:gd name="connsiteY139" fmla="*/ 296908 h 3520875"/>
              <a:gd name="connsiteX140" fmla="*/ 1640715 w 4742137"/>
              <a:gd name="connsiteY140" fmla="*/ 325189 h 3520875"/>
              <a:gd name="connsiteX141" fmla="*/ 1574727 w 4742137"/>
              <a:gd name="connsiteY141" fmla="*/ 334616 h 3520875"/>
              <a:gd name="connsiteX142" fmla="*/ 1546447 w 4742137"/>
              <a:gd name="connsiteY142" fmla="*/ 344042 h 3520875"/>
              <a:gd name="connsiteX143" fmla="*/ 1546447 w 4742137"/>
              <a:gd name="connsiteY143" fmla="*/ 410030 h 3520875"/>
              <a:gd name="connsiteX144" fmla="*/ 1555874 w 4742137"/>
              <a:gd name="connsiteY144" fmla="*/ 796529 h 3520875"/>
              <a:gd name="connsiteX145" fmla="*/ 1565300 w 4742137"/>
              <a:gd name="connsiteY145" fmla="*/ 834236 h 3520875"/>
              <a:gd name="connsiteX146" fmla="*/ 1574727 w 4742137"/>
              <a:gd name="connsiteY146" fmla="*/ 909651 h 3520875"/>
              <a:gd name="connsiteX147" fmla="*/ 1555874 w 4742137"/>
              <a:gd name="connsiteY147" fmla="*/ 985065 h 3520875"/>
              <a:gd name="connsiteX148" fmla="*/ 1537020 w 4742137"/>
              <a:gd name="connsiteY148" fmla="*/ 1013345 h 3520875"/>
              <a:gd name="connsiteX149" fmla="*/ 1527593 w 4742137"/>
              <a:gd name="connsiteY149" fmla="*/ 1041626 h 3520875"/>
              <a:gd name="connsiteX150" fmla="*/ 1414472 w 4742137"/>
              <a:gd name="connsiteY150" fmla="*/ 1098187 h 3520875"/>
              <a:gd name="connsiteX151" fmla="*/ 1348484 w 4742137"/>
              <a:gd name="connsiteY151" fmla="*/ 1117040 h 3520875"/>
              <a:gd name="connsiteX152" fmla="*/ 1291923 w 4742137"/>
              <a:gd name="connsiteY152" fmla="*/ 1126467 h 3520875"/>
              <a:gd name="connsiteX153" fmla="*/ 1216509 w 4742137"/>
              <a:gd name="connsiteY153" fmla="*/ 1145321 h 3520875"/>
              <a:gd name="connsiteX154" fmla="*/ 1178801 w 4742137"/>
              <a:gd name="connsiteY154" fmla="*/ 1154748 h 3520875"/>
              <a:gd name="connsiteX155" fmla="*/ 1131667 w 4742137"/>
              <a:gd name="connsiteY155" fmla="*/ 1164174 h 3520875"/>
              <a:gd name="connsiteX156" fmla="*/ 1037399 w 4742137"/>
              <a:gd name="connsiteY156" fmla="*/ 1192455 h 3520875"/>
              <a:gd name="connsiteX157" fmla="*/ 1009119 w 4742137"/>
              <a:gd name="connsiteY157" fmla="*/ 1201882 h 3520875"/>
              <a:gd name="connsiteX158" fmla="*/ 980839 w 4742137"/>
              <a:gd name="connsiteY158" fmla="*/ 1211308 h 3520875"/>
              <a:gd name="connsiteX159" fmla="*/ 952558 w 4742137"/>
              <a:gd name="connsiteY159" fmla="*/ 1230162 h 3520875"/>
              <a:gd name="connsiteX160" fmla="*/ 924278 w 4742137"/>
              <a:gd name="connsiteY160" fmla="*/ 1239589 h 3520875"/>
              <a:gd name="connsiteX161" fmla="*/ 848863 w 4742137"/>
              <a:gd name="connsiteY161" fmla="*/ 1258442 h 3520875"/>
              <a:gd name="connsiteX162" fmla="*/ 782876 w 4742137"/>
              <a:gd name="connsiteY162" fmla="*/ 1277296 h 3520875"/>
              <a:gd name="connsiteX163" fmla="*/ 754595 w 4742137"/>
              <a:gd name="connsiteY163" fmla="*/ 1286723 h 3520875"/>
              <a:gd name="connsiteX164" fmla="*/ 660327 w 4742137"/>
              <a:gd name="connsiteY164" fmla="*/ 1305576 h 3520875"/>
              <a:gd name="connsiteX165" fmla="*/ 575486 w 4742137"/>
              <a:gd name="connsiteY165" fmla="*/ 1333857 h 3520875"/>
              <a:gd name="connsiteX166" fmla="*/ 537779 w 4742137"/>
              <a:gd name="connsiteY166" fmla="*/ 1343284 h 3520875"/>
              <a:gd name="connsiteX167" fmla="*/ 500072 w 4742137"/>
              <a:gd name="connsiteY167" fmla="*/ 1362137 h 3520875"/>
              <a:gd name="connsiteX168" fmla="*/ 443511 w 4742137"/>
              <a:gd name="connsiteY168" fmla="*/ 1380991 h 3520875"/>
              <a:gd name="connsiteX169" fmla="*/ 311535 w 4742137"/>
              <a:gd name="connsiteY169" fmla="*/ 1446978 h 3520875"/>
              <a:gd name="connsiteX170" fmla="*/ 273828 w 4742137"/>
              <a:gd name="connsiteY170" fmla="*/ 1465832 h 3520875"/>
              <a:gd name="connsiteX171" fmla="*/ 151280 w 4742137"/>
              <a:gd name="connsiteY171" fmla="*/ 1475259 h 3520875"/>
              <a:gd name="connsiteX172" fmla="*/ 85292 w 4742137"/>
              <a:gd name="connsiteY172" fmla="*/ 1494112 h 3520875"/>
              <a:gd name="connsiteX173" fmla="*/ 28731 w 4742137"/>
              <a:gd name="connsiteY173" fmla="*/ 1531820 h 3520875"/>
              <a:gd name="connsiteX174" fmla="*/ 19304 w 4742137"/>
              <a:gd name="connsiteY174" fmla="*/ 1560100 h 3520875"/>
              <a:gd name="connsiteX175" fmla="*/ 451 w 4742137"/>
              <a:gd name="connsiteY175" fmla="*/ 1616661 h 35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742137" h="3520875">
                <a:moveTo>
                  <a:pt x="451" y="1616661"/>
                </a:moveTo>
                <a:cubicBezTo>
                  <a:pt x="451" y="1640228"/>
                  <a:pt x="-4631" y="1593793"/>
                  <a:pt x="19304" y="1701502"/>
                </a:cubicBezTo>
                <a:cubicBezTo>
                  <a:pt x="22114" y="1714149"/>
                  <a:pt x="26413" y="1726462"/>
                  <a:pt x="28731" y="1739209"/>
                </a:cubicBezTo>
                <a:cubicBezTo>
                  <a:pt x="32706" y="1761070"/>
                  <a:pt x="35221" y="1783173"/>
                  <a:pt x="38158" y="1805197"/>
                </a:cubicBezTo>
                <a:cubicBezTo>
                  <a:pt x="41506" y="1830308"/>
                  <a:pt x="43053" y="1855686"/>
                  <a:pt x="47585" y="1880611"/>
                </a:cubicBezTo>
                <a:cubicBezTo>
                  <a:pt x="49363" y="1890388"/>
                  <a:pt x="54397" y="1899305"/>
                  <a:pt x="57012" y="1908892"/>
                </a:cubicBezTo>
                <a:cubicBezTo>
                  <a:pt x="63830" y="1933891"/>
                  <a:pt x="61492" y="1962746"/>
                  <a:pt x="75865" y="1984306"/>
                </a:cubicBezTo>
                <a:cubicBezTo>
                  <a:pt x="82150" y="1993733"/>
                  <a:pt x="89652" y="2002453"/>
                  <a:pt x="94719" y="2012587"/>
                </a:cubicBezTo>
                <a:cubicBezTo>
                  <a:pt x="147603" y="2118353"/>
                  <a:pt x="44530" y="1941251"/>
                  <a:pt x="122999" y="2078574"/>
                </a:cubicBezTo>
                <a:cubicBezTo>
                  <a:pt x="128620" y="2088411"/>
                  <a:pt x="137251" y="2096502"/>
                  <a:pt x="141853" y="2106855"/>
                </a:cubicBezTo>
                <a:cubicBezTo>
                  <a:pt x="149924" y="2125016"/>
                  <a:pt x="149683" y="2146880"/>
                  <a:pt x="160707" y="2163416"/>
                </a:cubicBezTo>
                <a:cubicBezTo>
                  <a:pt x="166991" y="2172843"/>
                  <a:pt x="174493" y="2181563"/>
                  <a:pt x="179560" y="2191696"/>
                </a:cubicBezTo>
                <a:cubicBezTo>
                  <a:pt x="184004" y="2200584"/>
                  <a:pt x="184161" y="2211290"/>
                  <a:pt x="188987" y="2219976"/>
                </a:cubicBezTo>
                <a:cubicBezTo>
                  <a:pt x="199991" y="2239784"/>
                  <a:pt x="207264" y="2264879"/>
                  <a:pt x="226694" y="2276537"/>
                </a:cubicBezTo>
                <a:cubicBezTo>
                  <a:pt x="275822" y="2306014"/>
                  <a:pt x="276277" y="2303426"/>
                  <a:pt x="320962" y="2342525"/>
                </a:cubicBezTo>
                <a:cubicBezTo>
                  <a:pt x="381863" y="2395813"/>
                  <a:pt x="313227" y="2346426"/>
                  <a:pt x="386950" y="2399086"/>
                </a:cubicBezTo>
                <a:cubicBezTo>
                  <a:pt x="423797" y="2425405"/>
                  <a:pt x="454923" y="2438777"/>
                  <a:pt x="490645" y="2474500"/>
                </a:cubicBezTo>
                <a:cubicBezTo>
                  <a:pt x="500072" y="2483927"/>
                  <a:pt x="508260" y="2494782"/>
                  <a:pt x="518925" y="2502781"/>
                </a:cubicBezTo>
                <a:cubicBezTo>
                  <a:pt x="546116" y="2523174"/>
                  <a:pt x="579732" y="2535307"/>
                  <a:pt x="603766" y="2559341"/>
                </a:cubicBezTo>
                <a:cubicBezTo>
                  <a:pt x="622634" y="2578209"/>
                  <a:pt x="645567" y="2603809"/>
                  <a:pt x="669754" y="2615902"/>
                </a:cubicBezTo>
                <a:cubicBezTo>
                  <a:pt x="687529" y="2624790"/>
                  <a:pt x="726315" y="2634756"/>
                  <a:pt x="726315" y="2634756"/>
                </a:cubicBezTo>
                <a:cubicBezTo>
                  <a:pt x="849544" y="2727177"/>
                  <a:pt x="700170" y="2608611"/>
                  <a:pt x="782876" y="2691317"/>
                </a:cubicBezTo>
                <a:cubicBezTo>
                  <a:pt x="790887" y="2699328"/>
                  <a:pt x="802213" y="2703214"/>
                  <a:pt x="811156" y="2710170"/>
                </a:cubicBezTo>
                <a:cubicBezTo>
                  <a:pt x="830528" y="2725237"/>
                  <a:pt x="849374" y="2740999"/>
                  <a:pt x="867717" y="2757304"/>
                </a:cubicBezTo>
                <a:cubicBezTo>
                  <a:pt x="960070" y="2839396"/>
                  <a:pt x="825580" y="2724596"/>
                  <a:pt x="924278" y="2823292"/>
                </a:cubicBezTo>
                <a:cubicBezTo>
                  <a:pt x="932289" y="2831303"/>
                  <a:pt x="943131" y="2835861"/>
                  <a:pt x="952558" y="2842145"/>
                </a:cubicBezTo>
                <a:cubicBezTo>
                  <a:pt x="983911" y="2904852"/>
                  <a:pt x="956861" y="2856373"/>
                  <a:pt x="999692" y="2917560"/>
                </a:cubicBezTo>
                <a:cubicBezTo>
                  <a:pt x="1012686" y="2936123"/>
                  <a:pt x="1019271" y="2960526"/>
                  <a:pt x="1037399" y="2974121"/>
                </a:cubicBezTo>
                <a:cubicBezTo>
                  <a:pt x="1137944" y="3049527"/>
                  <a:pt x="1015413" y="2952133"/>
                  <a:pt x="1103387" y="3040108"/>
                </a:cubicBezTo>
                <a:cubicBezTo>
                  <a:pt x="1114497" y="3051218"/>
                  <a:pt x="1129984" y="3057279"/>
                  <a:pt x="1141094" y="3068389"/>
                </a:cubicBezTo>
                <a:cubicBezTo>
                  <a:pt x="1149105" y="3076400"/>
                  <a:pt x="1153363" y="3087450"/>
                  <a:pt x="1159948" y="3096669"/>
                </a:cubicBezTo>
                <a:cubicBezTo>
                  <a:pt x="1169080" y="3109454"/>
                  <a:pt x="1178003" y="3122447"/>
                  <a:pt x="1188228" y="3134376"/>
                </a:cubicBezTo>
                <a:cubicBezTo>
                  <a:pt x="1216028" y="3166809"/>
                  <a:pt x="1212633" y="3158541"/>
                  <a:pt x="1244789" y="3181510"/>
                </a:cubicBezTo>
                <a:cubicBezTo>
                  <a:pt x="1257574" y="3190642"/>
                  <a:pt x="1269711" y="3200659"/>
                  <a:pt x="1282496" y="3209791"/>
                </a:cubicBezTo>
                <a:cubicBezTo>
                  <a:pt x="1328424" y="3242596"/>
                  <a:pt x="1293259" y="3215940"/>
                  <a:pt x="1348484" y="3247498"/>
                </a:cubicBezTo>
                <a:cubicBezTo>
                  <a:pt x="1388171" y="3270177"/>
                  <a:pt x="1366985" y="3266210"/>
                  <a:pt x="1414472" y="3285205"/>
                </a:cubicBezTo>
                <a:cubicBezTo>
                  <a:pt x="1432924" y="3292586"/>
                  <a:pt x="1452179" y="3297774"/>
                  <a:pt x="1471032" y="3304059"/>
                </a:cubicBezTo>
                <a:lnTo>
                  <a:pt x="1499313" y="3313486"/>
                </a:lnTo>
                <a:cubicBezTo>
                  <a:pt x="1517073" y="3331246"/>
                  <a:pt x="1532250" y="3350121"/>
                  <a:pt x="1555874" y="3360620"/>
                </a:cubicBezTo>
                <a:cubicBezTo>
                  <a:pt x="1574034" y="3368691"/>
                  <a:pt x="1612434" y="3379473"/>
                  <a:pt x="1612434" y="3379473"/>
                </a:cubicBezTo>
                <a:cubicBezTo>
                  <a:pt x="1621861" y="3385758"/>
                  <a:pt x="1630581" y="3393260"/>
                  <a:pt x="1640715" y="3398327"/>
                </a:cubicBezTo>
                <a:cubicBezTo>
                  <a:pt x="1649603" y="3402771"/>
                  <a:pt x="1660727" y="3402242"/>
                  <a:pt x="1668995" y="3407754"/>
                </a:cubicBezTo>
                <a:cubicBezTo>
                  <a:pt x="1680088" y="3415149"/>
                  <a:pt x="1686183" y="3428639"/>
                  <a:pt x="1697276" y="3436034"/>
                </a:cubicBezTo>
                <a:cubicBezTo>
                  <a:pt x="1705544" y="3441546"/>
                  <a:pt x="1716668" y="3441017"/>
                  <a:pt x="1725556" y="3445461"/>
                </a:cubicBezTo>
                <a:cubicBezTo>
                  <a:pt x="1735689" y="3450528"/>
                  <a:pt x="1742906" y="3461334"/>
                  <a:pt x="1753836" y="3464315"/>
                </a:cubicBezTo>
                <a:cubicBezTo>
                  <a:pt x="1778277" y="3470981"/>
                  <a:pt x="1804113" y="3470599"/>
                  <a:pt x="1829251" y="3473741"/>
                </a:cubicBezTo>
                <a:cubicBezTo>
                  <a:pt x="1848105" y="3480026"/>
                  <a:pt x="1866209" y="3489328"/>
                  <a:pt x="1885812" y="3492595"/>
                </a:cubicBezTo>
                <a:cubicBezTo>
                  <a:pt x="1904666" y="3495737"/>
                  <a:pt x="1923376" y="3499911"/>
                  <a:pt x="1942373" y="3502022"/>
                </a:cubicBezTo>
                <a:cubicBezTo>
                  <a:pt x="2012382" y="3509801"/>
                  <a:pt x="2141960" y="3516853"/>
                  <a:pt x="2206323" y="3520875"/>
                </a:cubicBezTo>
                <a:cubicBezTo>
                  <a:pt x="2237746" y="3517733"/>
                  <a:pt x="2269073" y="3513419"/>
                  <a:pt x="2300591" y="3511449"/>
                </a:cubicBezTo>
                <a:cubicBezTo>
                  <a:pt x="2369658" y="3507132"/>
                  <a:pt x="2438955" y="3506952"/>
                  <a:pt x="2507981" y="3502022"/>
                </a:cubicBezTo>
                <a:cubicBezTo>
                  <a:pt x="2527046" y="3500660"/>
                  <a:pt x="2545651" y="3495501"/>
                  <a:pt x="2564542" y="3492595"/>
                </a:cubicBezTo>
                <a:cubicBezTo>
                  <a:pt x="2586503" y="3489216"/>
                  <a:pt x="2608612" y="3486821"/>
                  <a:pt x="2630529" y="3483168"/>
                </a:cubicBezTo>
                <a:cubicBezTo>
                  <a:pt x="2666425" y="3477185"/>
                  <a:pt x="2681478" y="3472787"/>
                  <a:pt x="2715370" y="3464315"/>
                </a:cubicBezTo>
                <a:cubicBezTo>
                  <a:pt x="2837919" y="3467457"/>
                  <a:pt x="2960699" y="3465587"/>
                  <a:pt x="3083016" y="3473741"/>
                </a:cubicBezTo>
                <a:cubicBezTo>
                  <a:pt x="3102846" y="3475063"/>
                  <a:pt x="3139577" y="3492595"/>
                  <a:pt x="3139577" y="3492595"/>
                </a:cubicBezTo>
                <a:cubicBezTo>
                  <a:pt x="3200818" y="3490043"/>
                  <a:pt x="3382468" y="3486176"/>
                  <a:pt x="3469515" y="3473741"/>
                </a:cubicBezTo>
                <a:cubicBezTo>
                  <a:pt x="3479352" y="3472336"/>
                  <a:pt x="3488241" y="3467045"/>
                  <a:pt x="3497795" y="3464315"/>
                </a:cubicBezTo>
                <a:cubicBezTo>
                  <a:pt x="3510252" y="3460756"/>
                  <a:pt x="3523045" y="3458447"/>
                  <a:pt x="3535502" y="3454888"/>
                </a:cubicBezTo>
                <a:cubicBezTo>
                  <a:pt x="3630169" y="3427840"/>
                  <a:pt x="3483614" y="3465504"/>
                  <a:pt x="3601490" y="3436034"/>
                </a:cubicBezTo>
                <a:cubicBezTo>
                  <a:pt x="3610917" y="3429750"/>
                  <a:pt x="3619637" y="3422248"/>
                  <a:pt x="3629770" y="3417181"/>
                </a:cubicBezTo>
                <a:cubicBezTo>
                  <a:pt x="3707784" y="3378174"/>
                  <a:pt x="3597684" y="3447745"/>
                  <a:pt x="3695758" y="3388900"/>
                </a:cubicBezTo>
                <a:cubicBezTo>
                  <a:pt x="3715188" y="3377242"/>
                  <a:pt x="3733465" y="3363762"/>
                  <a:pt x="3752319" y="3351193"/>
                </a:cubicBezTo>
                <a:cubicBezTo>
                  <a:pt x="3761746" y="3344908"/>
                  <a:pt x="3771535" y="3339137"/>
                  <a:pt x="3780599" y="3332339"/>
                </a:cubicBezTo>
                <a:cubicBezTo>
                  <a:pt x="3793168" y="3322912"/>
                  <a:pt x="3804984" y="3312386"/>
                  <a:pt x="3818307" y="3304059"/>
                </a:cubicBezTo>
                <a:cubicBezTo>
                  <a:pt x="3830224" y="3296611"/>
                  <a:pt x="3843964" y="3292435"/>
                  <a:pt x="3856014" y="3285205"/>
                </a:cubicBezTo>
                <a:cubicBezTo>
                  <a:pt x="3875444" y="3273547"/>
                  <a:pt x="3891079" y="3254664"/>
                  <a:pt x="3912575" y="3247498"/>
                </a:cubicBezTo>
                <a:cubicBezTo>
                  <a:pt x="3922002" y="3244356"/>
                  <a:pt x="3932169" y="3242897"/>
                  <a:pt x="3940855" y="3238071"/>
                </a:cubicBezTo>
                <a:cubicBezTo>
                  <a:pt x="4002690" y="3203718"/>
                  <a:pt x="4009686" y="3188094"/>
                  <a:pt x="4063403" y="3134376"/>
                </a:cubicBezTo>
                <a:lnTo>
                  <a:pt x="4063403" y="3134376"/>
                </a:lnTo>
                <a:cubicBezTo>
                  <a:pt x="4125910" y="3092707"/>
                  <a:pt x="4056452" y="3141681"/>
                  <a:pt x="4119964" y="3087242"/>
                </a:cubicBezTo>
                <a:cubicBezTo>
                  <a:pt x="4131893" y="3077017"/>
                  <a:pt x="4145743" y="3069187"/>
                  <a:pt x="4157672" y="3058962"/>
                </a:cubicBezTo>
                <a:cubicBezTo>
                  <a:pt x="4167794" y="3050286"/>
                  <a:pt x="4175634" y="3039124"/>
                  <a:pt x="4185952" y="3030682"/>
                </a:cubicBezTo>
                <a:cubicBezTo>
                  <a:pt x="4210272" y="3010784"/>
                  <a:pt x="4236460" y="2993280"/>
                  <a:pt x="4261366" y="2974121"/>
                </a:cubicBezTo>
                <a:cubicBezTo>
                  <a:pt x="4277314" y="2961853"/>
                  <a:pt x="4292789" y="2948983"/>
                  <a:pt x="4308500" y="2936414"/>
                </a:cubicBezTo>
                <a:cubicBezTo>
                  <a:pt x="4324211" y="2923845"/>
                  <a:pt x="4341407" y="2912933"/>
                  <a:pt x="4355634" y="2898706"/>
                </a:cubicBezTo>
                <a:cubicBezTo>
                  <a:pt x="4377630" y="2876710"/>
                  <a:pt x="4404367" y="2858601"/>
                  <a:pt x="4421622" y="2832719"/>
                </a:cubicBezTo>
                <a:cubicBezTo>
                  <a:pt x="4427907" y="2823292"/>
                  <a:pt x="4433223" y="2813142"/>
                  <a:pt x="4440476" y="2804438"/>
                </a:cubicBezTo>
                <a:cubicBezTo>
                  <a:pt x="4449010" y="2794197"/>
                  <a:pt x="4461007" y="2787006"/>
                  <a:pt x="4468756" y="2776158"/>
                </a:cubicBezTo>
                <a:cubicBezTo>
                  <a:pt x="4499786" y="2732716"/>
                  <a:pt x="4474083" y="2746598"/>
                  <a:pt x="4506463" y="2710170"/>
                </a:cubicBezTo>
                <a:cubicBezTo>
                  <a:pt x="4524177" y="2690242"/>
                  <a:pt x="4548234" y="2675794"/>
                  <a:pt x="4563024" y="2653609"/>
                </a:cubicBezTo>
                <a:lnTo>
                  <a:pt x="4619585" y="2568768"/>
                </a:lnTo>
                <a:lnTo>
                  <a:pt x="4638439" y="2540488"/>
                </a:lnTo>
                <a:cubicBezTo>
                  <a:pt x="4672808" y="2437371"/>
                  <a:pt x="4617999" y="2593545"/>
                  <a:pt x="4666719" y="2483927"/>
                </a:cubicBezTo>
                <a:cubicBezTo>
                  <a:pt x="4687234" y="2437769"/>
                  <a:pt x="4682341" y="2431852"/>
                  <a:pt x="4694999" y="2389659"/>
                </a:cubicBezTo>
                <a:cubicBezTo>
                  <a:pt x="4700710" y="2370624"/>
                  <a:pt x="4707568" y="2351952"/>
                  <a:pt x="4713853" y="2333098"/>
                </a:cubicBezTo>
                <a:lnTo>
                  <a:pt x="4723280" y="2304818"/>
                </a:lnTo>
                <a:cubicBezTo>
                  <a:pt x="4726422" y="2235688"/>
                  <a:pt x="4727777" y="2166454"/>
                  <a:pt x="4732707" y="2097428"/>
                </a:cubicBezTo>
                <a:cubicBezTo>
                  <a:pt x="4734069" y="2078363"/>
                  <a:pt x="4742133" y="2059981"/>
                  <a:pt x="4742133" y="2040867"/>
                </a:cubicBezTo>
                <a:cubicBezTo>
                  <a:pt x="4742133" y="2003684"/>
                  <a:pt x="4743193" y="1742386"/>
                  <a:pt x="4713853" y="1654368"/>
                </a:cubicBezTo>
                <a:cubicBezTo>
                  <a:pt x="4707568" y="1635514"/>
                  <a:pt x="4706023" y="1614343"/>
                  <a:pt x="4694999" y="1597807"/>
                </a:cubicBezTo>
                <a:cubicBezTo>
                  <a:pt x="4672331" y="1563804"/>
                  <a:pt x="4658329" y="1538795"/>
                  <a:pt x="4619585" y="1512966"/>
                </a:cubicBezTo>
                <a:cubicBezTo>
                  <a:pt x="4610158" y="1506681"/>
                  <a:pt x="4600008" y="1501365"/>
                  <a:pt x="4591304" y="1494112"/>
                </a:cubicBezTo>
                <a:cubicBezTo>
                  <a:pt x="4532142" y="1444811"/>
                  <a:pt x="4599092" y="1483776"/>
                  <a:pt x="4515890" y="1437552"/>
                </a:cubicBezTo>
                <a:cubicBezTo>
                  <a:pt x="4339370" y="1339485"/>
                  <a:pt x="4583388" y="1476013"/>
                  <a:pt x="4449902" y="1409271"/>
                </a:cubicBezTo>
                <a:cubicBezTo>
                  <a:pt x="4439769" y="1404204"/>
                  <a:pt x="4431755" y="1395485"/>
                  <a:pt x="4421622" y="1390418"/>
                </a:cubicBezTo>
                <a:cubicBezTo>
                  <a:pt x="4349472" y="1354343"/>
                  <a:pt x="4442632" y="1438990"/>
                  <a:pt x="4299074" y="1343284"/>
                </a:cubicBezTo>
                <a:cubicBezTo>
                  <a:pt x="4270674" y="1324351"/>
                  <a:pt x="4266571" y="1319927"/>
                  <a:pt x="4233086" y="1305576"/>
                </a:cubicBezTo>
                <a:cubicBezTo>
                  <a:pt x="4223953" y="1301662"/>
                  <a:pt x="4214233" y="1299292"/>
                  <a:pt x="4204806" y="1296150"/>
                </a:cubicBezTo>
                <a:cubicBezTo>
                  <a:pt x="4160812" y="1266821"/>
                  <a:pt x="4189096" y="1290914"/>
                  <a:pt x="4157672" y="1249016"/>
                </a:cubicBezTo>
                <a:cubicBezTo>
                  <a:pt x="4145600" y="1232920"/>
                  <a:pt x="4131798" y="1218154"/>
                  <a:pt x="4119964" y="1201882"/>
                </a:cubicBezTo>
                <a:cubicBezTo>
                  <a:pt x="4106636" y="1183557"/>
                  <a:pt x="4095852" y="1163448"/>
                  <a:pt x="4082257" y="1145321"/>
                </a:cubicBezTo>
                <a:cubicBezTo>
                  <a:pt x="4063403" y="1120183"/>
                  <a:pt x="4043126" y="1096052"/>
                  <a:pt x="4025696" y="1069906"/>
                </a:cubicBezTo>
                <a:cubicBezTo>
                  <a:pt x="4019412" y="1060479"/>
                  <a:pt x="4014096" y="1050329"/>
                  <a:pt x="4006843" y="1041626"/>
                </a:cubicBezTo>
                <a:cubicBezTo>
                  <a:pt x="3974859" y="1003245"/>
                  <a:pt x="3968716" y="1010674"/>
                  <a:pt x="3922001" y="975638"/>
                </a:cubicBezTo>
                <a:cubicBezTo>
                  <a:pt x="3909432" y="966211"/>
                  <a:pt x="3897165" y="956368"/>
                  <a:pt x="3884294" y="947358"/>
                </a:cubicBezTo>
                <a:cubicBezTo>
                  <a:pt x="3865731" y="934364"/>
                  <a:pt x="3843755" y="925674"/>
                  <a:pt x="3827733" y="909651"/>
                </a:cubicBezTo>
                <a:cubicBezTo>
                  <a:pt x="3803332" y="885250"/>
                  <a:pt x="3773022" y="858635"/>
                  <a:pt x="3761746" y="824809"/>
                </a:cubicBezTo>
                <a:cubicBezTo>
                  <a:pt x="3758604" y="815382"/>
                  <a:pt x="3757145" y="805215"/>
                  <a:pt x="3752319" y="796529"/>
                </a:cubicBezTo>
                <a:cubicBezTo>
                  <a:pt x="3752308" y="796509"/>
                  <a:pt x="3705191" y="725838"/>
                  <a:pt x="3695758" y="711688"/>
                </a:cubicBezTo>
                <a:cubicBezTo>
                  <a:pt x="3695757" y="711686"/>
                  <a:pt x="3658052" y="655130"/>
                  <a:pt x="3658051" y="655127"/>
                </a:cubicBezTo>
                <a:cubicBezTo>
                  <a:pt x="3651766" y="642558"/>
                  <a:pt x="3646427" y="629470"/>
                  <a:pt x="3639197" y="617420"/>
                </a:cubicBezTo>
                <a:cubicBezTo>
                  <a:pt x="3627539" y="597990"/>
                  <a:pt x="3615085" y="578986"/>
                  <a:pt x="3601490" y="560859"/>
                </a:cubicBezTo>
                <a:cubicBezTo>
                  <a:pt x="3592063" y="548290"/>
                  <a:pt x="3581126" y="536723"/>
                  <a:pt x="3573210" y="523152"/>
                </a:cubicBezTo>
                <a:cubicBezTo>
                  <a:pt x="3559048" y="498875"/>
                  <a:pt x="3551092" y="471122"/>
                  <a:pt x="3535502" y="447737"/>
                </a:cubicBezTo>
                <a:lnTo>
                  <a:pt x="3497795" y="391176"/>
                </a:lnTo>
                <a:cubicBezTo>
                  <a:pt x="3490204" y="360814"/>
                  <a:pt x="3488473" y="342303"/>
                  <a:pt x="3469515" y="315762"/>
                </a:cubicBezTo>
                <a:cubicBezTo>
                  <a:pt x="3461766" y="304914"/>
                  <a:pt x="3450661" y="296909"/>
                  <a:pt x="3441234" y="287482"/>
                </a:cubicBezTo>
                <a:cubicBezTo>
                  <a:pt x="3424668" y="237780"/>
                  <a:pt x="3442758" y="277998"/>
                  <a:pt x="3403527" y="230921"/>
                </a:cubicBezTo>
                <a:cubicBezTo>
                  <a:pt x="3396274" y="222217"/>
                  <a:pt x="3391927" y="211344"/>
                  <a:pt x="3384674" y="202640"/>
                </a:cubicBezTo>
                <a:cubicBezTo>
                  <a:pt x="3369786" y="184774"/>
                  <a:pt x="3349296" y="166097"/>
                  <a:pt x="3328113" y="155506"/>
                </a:cubicBezTo>
                <a:cubicBezTo>
                  <a:pt x="3319225" y="151062"/>
                  <a:pt x="3309576" y="148029"/>
                  <a:pt x="3299832" y="146080"/>
                </a:cubicBezTo>
                <a:cubicBezTo>
                  <a:pt x="3278044" y="141723"/>
                  <a:pt x="3255841" y="139795"/>
                  <a:pt x="3233845" y="136653"/>
                </a:cubicBezTo>
                <a:cubicBezTo>
                  <a:pt x="3218134" y="130368"/>
                  <a:pt x="3202764" y="123150"/>
                  <a:pt x="3186711" y="117799"/>
                </a:cubicBezTo>
                <a:cubicBezTo>
                  <a:pt x="3150825" y="105837"/>
                  <a:pt x="3152504" y="112565"/>
                  <a:pt x="3120723" y="98945"/>
                </a:cubicBezTo>
                <a:cubicBezTo>
                  <a:pt x="3107807" y="93409"/>
                  <a:pt x="3095932" y="85627"/>
                  <a:pt x="3083016" y="80092"/>
                </a:cubicBezTo>
                <a:cubicBezTo>
                  <a:pt x="3073882" y="76178"/>
                  <a:pt x="3064253" y="73520"/>
                  <a:pt x="3054735" y="70665"/>
                </a:cubicBezTo>
                <a:cubicBezTo>
                  <a:pt x="3032824" y="64092"/>
                  <a:pt x="3010612" y="58538"/>
                  <a:pt x="2988748" y="51811"/>
                </a:cubicBezTo>
                <a:cubicBezTo>
                  <a:pt x="2959737" y="42884"/>
                  <a:pt x="2917208" y="24768"/>
                  <a:pt x="2885053" y="23531"/>
                </a:cubicBezTo>
                <a:cubicBezTo>
                  <a:pt x="2737442" y="17854"/>
                  <a:pt x="2589680" y="17246"/>
                  <a:pt x="2441993" y="14104"/>
                </a:cubicBezTo>
                <a:cubicBezTo>
                  <a:pt x="2312781" y="-7432"/>
                  <a:pt x="2370330" y="-1758"/>
                  <a:pt x="2140335" y="14104"/>
                </a:cubicBezTo>
                <a:cubicBezTo>
                  <a:pt x="2130422" y="14788"/>
                  <a:pt x="2120741" y="18705"/>
                  <a:pt x="2112055" y="23531"/>
                </a:cubicBezTo>
                <a:cubicBezTo>
                  <a:pt x="2092247" y="34535"/>
                  <a:pt x="2076990" y="54072"/>
                  <a:pt x="2055494" y="61238"/>
                </a:cubicBezTo>
                <a:cubicBezTo>
                  <a:pt x="2046067" y="64380"/>
                  <a:pt x="2036102" y="66221"/>
                  <a:pt x="2027214" y="70665"/>
                </a:cubicBezTo>
                <a:cubicBezTo>
                  <a:pt x="2012404" y="78070"/>
                  <a:pt x="1971189" y="110682"/>
                  <a:pt x="1961226" y="117799"/>
                </a:cubicBezTo>
                <a:cubicBezTo>
                  <a:pt x="1952007" y="124384"/>
                  <a:pt x="1941650" y="129400"/>
                  <a:pt x="1932946" y="136653"/>
                </a:cubicBezTo>
                <a:cubicBezTo>
                  <a:pt x="1922704" y="145188"/>
                  <a:pt x="1914907" y="156398"/>
                  <a:pt x="1904665" y="164933"/>
                </a:cubicBezTo>
                <a:cubicBezTo>
                  <a:pt x="1895961" y="172186"/>
                  <a:pt x="1884853" y="176260"/>
                  <a:pt x="1876385" y="183787"/>
                </a:cubicBezTo>
                <a:cubicBezTo>
                  <a:pt x="1767516" y="280560"/>
                  <a:pt x="1872845" y="205001"/>
                  <a:pt x="1763263" y="278055"/>
                </a:cubicBezTo>
                <a:cubicBezTo>
                  <a:pt x="1753836" y="284339"/>
                  <a:pt x="1745731" y="293325"/>
                  <a:pt x="1734983" y="296908"/>
                </a:cubicBezTo>
                <a:cubicBezTo>
                  <a:pt x="1705469" y="306746"/>
                  <a:pt x="1672057" y="319490"/>
                  <a:pt x="1640715" y="325189"/>
                </a:cubicBezTo>
                <a:cubicBezTo>
                  <a:pt x="1618854" y="329164"/>
                  <a:pt x="1596723" y="331474"/>
                  <a:pt x="1574727" y="334616"/>
                </a:cubicBezTo>
                <a:cubicBezTo>
                  <a:pt x="1565300" y="337758"/>
                  <a:pt x="1553473" y="337016"/>
                  <a:pt x="1546447" y="344042"/>
                </a:cubicBezTo>
                <a:cubicBezTo>
                  <a:pt x="1527513" y="362976"/>
                  <a:pt x="1541663" y="390895"/>
                  <a:pt x="1546447" y="410030"/>
                </a:cubicBezTo>
                <a:cubicBezTo>
                  <a:pt x="1549589" y="538863"/>
                  <a:pt x="1550152" y="667785"/>
                  <a:pt x="1555874" y="796529"/>
                </a:cubicBezTo>
                <a:cubicBezTo>
                  <a:pt x="1556449" y="809472"/>
                  <a:pt x="1563170" y="821456"/>
                  <a:pt x="1565300" y="834236"/>
                </a:cubicBezTo>
                <a:cubicBezTo>
                  <a:pt x="1569465" y="859225"/>
                  <a:pt x="1571585" y="884513"/>
                  <a:pt x="1574727" y="909651"/>
                </a:cubicBezTo>
                <a:cubicBezTo>
                  <a:pt x="1571143" y="927572"/>
                  <a:pt x="1565534" y="965744"/>
                  <a:pt x="1555874" y="985065"/>
                </a:cubicBezTo>
                <a:cubicBezTo>
                  <a:pt x="1550807" y="995198"/>
                  <a:pt x="1543305" y="1003918"/>
                  <a:pt x="1537020" y="1013345"/>
                </a:cubicBezTo>
                <a:cubicBezTo>
                  <a:pt x="1533878" y="1022772"/>
                  <a:pt x="1534619" y="1034600"/>
                  <a:pt x="1527593" y="1041626"/>
                </a:cubicBezTo>
                <a:cubicBezTo>
                  <a:pt x="1491046" y="1078173"/>
                  <a:pt x="1460472" y="1082853"/>
                  <a:pt x="1414472" y="1098187"/>
                </a:cubicBezTo>
                <a:cubicBezTo>
                  <a:pt x="1387515" y="1107173"/>
                  <a:pt x="1378080" y="1111121"/>
                  <a:pt x="1348484" y="1117040"/>
                </a:cubicBezTo>
                <a:cubicBezTo>
                  <a:pt x="1329741" y="1120788"/>
                  <a:pt x="1310612" y="1122462"/>
                  <a:pt x="1291923" y="1126467"/>
                </a:cubicBezTo>
                <a:cubicBezTo>
                  <a:pt x="1266587" y="1131896"/>
                  <a:pt x="1241647" y="1139036"/>
                  <a:pt x="1216509" y="1145321"/>
                </a:cubicBezTo>
                <a:cubicBezTo>
                  <a:pt x="1203940" y="1148463"/>
                  <a:pt x="1191506" y="1152207"/>
                  <a:pt x="1178801" y="1154748"/>
                </a:cubicBezTo>
                <a:cubicBezTo>
                  <a:pt x="1163090" y="1157890"/>
                  <a:pt x="1147308" y="1160698"/>
                  <a:pt x="1131667" y="1164174"/>
                </a:cubicBezTo>
                <a:cubicBezTo>
                  <a:pt x="1088932" y="1173670"/>
                  <a:pt x="1084388" y="1176791"/>
                  <a:pt x="1037399" y="1192455"/>
                </a:cubicBezTo>
                <a:lnTo>
                  <a:pt x="1009119" y="1201882"/>
                </a:lnTo>
                <a:lnTo>
                  <a:pt x="980839" y="1211308"/>
                </a:lnTo>
                <a:cubicBezTo>
                  <a:pt x="971412" y="1217593"/>
                  <a:pt x="962692" y="1225095"/>
                  <a:pt x="952558" y="1230162"/>
                </a:cubicBezTo>
                <a:cubicBezTo>
                  <a:pt x="943670" y="1234606"/>
                  <a:pt x="933864" y="1236975"/>
                  <a:pt x="924278" y="1239589"/>
                </a:cubicBezTo>
                <a:cubicBezTo>
                  <a:pt x="899279" y="1246407"/>
                  <a:pt x="873445" y="1250248"/>
                  <a:pt x="848863" y="1258442"/>
                </a:cubicBezTo>
                <a:cubicBezTo>
                  <a:pt x="781063" y="1281043"/>
                  <a:pt x="865725" y="1253624"/>
                  <a:pt x="782876" y="1277296"/>
                </a:cubicBezTo>
                <a:cubicBezTo>
                  <a:pt x="773321" y="1280026"/>
                  <a:pt x="764277" y="1284489"/>
                  <a:pt x="754595" y="1286723"/>
                </a:cubicBezTo>
                <a:cubicBezTo>
                  <a:pt x="723371" y="1293928"/>
                  <a:pt x="690727" y="1295442"/>
                  <a:pt x="660327" y="1305576"/>
                </a:cubicBezTo>
                <a:cubicBezTo>
                  <a:pt x="632047" y="1315003"/>
                  <a:pt x="604406" y="1326627"/>
                  <a:pt x="575486" y="1333857"/>
                </a:cubicBezTo>
                <a:cubicBezTo>
                  <a:pt x="562917" y="1336999"/>
                  <a:pt x="549910" y="1338735"/>
                  <a:pt x="537779" y="1343284"/>
                </a:cubicBezTo>
                <a:cubicBezTo>
                  <a:pt x="524621" y="1348218"/>
                  <a:pt x="513119" y="1356918"/>
                  <a:pt x="500072" y="1362137"/>
                </a:cubicBezTo>
                <a:cubicBezTo>
                  <a:pt x="481620" y="1369518"/>
                  <a:pt x="461286" y="1372103"/>
                  <a:pt x="443511" y="1380991"/>
                </a:cubicBezTo>
                <a:lnTo>
                  <a:pt x="311535" y="1446978"/>
                </a:lnTo>
                <a:cubicBezTo>
                  <a:pt x="298966" y="1453262"/>
                  <a:pt x="287839" y="1464754"/>
                  <a:pt x="273828" y="1465832"/>
                </a:cubicBezTo>
                <a:lnTo>
                  <a:pt x="151280" y="1475259"/>
                </a:lnTo>
                <a:cubicBezTo>
                  <a:pt x="142411" y="1477476"/>
                  <a:pt x="96352" y="1487968"/>
                  <a:pt x="85292" y="1494112"/>
                </a:cubicBezTo>
                <a:cubicBezTo>
                  <a:pt x="65484" y="1505116"/>
                  <a:pt x="28731" y="1531820"/>
                  <a:pt x="28731" y="1531820"/>
                </a:cubicBezTo>
                <a:cubicBezTo>
                  <a:pt x="25589" y="1541247"/>
                  <a:pt x="23748" y="1551212"/>
                  <a:pt x="19304" y="1560100"/>
                </a:cubicBezTo>
                <a:cubicBezTo>
                  <a:pt x="-3035" y="1604778"/>
                  <a:pt x="451" y="1593094"/>
                  <a:pt x="451" y="1616661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D4EBA-9BF1-734D-BA5A-682C45D25B18}"/>
              </a:ext>
            </a:extLst>
          </p:cNvPr>
          <p:cNvGrpSpPr/>
          <p:nvPr/>
        </p:nvGrpSpPr>
        <p:grpSpPr>
          <a:xfrm>
            <a:off x="213079" y="122550"/>
            <a:ext cx="4067842" cy="3169842"/>
            <a:chOff x="152716" y="1832301"/>
            <a:chExt cx="2027550" cy="2312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120000-15AA-D549-BD75-586A5B2D32D5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(root !=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dirty="0">
                  <a:solidFill>
                    <a:srgbClr val="6C95EB"/>
                  </a:solidFill>
                </a:rPr>
                <a:t>if </a:t>
              </a:r>
              <a:r>
                <a:rPr lang="en-US" sz="13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dirty="0">
                  <a:solidFill>
                    <a:srgbClr val="ED94C0"/>
                  </a:solidFill>
                </a:rPr>
                <a:t>1 </a:t>
              </a:r>
              <a:r>
                <a:rPr lang="en-US" sz="1300" dirty="0">
                  <a:solidFill>
                    <a:srgbClr val="BDBDBD"/>
                  </a:solidFill>
                </a:rPr>
                <a:t>&amp;&amp; </a:t>
              </a:r>
              <a:r>
                <a:rPr lang="en-US" sz="1300" dirty="0">
                  <a:solidFill>
                    <a:srgbClr val="39CC8F"/>
                  </a:solidFill>
                </a:rPr>
                <a:t>BalanceFactor</a:t>
              </a:r>
              <a:r>
                <a:rPr lang="en-US" sz="1300" dirty="0">
                  <a:solidFill>
                    <a:srgbClr val="BDBDBD"/>
                  </a:solidFill>
                </a:rPr>
                <a:t>(root.</a:t>
              </a:r>
              <a:r>
                <a:rPr lang="en-US" sz="1300" dirty="0">
                  <a:solidFill>
                    <a:srgbClr val="66C3CC"/>
                  </a:solidFill>
                </a:rPr>
                <a:t>lptr</a:t>
              </a:r>
              <a:r>
                <a:rPr lang="en-US" sz="1300" dirty="0">
                  <a:solidFill>
                    <a:srgbClr val="BDBDBD"/>
                  </a:solidFill>
                </a:rPr>
                <a:t>) &gt;= </a:t>
              </a:r>
              <a:r>
                <a:rPr lang="en-US" sz="1300" dirty="0">
                  <a:solidFill>
                    <a:srgbClr val="ED94C0"/>
                  </a:solidFill>
                </a:rPr>
                <a:t>0</a:t>
              </a:r>
              <a:r>
                <a:rPr lang="en-US" sz="1300" dirty="0">
                  <a:solidFill>
                    <a:srgbClr val="BDBDBD"/>
                  </a:solidFill>
                </a:rPr>
                <a:t>)</a:t>
              </a:r>
              <a:br>
                <a:rPr lang="en-US" sz="1300" dirty="0">
                  <a:solidFill>
                    <a:srgbClr val="BDBDBD"/>
                  </a:solidFill>
                </a:rPr>
              </a:br>
              <a:r>
                <a:rPr lang="en-US" sz="1300" dirty="0">
                  <a:solidFill>
                    <a:srgbClr val="BDBDBD"/>
                  </a:solidFill>
                </a:rPr>
                <a:t>        </a:t>
              </a:r>
              <a:r>
                <a:rPr lang="en-US" sz="1300" dirty="0">
                  <a:solidFill>
                    <a:srgbClr val="6C95EB"/>
                  </a:solidFill>
                </a:rPr>
                <a:t>return </a:t>
              </a:r>
              <a:r>
                <a:rPr lang="en-US" sz="1300" dirty="0">
                  <a:solidFill>
                    <a:srgbClr val="39CC8F"/>
                  </a:solidFill>
                </a:rPr>
                <a:t>RRRotation</a:t>
              </a:r>
              <a:r>
                <a:rPr lang="en-US" sz="13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&lt;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&lt;=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</a:t>
              </a:r>
              <a:r>
                <a:rPr lang="en-US" sz="1300" b="1" dirty="0">
                  <a:solidFill>
                    <a:srgbClr val="39CC8F"/>
                  </a:solidFill>
                </a:rPr>
                <a:t>BalanceFactor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rptr</a:t>
              </a:r>
              <a:r>
                <a:rPr lang="en-US" sz="1300" b="1" dirty="0">
                  <a:solidFill>
                    <a:srgbClr val="BDBDBD"/>
                  </a:solidFill>
                </a:rPr>
                <a:t>) &gt; </a:t>
              </a:r>
              <a:r>
                <a:rPr lang="en-US" sz="1300" b="1" dirty="0">
                  <a:solidFill>
                    <a:srgbClr val="ED94C0"/>
                  </a:solidFill>
                </a:rPr>
                <a:t>0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RLRotation</a:t>
              </a:r>
              <a:r>
                <a:rPr lang="en-US" sz="1300" b="1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63BA929-BD60-4F41-8083-D452B0525FF2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65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DataStructures.AvlTreeProj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DataStructures.AvlTreeProj.Tests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DataStructures.AvlTreeProj.Tests</a:t>
            </a:r>
            <a:r>
              <a:rPr lang="en-US" dirty="0"/>
              <a:t>/</a:t>
            </a:r>
            <a:r>
              <a:rPr lang="en-US" dirty="0" err="1"/>
              <a:t>DataStructures.AvlTreeProj.Tests.csproj</a:t>
            </a:r>
            <a:r>
              <a:rPr lang="en-US" dirty="0"/>
              <a:t> reference ./</a:t>
            </a:r>
            <a:r>
              <a:rPr lang="en-US" dirty="0" err="1"/>
              <a:t>DataStructures.AvlTreeProj</a:t>
            </a:r>
            <a:r>
              <a:rPr lang="en-US" dirty="0"/>
              <a:t>/</a:t>
            </a:r>
            <a:r>
              <a:rPr lang="en-US" dirty="0" err="1"/>
              <a:t>DataStructures.AvlTreeProj.csproj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229EC-1A3F-3842-A340-61C3402CE7BE}"/>
              </a:ext>
            </a:extLst>
          </p:cNvPr>
          <p:cNvGrpSpPr/>
          <p:nvPr/>
        </p:nvGrpSpPr>
        <p:grpSpPr>
          <a:xfrm>
            <a:off x="203978" y="436032"/>
            <a:ext cx="3462949" cy="2665776"/>
            <a:chOff x="152716" y="1777078"/>
            <a:chExt cx="2027550" cy="23682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CBDC8B-3CE3-8946-8884-D48857879A79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rgbClr val="BDBDBD"/>
                </a:solidFill>
              </a:endParaRPr>
            </a:p>
            <a:p>
              <a:r>
                <a:rPr lang="en-US" sz="1400" dirty="0">
                  <a:solidFill>
                    <a:srgbClr val="6C95EB"/>
                  </a:solidFill>
                </a:rPr>
                <a:t>private int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root)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(root == </a:t>
              </a:r>
              <a:r>
                <a:rPr lang="en-US" sz="1400" dirty="0">
                  <a:solidFill>
                    <a:srgbClr val="6C95EB"/>
                  </a:solidFill>
                </a:rPr>
                <a:t>null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-</a:t>
              </a:r>
              <a:r>
                <a:rPr lang="en-US" sz="1400" dirty="0">
                  <a:solidFill>
                    <a:srgbClr val="ED94C0"/>
                  </a:solidFill>
                </a:rPr>
                <a:t>1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787878"/>
                  </a:solidFill>
                </a:rPr>
                <a:t>else</a:t>
              </a:r>
              <a:br>
                <a:rPr lang="en-US" sz="1400" dirty="0">
                  <a:solidFill>
                    <a:srgbClr val="787878"/>
                  </a:solidFill>
                </a:rPr>
              </a:br>
              <a:r>
                <a:rPr lang="en-US" sz="1400" dirty="0">
                  <a:solidFill>
                    <a:srgbClr val="787878"/>
                  </a:solidFill>
                </a:rPr>
                <a:t>    </a:t>
              </a: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+ </a:t>
              </a:r>
              <a:r>
                <a:rPr lang="en-US" sz="1400" dirty="0" err="1">
                  <a:solidFill>
                    <a:srgbClr val="C191FF"/>
                  </a:solidFill>
                </a:rPr>
                <a:t>Math</a:t>
              </a:r>
              <a:r>
                <a:rPr lang="en-US" sz="1400" dirty="0" err="1">
                  <a:solidFill>
                    <a:srgbClr val="BDBDBD"/>
                  </a:solidFill>
                </a:rPr>
                <a:t>.</a:t>
              </a:r>
              <a:r>
                <a:rPr lang="en-US" sz="1400" dirty="0" err="1">
                  <a:solidFill>
                    <a:srgbClr val="39CC8F"/>
                  </a:solidFill>
                </a:rPr>
                <a:t>Max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),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07BCDE-4AAF-0649-8075-52E533B60972}"/>
                </a:ext>
              </a:extLst>
            </p:cNvPr>
            <p:cNvSpPr/>
            <p:nvPr/>
          </p:nvSpPr>
          <p:spPr>
            <a:xfrm>
              <a:off x="152725" y="1777078"/>
              <a:ext cx="2027541" cy="1805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66E226E7-80B1-1946-BA1E-C77ECAEB6824}"/>
              </a:ext>
            </a:extLst>
          </p:cNvPr>
          <p:cNvGraphicFramePr>
            <a:graphicFrameLocks noGrp="1"/>
          </p:cNvGraphicFramePr>
          <p:nvPr/>
        </p:nvGraphicFramePr>
        <p:xfrm>
          <a:off x="6809974" y="178723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034BF5-05CD-2E41-8202-66C08AE21839}"/>
              </a:ext>
            </a:extLst>
          </p:cNvPr>
          <p:cNvCxnSpPr>
            <a:cxnSpLocks/>
          </p:cNvCxnSpPr>
          <p:nvPr/>
        </p:nvCxnSpPr>
        <p:spPr>
          <a:xfrm flipH="1">
            <a:off x="5564896" y="230539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1C8C9-833F-0A45-827F-EC3199AB12F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176254" y="232544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00E507-D122-0C4B-8831-0625DFD2BEA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430551" y="330835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8FCEAE66-5140-6D41-8B0A-92372A374329}"/>
              </a:ext>
            </a:extLst>
          </p:cNvPr>
          <p:cNvGraphicFramePr>
            <a:graphicFrameLocks noGrp="1"/>
          </p:cNvGraphicFramePr>
          <p:nvPr/>
        </p:nvGraphicFramePr>
        <p:xfrm>
          <a:off x="4671192" y="281647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0A31770-C725-5144-90E2-F1B819CF2232}"/>
              </a:ext>
            </a:extLst>
          </p:cNvPr>
          <p:cNvGraphicFramePr>
            <a:graphicFrameLocks noGrp="1"/>
          </p:cNvGraphicFramePr>
          <p:nvPr/>
        </p:nvGraphicFramePr>
        <p:xfrm>
          <a:off x="9009750" y="279977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1A3B799-8F1D-ED4A-97E7-8704A7093B36}"/>
              </a:ext>
            </a:extLst>
          </p:cNvPr>
          <p:cNvGraphicFramePr>
            <a:graphicFrameLocks noGrp="1"/>
          </p:cNvGraphicFramePr>
          <p:nvPr/>
        </p:nvGraphicFramePr>
        <p:xfrm>
          <a:off x="3515363" y="390662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2517ADCB-7C41-1947-8EE2-8FD2F56A989E}"/>
              </a:ext>
            </a:extLst>
          </p:cNvPr>
          <p:cNvGraphicFramePr>
            <a:graphicFrameLocks noGrp="1"/>
          </p:cNvGraphicFramePr>
          <p:nvPr/>
        </p:nvGraphicFramePr>
        <p:xfrm>
          <a:off x="5784230" y="393698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3C9A20C4-7CE8-2E41-974A-2DF6DA22F791}"/>
              </a:ext>
            </a:extLst>
          </p:cNvPr>
          <p:cNvGraphicFramePr>
            <a:graphicFrameLocks noGrp="1"/>
          </p:cNvGraphicFramePr>
          <p:nvPr/>
        </p:nvGraphicFramePr>
        <p:xfrm>
          <a:off x="7814618" y="393698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F1B1BE0-2F4E-1044-B03A-338D0EC8C713}"/>
              </a:ext>
            </a:extLst>
          </p:cNvPr>
          <p:cNvGraphicFramePr>
            <a:graphicFrameLocks noGrp="1"/>
          </p:cNvGraphicFramePr>
          <p:nvPr/>
        </p:nvGraphicFramePr>
        <p:xfrm>
          <a:off x="10187763" y="39536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CD464-04D4-A949-8E96-9297D496516C}"/>
              </a:ext>
            </a:extLst>
          </p:cNvPr>
          <p:cNvCxnSpPr>
            <a:cxnSpLocks/>
          </p:cNvCxnSpPr>
          <p:nvPr/>
        </p:nvCxnSpPr>
        <p:spPr>
          <a:xfrm>
            <a:off x="6064340" y="331793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554446-FB03-C64E-AFB3-3C4E500530A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334742" y="3322173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522193-295F-8048-AE9F-2AA582CB9B0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633997" y="3337982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FACE9CE-A781-5D43-B4E6-258DF95DBC9F}"/>
              </a:ext>
            </a:extLst>
          </p:cNvPr>
          <p:cNvSpPr/>
          <p:nvPr/>
        </p:nvSpPr>
        <p:spPr>
          <a:xfrm>
            <a:off x="3639640" y="281655"/>
            <a:ext cx="6627115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Height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341669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Balancing factor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229EC-1A3F-3842-A340-61C3402CE7BE}"/>
              </a:ext>
            </a:extLst>
          </p:cNvPr>
          <p:cNvGrpSpPr/>
          <p:nvPr/>
        </p:nvGrpSpPr>
        <p:grpSpPr>
          <a:xfrm>
            <a:off x="52414" y="308929"/>
            <a:ext cx="3310234" cy="4527022"/>
            <a:chOff x="152716" y="1881699"/>
            <a:chExt cx="2027550" cy="22635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CBDC8B-3CE3-8946-8884-D48857879A79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public int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root)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 -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400" dirty="0">
                <a:solidFill>
                  <a:srgbClr val="BDBDBD"/>
                </a:solidFill>
              </a:endParaRPr>
            </a:p>
            <a:p>
              <a:r>
                <a:rPr lang="en-US" sz="1400" dirty="0">
                  <a:solidFill>
                    <a:srgbClr val="6C95EB"/>
                  </a:solidFill>
                </a:rPr>
                <a:t>private int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root)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(root == </a:t>
              </a:r>
              <a:r>
                <a:rPr lang="en-US" sz="1400" dirty="0">
                  <a:solidFill>
                    <a:srgbClr val="6C95EB"/>
                  </a:solidFill>
                </a:rPr>
                <a:t>null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-</a:t>
              </a:r>
              <a:r>
                <a:rPr lang="en-US" sz="1400" dirty="0">
                  <a:solidFill>
                    <a:srgbClr val="ED94C0"/>
                  </a:solidFill>
                </a:rPr>
                <a:t>1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787878"/>
                  </a:solidFill>
                </a:rPr>
                <a:t>else</a:t>
              </a:r>
              <a:br>
                <a:rPr lang="en-US" sz="1400" dirty="0">
                  <a:solidFill>
                    <a:srgbClr val="787878"/>
                  </a:solidFill>
                </a:rPr>
              </a:br>
              <a:r>
                <a:rPr lang="en-US" sz="1400" dirty="0">
                  <a:solidFill>
                    <a:srgbClr val="787878"/>
                  </a:solidFill>
                </a:rPr>
                <a:t>    </a:t>
              </a: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+ </a:t>
              </a:r>
              <a:r>
                <a:rPr lang="en-US" sz="1400" dirty="0" err="1">
                  <a:solidFill>
                    <a:srgbClr val="C191FF"/>
                  </a:solidFill>
                </a:rPr>
                <a:t>Math</a:t>
              </a:r>
              <a:r>
                <a:rPr lang="en-US" sz="1400" dirty="0" err="1">
                  <a:solidFill>
                    <a:srgbClr val="BDBDBD"/>
                  </a:solidFill>
                </a:rPr>
                <a:t>.</a:t>
              </a:r>
              <a:r>
                <a:rPr lang="en-US" sz="1400" dirty="0" err="1">
                  <a:solidFill>
                    <a:srgbClr val="39CC8F"/>
                  </a:solidFill>
                </a:rPr>
                <a:t>Max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),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07BCDE-4AAF-0649-8075-52E533B60972}"/>
                </a:ext>
              </a:extLst>
            </p:cNvPr>
            <p:cNvSpPr/>
            <p:nvPr/>
          </p:nvSpPr>
          <p:spPr>
            <a:xfrm>
              <a:off x="152725" y="1881699"/>
              <a:ext cx="2027541" cy="759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66E226E7-80B1-1946-BA1E-C77ECAEB6824}"/>
              </a:ext>
            </a:extLst>
          </p:cNvPr>
          <p:cNvGraphicFramePr>
            <a:graphicFrameLocks noGrp="1"/>
          </p:cNvGraphicFramePr>
          <p:nvPr/>
        </p:nvGraphicFramePr>
        <p:xfrm>
          <a:off x="6809974" y="178723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034BF5-05CD-2E41-8202-66C08AE21839}"/>
              </a:ext>
            </a:extLst>
          </p:cNvPr>
          <p:cNvCxnSpPr>
            <a:cxnSpLocks/>
          </p:cNvCxnSpPr>
          <p:nvPr/>
        </p:nvCxnSpPr>
        <p:spPr>
          <a:xfrm flipH="1">
            <a:off x="5564896" y="230539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1C8C9-833F-0A45-827F-EC3199AB12F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176254" y="232544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00E507-D122-0C4B-8831-0625DFD2BEA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430551" y="330835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8FCEAE66-5140-6D41-8B0A-92372A374329}"/>
              </a:ext>
            </a:extLst>
          </p:cNvPr>
          <p:cNvGraphicFramePr>
            <a:graphicFrameLocks noGrp="1"/>
          </p:cNvGraphicFramePr>
          <p:nvPr/>
        </p:nvGraphicFramePr>
        <p:xfrm>
          <a:off x="4671192" y="281647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0A31770-C725-5144-90E2-F1B819CF2232}"/>
              </a:ext>
            </a:extLst>
          </p:cNvPr>
          <p:cNvGraphicFramePr>
            <a:graphicFrameLocks noGrp="1"/>
          </p:cNvGraphicFramePr>
          <p:nvPr/>
        </p:nvGraphicFramePr>
        <p:xfrm>
          <a:off x="9009750" y="279977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1A3B799-8F1D-ED4A-97E7-8704A7093B36}"/>
              </a:ext>
            </a:extLst>
          </p:cNvPr>
          <p:cNvGraphicFramePr>
            <a:graphicFrameLocks noGrp="1"/>
          </p:cNvGraphicFramePr>
          <p:nvPr/>
        </p:nvGraphicFramePr>
        <p:xfrm>
          <a:off x="3515363" y="390662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2517ADCB-7C41-1947-8EE2-8FD2F56A989E}"/>
              </a:ext>
            </a:extLst>
          </p:cNvPr>
          <p:cNvGraphicFramePr>
            <a:graphicFrameLocks noGrp="1"/>
          </p:cNvGraphicFramePr>
          <p:nvPr/>
        </p:nvGraphicFramePr>
        <p:xfrm>
          <a:off x="5784230" y="393698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3C9A20C4-7CE8-2E41-974A-2DF6DA22F791}"/>
              </a:ext>
            </a:extLst>
          </p:cNvPr>
          <p:cNvGraphicFramePr>
            <a:graphicFrameLocks noGrp="1"/>
          </p:cNvGraphicFramePr>
          <p:nvPr/>
        </p:nvGraphicFramePr>
        <p:xfrm>
          <a:off x="7814618" y="393698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F1B1BE0-2F4E-1044-B03A-338D0EC8C713}"/>
              </a:ext>
            </a:extLst>
          </p:cNvPr>
          <p:cNvGraphicFramePr>
            <a:graphicFrameLocks noGrp="1"/>
          </p:cNvGraphicFramePr>
          <p:nvPr/>
        </p:nvGraphicFramePr>
        <p:xfrm>
          <a:off x="10187763" y="39536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CD464-04D4-A949-8E96-9297D496516C}"/>
              </a:ext>
            </a:extLst>
          </p:cNvPr>
          <p:cNvCxnSpPr>
            <a:cxnSpLocks/>
          </p:cNvCxnSpPr>
          <p:nvPr/>
        </p:nvCxnSpPr>
        <p:spPr>
          <a:xfrm>
            <a:off x="6064340" y="331793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554446-FB03-C64E-AFB3-3C4E500530A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334742" y="3322173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522193-295F-8048-AE9F-2AA582CB9B0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633997" y="3337982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2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28593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193090" y="90496"/>
            <a:ext cx="4607643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LL Case, need to Rotate  Right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/>
        </p:nvGraphicFramePr>
        <p:xfrm>
          <a:off x="4849910" y="1737763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013681B-7164-9449-80C1-38189EB0E683}"/>
              </a:ext>
            </a:extLst>
          </p:cNvPr>
          <p:cNvGraphicFramePr>
            <a:graphicFrameLocks noGrp="1"/>
          </p:cNvGraphicFramePr>
          <p:nvPr/>
        </p:nvGraphicFramePr>
        <p:xfrm>
          <a:off x="2574422" y="3468999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2000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FF1EADD-880A-6A46-91C3-C2B1433A243E}"/>
              </a:ext>
            </a:extLst>
          </p:cNvPr>
          <p:cNvGraphicFramePr>
            <a:graphicFrameLocks noGrp="1"/>
          </p:cNvGraphicFramePr>
          <p:nvPr/>
        </p:nvGraphicFramePr>
        <p:xfrm>
          <a:off x="183644" y="5215939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3823884" y="2444630"/>
            <a:ext cx="1550894" cy="102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E837EC-076D-A641-BCC8-21ED993AEF5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321388" y="4083249"/>
            <a:ext cx="1508568" cy="113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7134B41-C4F4-7948-AA5F-DA9089DE3009}"/>
              </a:ext>
            </a:extLst>
          </p:cNvPr>
          <p:cNvGraphicFramePr>
            <a:graphicFrameLocks noGrp="1"/>
          </p:cNvGraphicFramePr>
          <p:nvPr/>
        </p:nvGraphicFramePr>
        <p:xfrm>
          <a:off x="9628437" y="5350791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A853325D-CAB6-9D40-9AE2-E66379BA2F73}"/>
              </a:ext>
            </a:extLst>
          </p:cNvPr>
          <p:cNvGraphicFramePr>
            <a:graphicFrameLocks noGrp="1"/>
          </p:cNvGraphicFramePr>
          <p:nvPr/>
        </p:nvGraphicFramePr>
        <p:xfrm>
          <a:off x="7258100" y="3603851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2000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86D75224-9AE9-BA46-B55F-52167E4FF085}"/>
              </a:ext>
            </a:extLst>
          </p:cNvPr>
          <p:cNvGraphicFramePr>
            <a:graphicFrameLocks noGrp="1"/>
          </p:cNvGraphicFramePr>
          <p:nvPr/>
        </p:nvGraphicFramePr>
        <p:xfrm>
          <a:off x="4867322" y="5350791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62868-B223-A349-AC20-480957110852}"/>
              </a:ext>
            </a:extLst>
          </p:cNvPr>
          <p:cNvCxnSpPr>
            <a:cxnSpLocks/>
          </p:cNvCxnSpPr>
          <p:nvPr/>
        </p:nvCxnSpPr>
        <p:spPr>
          <a:xfrm>
            <a:off x="9123637" y="4261479"/>
            <a:ext cx="1802029" cy="10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2D6C2A-B35D-084A-88E6-221D44D87DC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05066" y="4218101"/>
            <a:ext cx="1508568" cy="113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633DD-9EF5-1548-B04A-EEA10E3DF960}"/>
              </a:ext>
            </a:extLst>
          </p:cNvPr>
          <p:cNvGrpSpPr/>
          <p:nvPr/>
        </p:nvGrpSpPr>
        <p:grpSpPr>
          <a:xfrm>
            <a:off x="8358931" y="367223"/>
            <a:ext cx="3527636" cy="2077407"/>
            <a:chOff x="152716" y="1793966"/>
            <a:chExt cx="2027550" cy="2351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4C047-8FE4-2E4F-9AC9-B44B7FF0B742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6C95EB"/>
                  </a:solidFill>
                </a:rPr>
                <a:t>private 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39CC8F"/>
                  </a:solidFill>
                </a:rPr>
                <a:t>RRRotation</a:t>
              </a:r>
              <a:r>
                <a:rPr lang="en-US" sz="1600" dirty="0">
                  <a:solidFill>
                    <a:srgbClr val="BDBDBD"/>
                  </a:solidFill>
                </a:rPr>
                <a:t>(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node)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{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temp = node.</a:t>
              </a:r>
              <a:r>
                <a:rPr lang="en-US" sz="1600" dirty="0">
                  <a:solidFill>
                    <a:srgbClr val="66C3CC"/>
                  </a:solidFill>
                </a:rPr>
                <a:t>lptr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node.</a:t>
              </a:r>
              <a:r>
                <a:rPr lang="en-US" sz="1600" dirty="0">
                  <a:solidFill>
                    <a:srgbClr val="66C3CC"/>
                  </a:solidFill>
                </a:rPr>
                <a:t>lptr </a:t>
              </a:r>
              <a:r>
                <a:rPr lang="en-US" sz="1600" dirty="0">
                  <a:solidFill>
                    <a:srgbClr val="BDBDBD"/>
                  </a:solidFill>
                </a:rPr>
                <a:t>= </a:t>
              </a:r>
              <a:r>
                <a:rPr lang="en-US" sz="1600" dirty="0" err="1">
                  <a:solidFill>
                    <a:srgbClr val="BDBDBD"/>
                  </a:solidFill>
                </a:rPr>
                <a:t>temp.</a:t>
              </a:r>
              <a:r>
                <a:rPr lang="en-US" sz="1600" dirty="0" err="1">
                  <a:solidFill>
                    <a:srgbClr val="66C3CC"/>
                  </a:solidFill>
                </a:rPr>
                <a:t>rptr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 err="1">
                  <a:solidFill>
                    <a:srgbClr val="BDBDBD"/>
                  </a:solidFill>
                </a:rPr>
                <a:t>temp.</a:t>
              </a:r>
              <a:r>
                <a:rPr lang="en-US" sz="1600" dirty="0" err="1">
                  <a:solidFill>
                    <a:srgbClr val="66C3CC"/>
                  </a:solidFill>
                </a:rPr>
                <a:t>rptr</a:t>
              </a:r>
              <a:r>
                <a:rPr lang="en-US" sz="1600" dirty="0">
                  <a:solidFill>
                    <a:srgbClr val="66C3CC"/>
                  </a:solidFill>
                </a:rPr>
                <a:t> </a:t>
              </a:r>
              <a:r>
                <a:rPr lang="en-US" sz="1600" dirty="0">
                  <a:solidFill>
                    <a:srgbClr val="BDBDBD"/>
                  </a:solidFill>
                </a:rPr>
                <a:t>= node;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6C95EB"/>
                  </a:solidFill>
                </a:rPr>
                <a:t>return </a:t>
              </a:r>
              <a:r>
                <a:rPr lang="en-US" sz="1600" dirty="0">
                  <a:solidFill>
                    <a:srgbClr val="BDBDBD"/>
                  </a:solidFill>
                </a:rPr>
                <a:t>temp;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}</a:t>
              </a:r>
              <a:endParaRPr lang="en-US" sz="1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D6BD39-B841-6140-8168-CD05BEEFEE3D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4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31504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7636291" y="119152"/>
            <a:ext cx="4402977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RR Case, need to Rotate  Left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/>
        </p:nvGraphicFramePr>
        <p:xfrm>
          <a:off x="4849910" y="1737763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8EC9458-6783-2248-A9D3-0F86B724583D}"/>
              </a:ext>
            </a:extLst>
          </p:cNvPr>
          <p:cNvGraphicFramePr>
            <a:graphicFrameLocks noGrp="1"/>
          </p:cNvGraphicFramePr>
          <p:nvPr/>
        </p:nvGraphicFramePr>
        <p:xfrm>
          <a:off x="7976089" y="3468999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83741302-4B27-C54C-81B7-C8A881106342}"/>
              </a:ext>
            </a:extLst>
          </p:cNvPr>
          <p:cNvGraphicFramePr>
            <a:graphicFrameLocks noGrp="1"/>
          </p:cNvGraphicFramePr>
          <p:nvPr/>
        </p:nvGraphicFramePr>
        <p:xfrm>
          <a:off x="9645346" y="5198374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</p:cNvCxnSpPr>
          <p:nvPr/>
        </p:nvCxnSpPr>
        <p:spPr>
          <a:xfrm>
            <a:off x="6741459" y="2530243"/>
            <a:ext cx="1687372" cy="93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</p:cNvCxnSpPr>
          <p:nvPr/>
        </p:nvCxnSpPr>
        <p:spPr>
          <a:xfrm>
            <a:off x="9663869" y="4261479"/>
            <a:ext cx="1264107" cy="9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A041D88-2BBF-4C40-B8F3-38DE248961E6}"/>
              </a:ext>
            </a:extLst>
          </p:cNvPr>
          <p:cNvGraphicFramePr>
            <a:graphicFrameLocks noGrp="1"/>
          </p:cNvGraphicFramePr>
          <p:nvPr/>
        </p:nvGraphicFramePr>
        <p:xfrm>
          <a:off x="742914" y="5179258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DA0D83AC-D291-084C-A29C-FB09C7DEDAE8}"/>
              </a:ext>
            </a:extLst>
          </p:cNvPr>
          <p:cNvGraphicFramePr>
            <a:graphicFrameLocks noGrp="1"/>
          </p:cNvGraphicFramePr>
          <p:nvPr/>
        </p:nvGraphicFramePr>
        <p:xfrm>
          <a:off x="2458993" y="3468999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1F142445-565E-AB45-9E13-FA30363B5F71}"/>
              </a:ext>
            </a:extLst>
          </p:cNvPr>
          <p:cNvGraphicFramePr>
            <a:graphicFrameLocks noGrp="1"/>
          </p:cNvGraphicFramePr>
          <p:nvPr/>
        </p:nvGraphicFramePr>
        <p:xfrm>
          <a:off x="4128250" y="5198374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0A5F3-B12D-FF40-803C-4BDBE2379DD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80658" y="4261479"/>
            <a:ext cx="1001570" cy="9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6E6DEA-1C29-BB41-ACF6-08935B953B56}"/>
              </a:ext>
            </a:extLst>
          </p:cNvPr>
          <p:cNvCxnSpPr>
            <a:cxnSpLocks/>
          </p:cNvCxnSpPr>
          <p:nvPr/>
        </p:nvCxnSpPr>
        <p:spPr>
          <a:xfrm>
            <a:off x="4335517" y="4261479"/>
            <a:ext cx="1075363" cy="9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E5935-46A5-8446-9497-20B9147ECD4B}"/>
              </a:ext>
            </a:extLst>
          </p:cNvPr>
          <p:cNvGrpSpPr/>
          <p:nvPr/>
        </p:nvGrpSpPr>
        <p:grpSpPr>
          <a:xfrm>
            <a:off x="288601" y="283804"/>
            <a:ext cx="3471543" cy="2246439"/>
            <a:chOff x="152716" y="1793966"/>
            <a:chExt cx="2027550" cy="2351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7F6BB5-9E4B-DD47-A157-325A6FE80483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6C95EB"/>
                  </a:solidFill>
                </a:rPr>
                <a:t>private 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39CC8F"/>
                  </a:solidFill>
                </a:rPr>
                <a:t>LLRotation</a:t>
              </a:r>
              <a:r>
                <a:rPr lang="en-US" sz="1600" dirty="0">
                  <a:solidFill>
                    <a:srgbClr val="BDBDBD"/>
                  </a:solidFill>
                </a:rPr>
                <a:t>(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node)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{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temp = node.</a:t>
              </a:r>
              <a:r>
                <a:rPr lang="en-US" sz="1600" dirty="0">
                  <a:solidFill>
                    <a:srgbClr val="66C3CC"/>
                  </a:solidFill>
                </a:rPr>
                <a:t>rptr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node.</a:t>
              </a:r>
              <a:r>
                <a:rPr lang="en-US" sz="1600" dirty="0">
                  <a:solidFill>
                    <a:srgbClr val="66C3CC"/>
                  </a:solidFill>
                </a:rPr>
                <a:t>rptr </a:t>
              </a:r>
              <a:r>
                <a:rPr lang="en-US" sz="1600" dirty="0">
                  <a:solidFill>
                    <a:srgbClr val="BDBDBD"/>
                  </a:solidFill>
                </a:rPr>
                <a:t>= temp.</a:t>
              </a:r>
              <a:r>
                <a:rPr lang="en-US" sz="1600" dirty="0">
                  <a:solidFill>
                    <a:srgbClr val="66C3CC"/>
                  </a:solidFill>
                </a:rPr>
                <a:t>lptr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temp.</a:t>
              </a:r>
              <a:r>
                <a:rPr lang="en-US" sz="1600" dirty="0">
                  <a:solidFill>
                    <a:srgbClr val="66C3CC"/>
                  </a:solidFill>
                </a:rPr>
                <a:t>lptr </a:t>
              </a:r>
              <a:r>
                <a:rPr lang="en-US" sz="1600" dirty="0">
                  <a:solidFill>
                    <a:srgbClr val="BDBDBD"/>
                  </a:solidFill>
                </a:rPr>
                <a:t>= node;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6C95EB"/>
                  </a:solidFill>
                </a:rPr>
                <a:t>return </a:t>
              </a:r>
              <a:r>
                <a:rPr lang="en-US" sz="1600" dirty="0">
                  <a:solidFill>
                    <a:srgbClr val="BDBDBD"/>
                  </a:solidFill>
                </a:rPr>
                <a:t>temp;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}</a:t>
              </a:r>
              <a:endParaRPr lang="en-US" sz="1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4273F8-4725-AA49-9A35-EF00021BBA76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741BF-E4FC-8940-B095-9DE4FE2C89DA}"/>
              </a:ext>
            </a:extLst>
          </p:cNvPr>
          <p:cNvGrpSpPr/>
          <p:nvPr/>
        </p:nvGrpSpPr>
        <p:grpSpPr>
          <a:xfrm>
            <a:off x="6204247" y="1085316"/>
            <a:ext cx="4657453" cy="4324172"/>
            <a:chOff x="6204247" y="1085316"/>
            <a:chExt cx="4657453" cy="432417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835CC33-2EAF-DA4A-9FEE-F1614B3A61AA}"/>
                </a:ext>
              </a:extLst>
            </p:cNvPr>
            <p:cNvSpPr/>
            <p:nvPr/>
          </p:nvSpPr>
          <p:spPr>
            <a:xfrm>
              <a:off x="6204247" y="1085316"/>
              <a:ext cx="4657453" cy="4272897"/>
            </a:xfrm>
            <a:custGeom>
              <a:avLst/>
              <a:gdLst>
                <a:gd name="connsiteX0" fmla="*/ 4435267 w 4435267"/>
                <a:gd name="connsiteY0" fmla="*/ 3315768 h 4272897"/>
                <a:gd name="connsiteX1" fmla="*/ 4418175 w 4435267"/>
                <a:gd name="connsiteY1" fmla="*/ 2820112 h 4272897"/>
                <a:gd name="connsiteX2" fmla="*/ 4409630 w 4435267"/>
                <a:gd name="connsiteY2" fmla="*/ 2785929 h 4272897"/>
                <a:gd name="connsiteX3" fmla="*/ 4401084 w 4435267"/>
                <a:gd name="connsiteY3" fmla="*/ 2743200 h 4272897"/>
                <a:gd name="connsiteX4" fmla="*/ 4392538 w 4435267"/>
                <a:gd name="connsiteY4" fmla="*/ 2649196 h 4272897"/>
                <a:gd name="connsiteX5" fmla="*/ 4383992 w 4435267"/>
                <a:gd name="connsiteY5" fmla="*/ 2623559 h 4272897"/>
                <a:gd name="connsiteX6" fmla="*/ 4366901 w 4435267"/>
                <a:gd name="connsiteY6" fmla="*/ 2529555 h 4272897"/>
                <a:gd name="connsiteX7" fmla="*/ 4349809 w 4435267"/>
                <a:gd name="connsiteY7" fmla="*/ 2461189 h 4272897"/>
                <a:gd name="connsiteX8" fmla="*/ 4341263 w 4435267"/>
                <a:gd name="connsiteY8" fmla="*/ 2435551 h 4272897"/>
                <a:gd name="connsiteX9" fmla="*/ 4307080 w 4435267"/>
                <a:gd name="connsiteY9" fmla="*/ 2290273 h 4272897"/>
                <a:gd name="connsiteX10" fmla="*/ 4289989 w 4435267"/>
                <a:gd name="connsiteY10" fmla="*/ 2256090 h 4272897"/>
                <a:gd name="connsiteX11" fmla="*/ 4272897 w 4435267"/>
                <a:gd name="connsiteY11" fmla="*/ 2162086 h 4272897"/>
                <a:gd name="connsiteX12" fmla="*/ 4264351 w 4435267"/>
                <a:gd name="connsiteY12" fmla="*/ 2127903 h 4272897"/>
                <a:gd name="connsiteX13" fmla="*/ 4255805 w 4435267"/>
                <a:gd name="connsiteY13" fmla="*/ 2008262 h 4272897"/>
                <a:gd name="connsiteX14" fmla="*/ 4247260 w 4435267"/>
                <a:gd name="connsiteY14" fmla="*/ 1974078 h 4272897"/>
                <a:gd name="connsiteX15" fmla="*/ 4238714 w 4435267"/>
                <a:gd name="connsiteY15" fmla="*/ 1931349 h 4272897"/>
                <a:gd name="connsiteX16" fmla="*/ 4230168 w 4435267"/>
                <a:gd name="connsiteY16" fmla="*/ 1897166 h 4272897"/>
                <a:gd name="connsiteX17" fmla="*/ 4221622 w 4435267"/>
                <a:gd name="connsiteY17" fmla="*/ 1854437 h 4272897"/>
                <a:gd name="connsiteX18" fmla="*/ 4195985 w 4435267"/>
                <a:gd name="connsiteY18" fmla="*/ 1803163 h 4272897"/>
                <a:gd name="connsiteX19" fmla="*/ 4187439 w 4435267"/>
                <a:gd name="connsiteY19" fmla="*/ 1760434 h 4272897"/>
                <a:gd name="connsiteX20" fmla="*/ 4178893 w 4435267"/>
                <a:gd name="connsiteY20" fmla="*/ 1734796 h 4272897"/>
                <a:gd name="connsiteX21" fmla="*/ 4161802 w 4435267"/>
                <a:gd name="connsiteY21" fmla="*/ 1657884 h 4272897"/>
                <a:gd name="connsiteX22" fmla="*/ 4144710 w 4435267"/>
                <a:gd name="connsiteY22" fmla="*/ 1632247 h 4272897"/>
                <a:gd name="connsiteX23" fmla="*/ 4093435 w 4435267"/>
                <a:gd name="connsiteY23" fmla="*/ 1495514 h 4272897"/>
                <a:gd name="connsiteX24" fmla="*/ 4076344 w 4435267"/>
                <a:gd name="connsiteY24" fmla="*/ 1461331 h 4272897"/>
                <a:gd name="connsiteX25" fmla="*/ 4050706 w 4435267"/>
                <a:gd name="connsiteY25" fmla="*/ 1427148 h 4272897"/>
                <a:gd name="connsiteX26" fmla="*/ 4042160 w 4435267"/>
                <a:gd name="connsiteY26" fmla="*/ 1392964 h 4272897"/>
                <a:gd name="connsiteX27" fmla="*/ 3990886 w 4435267"/>
                <a:gd name="connsiteY27" fmla="*/ 1324598 h 4272897"/>
                <a:gd name="connsiteX28" fmla="*/ 3973794 w 4435267"/>
                <a:gd name="connsiteY28" fmla="*/ 1298961 h 4272897"/>
                <a:gd name="connsiteX29" fmla="*/ 3948157 w 4435267"/>
                <a:gd name="connsiteY29" fmla="*/ 1273323 h 4272897"/>
                <a:gd name="connsiteX30" fmla="*/ 3905428 w 4435267"/>
                <a:gd name="connsiteY30" fmla="*/ 1204957 h 4272897"/>
                <a:gd name="connsiteX31" fmla="*/ 3888336 w 4435267"/>
                <a:gd name="connsiteY31" fmla="*/ 1179320 h 4272897"/>
                <a:gd name="connsiteX32" fmla="*/ 3845607 w 4435267"/>
                <a:gd name="connsiteY32" fmla="*/ 1119499 h 4272897"/>
                <a:gd name="connsiteX33" fmla="*/ 3819970 w 4435267"/>
                <a:gd name="connsiteY33" fmla="*/ 1093862 h 4272897"/>
                <a:gd name="connsiteX34" fmla="*/ 3785787 w 4435267"/>
                <a:gd name="connsiteY34" fmla="*/ 1051133 h 4272897"/>
                <a:gd name="connsiteX35" fmla="*/ 3768695 w 4435267"/>
                <a:gd name="connsiteY35" fmla="*/ 1025495 h 4272897"/>
                <a:gd name="connsiteX36" fmla="*/ 3734512 w 4435267"/>
                <a:gd name="connsiteY36" fmla="*/ 982766 h 4272897"/>
                <a:gd name="connsiteX37" fmla="*/ 3717420 w 4435267"/>
                <a:gd name="connsiteY37" fmla="*/ 957129 h 4272897"/>
                <a:gd name="connsiteX38" fmla="*/ 3691783 w 4435267"/>
                <a:gd name="connsiteY38" fmla="*/ 931491 h 4272897"/>
                <a:gd name="connsiteX39" fmla="*/ 3589233 w 4435267"/>
                <a:gd name="connsiteY39" fmla="*/ 820396 h 4272897"/>
                <a:gd name="connsiteX40" fmla="*/ 3555050 w 4435267"/>
                <a:gd name="connsiteY40" fmla="*/ 794759 h 4272897"/>
                <a:gd name="connsiteX41" fmla="*/ 3520867 w 4435267"/>
                <a:gd name="connsiteY41" fmla="*/ 752030 h 4272897"/>
                <a:gd name="connsiteX42" fmla="*/ 3452501 w 4435267"/>
                <a:gd name="connsiteY42" fmla="*/ 700755 h 4272897"/>
                <a:gd name="connsiteX43" fmla="*/ 3426863 w 4435267"/>
                <a:gd name="connsiteY43" fmla="*/ 675118 h 4272897"/>
                <a:gd name="connsiteX44" fmla="*/ 3401226 w 4435267"/>
                <a:gd name="connsiteY44" fmla="*/ 666572 h 4272897"/>
                <a:gd name="connsiteX45" fmla="*/ 3375589 w 4435267"/>
                <a:gd name="connsiteY45" fmla="*/ 640934 h 4272897"/>
                <a:gd name="connsiteX46" fmla="*/ 3281585 w 4435267"/>
                <a:gd name="connsiteY46" fmla="*/ 572568 h 4272897"/>
                <a:gd name="connsiteX47" fmla="*/ 3204673 w 4435267"/>
                <a:gd name="connsiteY47" fmla="*/ 512748 h 4272897"/>
                <a:gd name="connsiteX48" fmla="*/ 3144852 w 4435267"/>
                <a:gd name="connsiteY48" fmla="*/ 487110 h 4272897"/>
                <a:gd name="connsiteX49" fmla="*/ 3085032 w 4435267"/>
                <a:gd name="connsiteY49" fmla="*/ 452927 h 4272897"/>
                <a:gd name="connsiteX50" fmla="*/ 2999574 w 4435267"/>
                <a:gd name="connsiteY50" fmla="*/ 427290 h 4272897"/>
                <a:gd name="connsiteX51" fmla="*/ 2922661 w 4435267"/>
                <a:gd name="connsiteY51" fmla="*/ 393106 h 4272897"/>
                <a:gd name="connsiteX52" fmla="*/ 2888478 w 4435267"/>
                <a:gd name="connsiteY52" fmla="*/ 384561 h 4272897"/>
                <a:gd name="connsiteX53" fmla="*/ 2845749 w 4435267"/>
                <a:gd name="connsiteY53" fmla="*/ 358923 h 4272897"/>
                <a:gd name="connsiteX54" fmla="*/ 2785929 w 4435267"/>
                <a:gd name="connsiteY54" fmla="*/ 341832 h 4272897"/>
                <a:gd name="connsiteX55" fmla="*/ 2760291 w 4435267"/>
                <a:gd name="connsiteY55" fmla="*/ 333286 h 4272897"/>
                <a:gd name="connsiteX56" fmla="*/ 2726108 w 4435267"/>
                <a:gd name="connsiteY56" fmla="*/ 316194 h 4272897"/>
                <a:gd name="connsiteX57" fmla="*/ 2683379 w 4435267"/>
                <a:gd name="connsiteY57" fmla="*/ 307648 h 4272897"/>
                <a:gd name="connsiteX58" fmla="*/ 2589375 w 4435267"/>
                <a:gd name="connsiteY58" fmla="*/ 273465 h 4272897"/>
                <a:gd name="connsiteX59" fmla="*/ 2538101 w 4435267"/>
                <a:gd name="connsiteY59" fmla="*/ 256374 h 4272897"/>
                <a:gd name="connsiteX60" fmla="*/ 2486826 w 4435267"/>
                <a:gd name="connsiteY60" fmla="*/ 247828 h 4272897"/>
                <a:gd name="connsiteX61" fmla="*/ 2461189 w 4435267"/>
                <a:gd name="connsiteY61" fmla="*/ 239282 h 4272897"/>
                <a:gd name="connsiteX62" fmla="*/ 2392822 w 4435267"/>
                <a:gd name="connsiteY62" fmla="*/ 222191 h 4272897"/>
                <a:gd name="connsiteX63" fmla="*/ 2298818 w 4435267"/>
                <a:gd name="connsiteY63" fmla="*/ 196553 h 4272897"/>
                <a:gd name="connsiteX64" fmla="*/ 2256089 w 4435267"/>
                <a:gd name="connsiteY64" fmla="*/ 179462 h 4272897"/>
                <a:gd name="connsiteX65" fmla="*/ 2221906 w 4435267"/>
                <a:gd name="connsiteY65" fmla="*/ 170916 h 4272897"/>
                <a:gd name="connsiteX66" fmla="*/ 2179177 w 4435267"/>
                <a:gd name="connsiteY66" fmla="*/ 153824 h 4272897"/>
                <a:gd name="connsiteX67" fmla="*/ 2102265 w 4435267"/>
                <a:gd name="connsiteY67" fmla="*/ 136733 h 4272897"/>
                <a:gd name="connsiteX68" fmla="*/ 1999716 w 4435267"/>
                <a:gd name="connsiteY68" fmla="*/ 111095 h 4272897"/>
                <a:gd name="connsiteX69" fmla="*/ 1905712 w 4435267"/>
                <a:gd name="connsiteY69" fmla="*/ 76912 h 4272897"/>
                <a:gd name="connsiteX70" fmla="*/ 1871529 w 4435267"/>
                <a:gd name="connsiteY70" fmla="*/ 68366 h 4272897"/>
                <a:gd name="connsiteX71" fmla="*/ 1828800 w 4435267"/>
                <a:gd name="connsiteY71" fmla="*/ 59820 h 4272897"/>
                <a:gd name="connsiteX72" fmla="*/ 1734796 w 4435267"/>
                <a:gd name="connsiteY72" fmla="*/ 34183 h 4272897"/>
                <a:gd name="connsiteX73" fmla="*/ 1640792 w 4435267"/>
                <a:gd name="connsiteY73" fmla="*/ 25637 h 4272897"/>
                <a:gd name="connsiteX74" fmla="*/ 1615155 w 4435267"/>
                <a:gd name="connsiteY74" fmla="*/ 17091 h 4272897"/>
                <a:gd name="connsiteX75" fmla="*/ 1461331 w 4435267"/>
                <a:gd name="connsiteY75" fmla="*/ 0 h 4272897"/>
                <a:gd name="connsiteX76" fmla="*/ 1051132 w 4435267"/>
                <a:gd name="connsiteY76" fmla="*/ 8546 h 4272897"/>
                <a:gd name="connsiteX77" fmla="*/ 982766 w 4435267"/>
                <a:gd name="connsiteY77" fmla="*/ 25637 h 4272897"/>
                <a:gd name="connsiteX78" fmla="*/ 922946 w 4435267"/>
                <a:gd name="connsiteY78" fmla="*/ 59820 h 4272897"/>
                <a:gd name="connsiteX79" fmla="*/ 871671 w 4435267"/>
                <a:gd name="connsiteY79" fmla="*/ 76912 h 4272897"/>
                <a:gd name="connsiteX80" fmla="*/ 811850 w 4435267"/>
                <a:gd name="connsiteY80" fmla="*/ 111095 h 4272897"/>
                <a:gd name="connsiteX81" fmla="*/ 717846 w 4435267"/>
                <a:gd name="connsiteY81" fmla="*/ 170916 h 4272897"/>
                <a:gd name="connsiteX82" fmla="*/ 658026 w 4435267"/>
                <a:gd name="connsiteY82" fmla="*/ 205099 h 4272897"/>
                <a:gd name="connsiteX83" fmla="*/ 623843 w 4435267"/>
                <a:gd name="connsiteY83" fmla="*/ 222191 h 4272897"/>
                <a:gd name="connsiteX84" fmla="*/ 598205 w 4435267"/>
                <a:gd name="connsiteY84" fmla="*/ 247828 h 4272897"/>
                <a:gd name="connsiteX85" fmla="*/ 529839 w 4435267"/>
                <a:gd name="connsiteY85" fmla="*/ 299103 h 4272897"/>
                <a:gd name="connsiteX86" fmla="*/ 495656 w 4435267"/>
                <a:gd name="connsiteY86" fmla="*/ 333286 h 4272897"/>
                <a:gd name="connsiteX87" fmla="*/ 461473 w 4435267"/>
                <a:gd name="connsiteY87" fmla="*/ 384561 h 4272897"/>
                <a:gd name="connsiteX88" fmla="*/ 435835 w 4435267"/>
                <a:gd name="connsiteY88" fmla="*/ 410198 h 4272897"/>
                <a:gd name="connsiteX89" fmla="*/ 401652 w 4435267"/>
                <a:gd name="connsiteY89" fmla="*/ 461473 h 4272897"/>
                <a:gd name="connsiteX90" fmla="*/ 350377 w 4435267"/>
                <a:gd name="connsiteY90" fmla="*/ 529839 h 4272897"/>
                <a:gd name="connsiteX91" fmla="*/ 324740 w 4435267"/>
                <a:gd name="connsiteY91" fmla="*/ 555477 h 4272897"/>
                <a:gd name="connsiteX92" fmla="*/ 282011 w 4435267"/>
                <a:gd name="connsiteY92" fmla="*/ 615297 h 4272897"/>
                <a:gd name="connsiteX93" fmla="*/ 273465 w 4435267"/>
                <a:gd name="connsiteY93" fmla="*/ 640934 h 4272897"/>
                <a:gd name="connsiteX94" fmla="*/ 256374 w 4435267"/>
                <a:gd name="connsiteY94" fmla="*/ 666572 h 4272897"/>
                <a:gd name="connsiteX95" fmla="*/ 196553 w 4435267"/>
                <a:gd name="connsiteY95" fmla="*/ 743484 h 4272897"/>
                <a:gd name="connsiteX96" fmla="*/ 162370 w 4435267"/>
                <a:gd name="connsiteY96" fmla="*/ 811850 h 4272897"/>
                <a:gd name="connsiteX97" fmla="*/ 128187 w 4435267"/>
                <a:gd name="connsiteY97" fmla="*/ 871671 h 4272897"/>
                <a:gd name="connsiteX98" fmla="*/ 119641 w 4435267"/>
                <a:gd name="connsiteY98" fmla="*/ 905854 h 4272897"/>
                <a:gd name="connsiteX99" fmla="*/ 102549 w 4435267"/>
                <a:gd name="connsiteY99" fmla="*/ 940037 h 4272897"/>
                <a:gd name="connsiteX100" fmla="*/ 85458 w 4435267"/>
                <a:gd name="connsiteY100" fmla="*/ 982766 h 4272897"/>
                <a:gd name="connsiteX101" fmla="*/ 68366 w 4435267"/>
                <a:gd name="connsiteY101" fmla="*/ 1042587 h 4272897"/>
                <a:gd name="connsiteX102" fmla="*/ 59820 w 4435267"/>
                <a:gd name="connsiteY102" fmla="*/ 1068224 h 4272897"/>
                <a:gd name="connsiteX103" fmla="*/ 42729 w 4435267"/>
                <a:gd name="connsiteY103" fmla="*/ 1136591 h 4272897"/>
                <a:gd name="connsiteX104" fmla="*/ 25637 w 4435267"/>
                <a:gd name="connsiteY104" fmla="*/ 1204957 h 4272897"/>
                <a:gd name="connsiteX105" fmla="*/ 17091 w 4435267"/>
                <a:gd name="connsiteY105" fmla="*/ 1333144 h 4272897"/>
                <a:gd name="connsiteX106" fmla="*/ 8546 w 4435267"/>
                <a:gd name="connsiteY106" fmla="*/ 1375873 h 4272897"/>
                <a:gd name="connsiteX107" fmla="*/ 0 w 4435267"/>
                <a:gd name="connsiteY107" fmla="*/ 1427148 h 4272897"/>
                <a:gd name="connsiteX108" fmla="*/ 8546 w 4435267"/>
                <a:gd name="connsiteY108" fmla="*/ 2563738 h 4272897"/>
                <a:gd name="connsiteX109" fmla="*/ 25637 w 4435267"/>
                <a:gd name="connsiteY109" fmla="*/ 2666288 h 4272897"/>
                <a:gd name="connsiteX110" fmla="*/ 42729 w 4435267"/>
                <a:gd name="connsiteY110" fmla="*/ 2717563 h 4272897"/>
                <a:gd name="connsiteX111" fmla="*/ 59820 w 4435267"/>
                <a:gd name="connsiteY111" fmla="*/ 2777383 h 4272897"/>
                <a:gd name="connsiteX112" fmla="*/ 68366 w 4435267"/>
                <a:gd name="connsiteY112" fmla="*/ 2811566 h 4272897"/>
                <a:gd name="connsiteX113" fmla="*/ 94003 w 4435267"/>
                <a:gd name="connsiteY113" fmla="*/ 2845749 h 4272897"/>
                <a:gd name="connsiteX114" fmla="*/ 128187 w 4435267"/>
                <a:gd name="connsiteY114" fmla="*/ 2905570 h 4272897"/>
                <a:gd name="connsiteX115" fmla="*/ 145278 w 4435267"/>
                <a:gd name="connsiteY115" fmla="*/ 2931207 h 4272897"/>
                <a:gd name="connsiteX116" fmla="*/ 179461 w 4435267"/>
                <a:gd name="connsiteY116" fmla="*/ 2999574 h 4272897"/>
                <a:gd name="connsiteX117" fmla="*/ 196553 w 4435267"/>
                <a:gd name="connsiteY117" fmla="*/ 3025211 h 4272897"/>
                <a:gd name="connsiteX118" fmla="*/ 205099 w 4435267"/>
                <a:gd name="connsiteY118" fmla="*/ 3050848 h 4272897"/>
                <a:gd name="connsiteX119" fmla="*/ 222190 w 4435267"/>
                <a:gd name="connsiteY119" fmla="*/ 3093577 h 4272897"/>
                <a:gd name="connsiteX120" fmla="*/ 247828 w 4435267"/>
                <a:gd name="connsiteY120" fmla="*/ 3136306 h 4272897"/>
                <a:gd name="connsiteX121" fmla="*/ 273465 w 4435267"/>
                <a:gd name="connsiteY121" fmla="*/ 3187581 h 4272897"/>
                <a:gd name="connsiteX122" fmla="*/ 299103 w 4435267"/>
                <a:gd name="connsiteY122" fmla="*/ 3221764 h 4272897"/>
                <a:gd name="connsiteX123" fmla="*/ 316194 w 4435267"/>
                <a:gd name="connsiteY123" fmla="*/ 3255948 h 4272897"/>
                <a:gd name="connsiteX124" fmla="*/ 333286 w 4435267"/>
                <a:gd name="connsiteY124" fmla="*/ 3281585 h 4272897"/>
                <a:gd name="connsiteX125" fmla="*/ 358923 w 4435267"/>
                <a:gd name="connsiteY125" fmla="*/ 3324314 h 4272897"/>
                <a:gd name="connsiteX126" fmla="*/ 367469 w 4435267"/>
                <a:gd name="connsiteY126" fmla="*/ 3349951 h 4272897"/>
                <a:gd name="connsiteX127" fmla="*/ 427289 w 4435267"/>
                <a:gd name="connsiteY127" fmla="*/ 3435409 h 4272897"/>
                <a:gd name="connsiteX128" fmla="*/ 495656 w 4435267"/>
                <a:gd name="connsiteY128" fmla="*/ 3495230 h 4272897"/>
                <a:gd name="connsiteX129" fmla="*/ 521293 w 4435267"/>
                <a:gd name="connsiteY129" fmla="*/ 3512321 h 4272897"/>
                <a:gd name="connsiteX130" fmla="*/ 555476 w 4435267"/>
                <a:gd name="connsiteY130" fmla="*/ 3546505 h 4272897"/>
                <a:gd name="connsiteX131" fmla="*/ 581114 w 4435267"/>
                <a:gd name="connsiteY131" fmla="*/ 3563596 h 4272897"/>
                <a:gd name="connsiteX132" fmla="*/ 692209 w 4435267"/>
                <a:gd name="connsiteY132" fmla="*/ 3640508 h 4272897"/>
                <a:gd name="connsiteX133" fmla="*/ 717846 w 4435267"/>
                <a:gd name="connsiteY133" fmla="*/ 3649054 h 4272897"/>
                <a:gd name="connsiteX134" fmla="*/ 743484 w 4435267"/>
                <a:gd name="connsiteY134" fmla="*/ 3674691 h 4272897"/>
                <a:gd name="connsiteX135" fmla="*/ 777667 w 4435267"/>
                <a:gd name="connsiteY135" fmla="*/ 3691783 h 4272897"/>
                <a:gd name="connsiteX136" fmla="*/ 828942 w 4435267"/>
                <a:gd name="connsiteY136" fmla="*/ 3725966 h 4272897"/>
                <a:gd name="connsiteX137" fmla="*/ 854579 w 4435267"/>
                <a:gd name="connsiteY137" fmla="*/ 3743058 h 4272897"/>
                <a:gd name="connsiteX138" fmla="*/ 914400 w 4435267"/>
                <a:gd name="connsiteY138" fmla="*/ 3802878 h 4272897"/>
                <a:gd name="connsiteX139" fmla="*/ 931491 w 4435267"/>
                <a:gd name="connsiteY139" fmla="*/ 3828516 h 4272897"/>
                <a:gd name="connsiteX140" fmla="*/ 957129 w 4435267"/>
                <a:gd name="connsiteY140" fmla="*/ 3845607 h 4272897"/>
                <a:gd name="connsiteX141" fmla="*/ 1008403 w 4435267"/>
                <a:gd name="connsiteY141" fmla="*/ 3896882 h 4272897"/>
                <a:gd name="connsiteX142" fmla="*/ 1059678 w 4435267"/>
                <a:gd name="connsiteY142" fmla="*/ 3939611 h 4272897"/>
                <a:gd name="connsiteX143" fmla="*/ 1093861 w 4435267"/>
                <a:gd name="connsiteY143" fmla="*/ 3965248 h 4272897"/>
                <a:gd name="connsiteX144" fmla="*/ 1119499 w 4435267"/>
                <a:gd name="connsiteY144" fmla="*/ 3990886 h 4272897"/>
                <a:gd name="connsiteX145" fmla="*/ 1145136 w 4435267"/>
                <a:gd name="connsiteY145" fmla="*/ 4007977 h 4272897"/>
                <a:gd name="connsiteX146" fmla="*/ 1222048 w 4435267"/>
                <a:gd name="connsiteY146" fmla="*/ 4076344 h 4272897"/>
                <a:gd name="connsiteX147" fmla="*/ 1239140 w 4435267"/>
                <a:gd name="connsiteY147" fmla="*/ 4101981 h 4272897"/>
                <a:gd name="connsiteX148" fmla="*/ 1247686 w 4435267"/>
                <a:gd name="connsiteY148" fmla="*/ 4127619 h 4272897"/>
                <a:gd name="connsiteX149" fmla="*/ 1281869 w 4435267"/>
                <a:gd name="connsiteY149" fmla="*/ 4178893 h 4272897"/>
                <a:gd name="connsiteX150" fmla="*/ 1298960 w 4435267"/>
                <a:gd name="connsiteY150" fmla="*/ 4204531 h 4272897"/>
                <a:gd name="connsiteX151" fmla="*/ 1350235 w 4435267"/>
                <a:gd name="connsiteY151" fmla="*/ 4247260 h 4272897"/>
                <a:gd name="connsiteX152" fmla="*/ 1375873 w 4435267"/>
                <a:gd name="connsiteY152" fmla="*/ 4272897 h 427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4435267" h="4272897">
                  <a:moveTo>
                    <a:pt x="4435267" y="3315768"/>
                  </a:moveTo>
                  <a:cubicBezTo>
                    <a:pt x="4433823" y="3245009"/>
                    <a:pt x="4440729" y="2966720"/>
                    <a:pt x="4418175" y="2820112"/>
                  </a:cubicBezTo>
                  <a:cubicBezTo>
                    <a:pt x="4416389" y="2808504"/>
                    <a:pt x="4412178" y="2797394"/>
                    <a:pt x="4409630" y="2785929"/>
                  </a:cubicBezTo>
                  <a:cubicBezTo>
                    <a:pt x="4406479" y="2771750"/>
                    <a:pt x="4403933" y="2757443"/>
                    <a:pt x="4401084" y="2743200"/>
                  </a:cubicBezTo>
                  <a:cubicBezTo>
                    <a:pt x="4398235" y="2711865"/>
                    <a:pt x="4396988" y="2680344"/>
                    <a:pt x="4392538" y="2649196"/>
                  </a:cubicBezTo>
                  <a:cubicBezTo>
                    <a:pt x="4391264" y="2640279"/>
                    <a:pt x="4386177" y="2632298"/>
                    <a:pt x="4383992" y="2623559"/>
                  </a:cubicBezTo>
                  <a:cubicBezTo>
                    <a:pt x="4371628" y="2574104"/>
                    <a:pt x="4378334" y="2582912"/>
                    <a:pt x="4366901" y="2529555"/>
                  </a:cubicBezTo>
                  <a:cubicBezTo>
                    <a:pt x="4361979" y="2506586"/>
                    <a:pt x="4355990" y="2483851"/>
                    <a:pt x="4349809" y="2461189"/>
                  </a:cubicBezTo>
                  <a:cubicBezTo>
                    <a:pt x="4347439" y="2452498"/>
                    <a:pt x="4343448" y="2444290"/>
                    <a:pt x="4341263" y="2435551"/>
                  </a:cubicBezTo>
                  <a:cubicBezTo>
                    <a:pt x="4330100" y="2390899"/>
                    <a:pt x="4325826" y="2327765"/>
                    <a:pt x="4307080" y="2290273"/>
                  </a:cubicBezTo>
                  <a:lnTo>
                    <a:pt x="4289989" y="2256090"/>
                  </a:lnTo>
                  <a:cubicBezTo>
                    <a:pt x="4284292" y="2224755"/>
                    <a:pt x="4279143" y="2193316"/>
                    <a:pt x="4272897" y="2162086"/>
                  </a:cubicBezTo>
                  <a:cubicBezTo>
                    <a:pt x="4270594" y="2150569"/>
                    <a:pt x="4265648" y="2139576"/>
                    <a:pt x="4264351" y="2127903"/>
                  </a:cubicBezTo>
                  <a:cubicBezTo>
                    <a:pt x="4259936" y="2088166"/>
                    <a:pt x="4260220" y="2047999"/>
                    <a:pt x="4255805" y="2008262"/>
                  </a:cubicBezTo>
                  <a:cubicBezTo>
                    <a:pt x="4254508" y="1996589"/>
                    <a:pt x="4249808" y="1985544"/>
                    <a:pt x="4247260" y="1974078"/>
                  </a:cubicBezTo>
                  <a:cubicBezTo>
                    <a:pt x="4244109" y="1959899"/>
                    <a:pt x="4241865" y="1945528"/>
                    <a:pt x="4238714" y="1931349"/>
                  </a:cubicBezTo>
                  <a:cubicBezTo>
                    <a:pt x="4236166" y="1919884"/>
                    <a:pt x="4232716" y="1908631"/>
                    <a:pt x="4230168" y="1897166"/>
                  </a:cubicBezTo>
                  <a:cubicBezTo>
                    <a:pt x="4227017" y="1882987"/>
                    <a:pt x="4226586" y="1868088"/>
                    <a:pt x="4221622" y="1854437"/>
                  </a:cubicBezTo>
                  <a:cubicBezTo>
                    <a:pt x="4215092" y="1836479"/>
                    <a:pt x="4204531" y="1820254"/>
                    <a:pt x="4195985" y="1803163"/>
                  </a:cubicBezTo>
                  <a:cubicBezTo>
                    <a:pt x="4193136" y="1788920"/>
                    <a:pt x="4190962" y="1774525"/>
                    <a:pt x="4187439" y="1760434"/>
                  </a:cubicBezTo>
                  <a:cubicBezTo>
                    <a:pt x="4185254" y="1751695"/>
                    <a:pt x="4181078" y="1743535"/>
                    <a:pt x="4178893" y="1734796"/>
                  </a:cubicBezTo>
                  <a:cubicBezTo>
                    <a:pt x="4176462" y="1725071"/>
                    <a:pt x="4167063" y="1670159"/>
                    <a:pt x="4161802" y="1657884"/>
                  </a:cubicBezTo>
                  <a:cubicBezTo>
                    <a:pt x="4157756" y="1648444"/>
                    <a:pt x="4150407" y="1640793"/>
                    <a:pt x="4144710" y="1632247"/>
                  </a:cubicBezTo>
                  <a:cubicBezTo>
                    <a:pt x="4130179" y="1574123"/>
                    <a:pt x="4131234" y="1571113"/>
                    <a:pt x="4093435" y="1495514"/>
                  </a:cubicBezTo>
                  <a:cubicBezTo>
                    <a:pt x="4087738" y="1484120"/>
                    <a:pt x="4083096" y="1472134"/>
                    <a:pt x="4076344" y="1461331"/>
                  </a:cubicBezTo>
                  <a:cubicBezTo>
                    <a:pt x="4068795" y="1449253"/>
                    <a:pt x="4059252" y="1438542"/>
                    <a:pt x="4050706" y="1427148"/>
                  </a:cubicBezTo>
                  <a:cubicBezTo>
                    <a:pt x="4047857" y="1415753"/>
                    <a:pt x="4048078" y="1403109"/>
                    <a:pt x="4042160" y="1392964"/>
                  </a:cubicBezTo>
                  <a:cubicBezTo>
                    <a:pt x="4027807" y="1368359"/>
                    <a:pt x="4006687" y="1348299"/>
                    <a:pt x="3990886" y="1324598"/>
                  </a:cubicBezTo>
                  <a:cubicBezTo>
                    <a:pt x="3985189" y="1316052"/>
                    <a:pt x="3980369" y="1306851"/>
                    <a:pt x="3973794" y="1298961"/>
                  </a:cubicBezTo>
                  <a:cubicBezTo>
                    <a:pt x="3966057" y="1289677"/>
                    <a:pt x="3955265" y="1283097"/>
                    <a:pt x="3948157" y="1273323"/>
                  </a:cubicBezTo>
                  <a:cubicBezTo>
                    <a:pt x="3932351" y="1251589"/>
                    <a:pt x="3919856" y="1227629"/>
                    <a:pt x="3905428" y="1204957"/>
                  </a:cubicBezTo>
                  <a:cubicBezTo>
                    <a:pt x="3899914" y="1196292"/>
                    <a:pt x="3895598" y="1186583"/>
                    <a:pt x="3888336" y="1179320"/>
                  </a:cubicBezTo>
                  <a:cubicBezTo>
                    <a:pt x="3821675" y="1112657"/>
                    <a:pt x="3901851" y="1198240"/>
                    <a:pt x="3845607" y="1119499"/>
                  </a:cubicBezTo>
                  <a:cubicBezTo>
                    <a:pt x="3838582" y="1109665"/>
                    <a:pt x="3827928" y="1102957"/>
                    <a:pt x="3819970" y="1093862"/>
                  </a:cubicBezTo>
                  <a:cubicBezTo>
                    <a:pt x="3807959" y="1080135"/>
                    <a:pt x="3796731" y="1065725"/>
                    <a:pt x="3785787" y="1051133"/>
                  </a:cubicBezTo>
                  <a:cubicBezTo>
                    <a:pt x="3779624" y="1042916"/>
                    <a:pt x="3774858" y="1033712"/>
                    <a:pt x="3768695" y="1025495"/>
                  </a:cubicBezTo>
                  <a:cubicBezTo>
                    <a:pt x="3757751" y="1010903"/>
                    <a:pt x="3745456" y="997358"/>
                    <a:pt x="3734512" y="982766"/>
                  </a:cubicBezTo>
                  <a:cubicBezTo>
                    <a:pt x="3728350" y="974549"/>
                    <a:pt x="3723995" y="965019"/>
                    <a:pt x="3717420" y="957129"/>
                  </a:cubicBezTo>
                  <a:cubicBezTo>
                    <a:pt x="3709683" y="947845"/>
                    <a:pt x="3699741" y="940586"/>
                    <a:pt x="3691783" y="931491"/>
                  </a:cubicBezTo>
                  <a:cubicBezTo>
                    <a:pt x="3651925" y="885938"/>
                    <a:pt x="3644951" y="862184"/>
                    <a:pt x="3589233" y="820396"/>
                  </a:cubicBezTo>
                  <a:cubicBezTo>
                    <a:pt x="3577839" y="811850"/>
                    <a:pt x="3565121" y="804830"/>
                    <a:pt x="3555050" y="794759"/>
                  </a:cubicBezTo>
                  <a:cubicBezTo>
                    <a:pt x="3542152" y="781861"/>
                    <a:pt x="3534313" y="764355"/>
                    <a:pt x="3520867" y="752030"/>
                  </a:cubicBezTo>
                  <a:cubicBezTo>
                    <a:pt x="3499869" y="732781"/>
                    <a:pt x="3472644" y="720897"/>
                    <a:pt x="3452501" y="700755"/>
                  </a:cubicBezTo>
                  <a:cubicBezTo>
                    <a:pt x="3443955" y="692209"/>
                    <a:pt x="3436919" y="681822"/>
                    <a:pt x="3426863" y="675118"/>
                  </a:cubicBezTo>
                  <a:cubicBezTo>
                    <a:pt x="3419368" y="670121"/>
                    <a:pt x="3409772" y="669421"/>
                    <a:pt x="3401226" y="666572"/>
                  </a:cubicBezTo>
                  <a:cubicBezTo>
                    <a:pt x="3392680" y="658026"/>
                    <a:pt x="3384943" y="648587"/>
                    <a:pt x="3375589" y="640934"/>
                  </a:cubicBezTo>
                  <a:cubicBezTo>
                    <a:pt x="3208394" y="504139"/>
                    <a:pt x="3363594" y="634075"/>
                    <a:pt x="3281585" y="572568"/>
                  </a:cubicBezTo>
                  <a:cubicBezTo>
                    <a:pt x="3255602" y="553081"/>
                    <a:pt x="3235485" y="523019"/>
                    <a:pt x="3204673" y="512748"/>
                  </a:cubicBezTo>
                  <a:cubicBezTo>
                    <a:pt x="3175908" y="503160"/>
                    <a:pt x="3174422" y="504007"/>
                    <a:pt x="3144852" y="487110"/>
                  </a:cubicBezTo>
                  <a:cubicBezTo>
                    <a:pt x="3108884" y="466557"/>
                    <a:pt x="3128068" y="470142"/>
                    <a:pt x="3085032" y="452927"/>
                  </a:cubicBezTo>
                  <a:cubicBezTo>
                    <a:pt x="2985963" y="413299"/>
                    <a:pt x="3075129" y="452475"/>
                    <a:pt x="2999574" y="427290"/>
                  </a:cubicBezTo>
                  <a:cubicBezTo>
                    <a:pt x="2859253" y="380517"/>
                    <a:pt x="3041790" y="437778"/>
                    <a:pt x="2922661" y="393106"/>
                  </a:cubicBezTo>
                  <a:cubicBezTo>
                    <a:pt x="2911664" y="388982"/>
                    <a:pt x="2899872" y="387409"/>
                    <a:pt x="2888478" y="384561"/>
                  </a:cubicBezTo>
                  <a:cubicBezTo>
                    <a:pt x="2874235" y="376015"/>
                    <a:pt x="2860605" y="366351"/>
                    <a:pt x="2845749" y="358923"/>
                  </a:cubicBezTo>
                  <a:cubicBezTo>
                    <a:pt x="2832085" y="352091"/>
                    <a:pt x="2798712" y="345484"/>
                    <a:pt x="2785929" y="341832"/>
                  </a:cubicBezTo>
                  <a:cubicBezTo>
                    <a:pt x="2777267" y="339357"/>
                    <a:pt x="2768571" y="336835"/>
                    <a:pt x="2760291" y="333286"/>
                  </a:cubicBezTo>
                  <a:cubicBezTo>
                    <a:pt x="2748582" y="328268"/>
                    <a:pt x="2738194" y="320223"/>
                    <a:pt x="2726108" y="316194"/>
                  </a:cubicBezTo>
                  <a:cubicBezTo>
                    <a:pt x="2712328" y="311601"/>
                    <a:pt x="2697392" y="311470"/>
                    <a:pt x="2683379" y="307648"/>
                  </a:cubicBezTo>
                  <a:cubicBezTo>
                    <a:pt x="2633492" y="294043"/>
                    <a:pt x="2635258" y="290150"/>
                    <a:pt x="2589375" y="273465"/>
                  </a:cubicBezTo>
                  <a:cubicBezTo>
                    <a:pt x="2572444" y="267308"/>
                    <a:pt x="2555872" y="259336"/>
                    <a:pt x="2538101" y="256374"/>
                  </a:cubicBezTo>
                  <a:lnTo>
                    <a:pt x="2486826" y="247828"/>
                  </a:lnTo>
                  <a:cubicBezTo>
                    <a:pt x="2478280" y="244979"/>
                    <a:pt x="2469880" y="241652"/>
                    <a:pt x="2461189" y="239282"/>
                  </a:cubicBezTo>
                  <a:cubicBezTo>
                    <a:pt x="2438526" y="233101"/>
                    <a:pt x="2392822" y="222191"/>
                    <a:pt x="2392822" y="222191"/>
                  </a:cubicBezTo>
                  <a:cubicBezTo>
                    <a:pt x="2339553" y="186677"/>
                    <a:pt x="2396436" y="219080"/>
                    <a:pt x="2298818" y="196553"/>
                  </a:cubicBezTo>
                  <a:cubicBezTo>
                    <a:pt x="2283871" y="193104"/>
                    <a:pt x="2270642" y="184313"/>
                    <a:pt x="2256089" y="179462"/>
                  </a:cubicBezTo>
                  <a:cubicBezTo>
                    <a:pt x="2244947" y="175748"/>
                    <a:pt x="2233048" y="174630"/>
                    <a:pt x="2221906" y="170916"/>
                  </a:cubicBezTo>
                  <a:cubicBezTo>
                    <a:pt x="2207353" y="166065"/>
                    <a:pt x="2193730" y="158675"/>
                    <a:pt x="2179177" y="153824"/>
                  </a:cubicBezTo>
                  <a:cubicBezTo>
                    <a:pt x="2144631" y="142309"/>
                    <a:pt x="2139533" y="146897"/>
                    <a:pt x="2102265" y="136733"/>
                  </a:cubicBezTo>
                  <a:cubicBezTo>
                    <a:pt x="1995848" y="107711"/>
                    <a:pt x="2105985" y="128807"/>
                    <a:pt x="1999716" y="111095"/>
                  </a:cubicBezTo>
                  <a:cubicBezTo>
                    <a:pt x="1954533" y="80975"/>
                    <a:pt x="1984042" y="96495"/>
                    <a:pt x="1905712" y="76912"/>
                  </a:cubicBezTo>
                  <a:cubicBezTo>
                    <a:pt x="1894318" y="74063"/>
                    <a:pt x="1883046" y="70669"/>
                    <a:pt x="1871529" y="68366"/>
                  </a:cubicBezTo>
                  <a:cubicBezTo>
                    <a:pt x="1857286" y="65517"/>
                    <a:pt x="1842891" y="63343"/>
                    <a:pt x="1828800" y="59820"/>
                  </a:cubicBezTo>
                  <a:cubicBezTo>
                    <a:pt x="1767101" y="44396"/>
                    <a:pt x="1847825" y="52030"/>
                    <a:pt x="1734796" y="34183"/>
                  </a:cubicBezTo>
                  <a:cubicBezTo>
                    <a:pt x="1703717" y="29276"/>
                    <a:pt x="1672127" y="28486"/>
                    <a:pt x="1640792" y="25637"/>
                  </a:cubicBezTo>
                  <a:cubicBezTo>
                    <a:pt x="1632246" y="22788"/>
                    <a:pt x="1623948" y="19045"/>
                    <a:pt x="1615155" y="17091"/>
                  </a:cubicBezTo>
                  <a:cubicBezTo>
                    <a:pt x="1564097" y="5745"/>
                    <a:pt x="1513738" y="4367"/>
                    <a:pt x="1461331" y="0"/>
                  </a:cubicBezTo>
                  <a:lnTo>
                    <a:pt x="1051132" y="8546"/>
                  </a:lnTo>
                  <a:cubicBezTo>
                    <a:pt x="1040582" y="8944"/>
                    <a:pt x="996748" y="18646"/>
                    <a:pt x="982766" y="25637"/>
                  </a:cubicBezTo>
                  <a:cubicBezTo>
                    <a:pt x="921100" y="56471"/>
                    <a:pt x="997857" y="29856"/>
                    <a:pt x="922946" y="59820"/>
                  </a:cubicBezTo>
                  <a:cubicBezTo>
                    <a:pt x="906218" y="66511"/>
                    <a:pt x="871671" y="76912"/>
                    <a:pt x="871671" y="76912"/>
                  </a:cubicBezTo>
                  <a:cubicBezTo>
                    <a:pt x="759540" y="161009"/>
                    <a:pt x="895742" y="64489"/>
                    <a:pt x="811850" y="111095"/>
                  </a:cubicBezTo>
                  <a:cubicBezTo>
                    <a:pt x="750928" y="144940"/>
                    <a:pt x="774814" y="142433"/>
                    <a:pt x="717846" y="170916"/>
                  </a:cubicBezTo>
                  <a:cubicBezTo>
                    <a:pt x="614573" y="222551"/>
                    <a:pt x="742559" y="156793"/>
                    <a:pt x="658026" y="205099"/>
                  </a:cubicBezTo>
                  <a:cubicBezTo>
                    <a:pt x="646965" y="211420"/>
                    <a:pt x="634209" y="214786"/>
                    <a:pt x="623843" y="222191"/>
                  </a:cubicBezTo>
                  <a:cubicBezTo>
                    <a:pt x="614008" y="229216"/>
                    <a:pt x="607559" y="240175"/>
                    <a:pt x="598205" y="247828"/>
                  </a:cubicBezTo>
                  <a:cubicBezTo>
                    <a:pt x="576158" y="265866"/>
                    <a:pt x="549982" y="278960"/>
                    <a:pt x="529839" y="299103"/>
                  </a:cubicBezTo>
                  <a:cubicBezTo>
                    <a:pt x="518445" y="310497"/>
                    <a:pt x="505722" y="320703"/>
                    <a:pt x="495656" y="333286"/>
                  </a:cubicBezTo>
                  <a:cubicBezTo>
                    <a:pt x="482824" y="349326"/>
                    <a:pt x="475998" y="370036"/>
                    <a:pt x="461473" y="384561"/>
                  </a:cubicBezTo>
                  <a:cubicBezTo>
                    <a:pt x="452927" y="393107"/>
                    <a:pt x="443255" y="400658"/>
                    <a:pt x="435835" y="410198"/>
                  </a:cubicBezTo>
                  <a:cubicBezTo>
                    <a:pt x="423224" y="426412"/>
                    <a:pt x="416177" y="446948"/>
                    <a:pt x="401652" y="461473"/>
                  </a:cubicBezTo>
                  <a:cubicBezTo>
                    <a:pt x="341095" y="522030"/>
                    <a:pt x="414084" y="444896"/>
                    <a:pt x="350377" y="529839"/>
                  </a:cubicBezTo>
                  <a:cubicBezTo>
                    <a:pt x="343126" y="539508"/>
                    <a:pt x="331765" y="545642"/>
                    <a:pt x="324740" y="555477"/>
                  </a:cubicBezTo>
                  <a:cubicBezTo>
                    <a:pt x="268502" y="634210"/>
                    <a:pt x="348665" y="548643"/>
                    <a:pt x="282011" y="615297"/>
                  </a:cubicBezTo>
                  <a:cubicBezTo>
                    <a:pt x="279162" y="623843"/>
                    <a:pt x="277493" y="632877"/>
                    <a:pt x="273465" y="640934"/>
                  </a:cubicBezTo>
                  <a:cubicBezTo>
                    <a:pt x="268872" y="650121"/>
                    <a:pt x="262536" y="658355"/>
                    <a:pt x="256374" y="666572"/>
                  </a:cubicBezTo>
                  <a:cubicBezTo>
                    <a:pt x="236887" y="692555"/>
                    <a:pt x="211078" y="714434"/>
                    <a:pt x="196553" y="743484"/>
                  </a:cubicBezTo>
                  <a:cubicBezTo>
                    <a:pt x="185159" y="766273"/>
                    <a:pt x="176503" y="790651"/>
                    <a:pt x="162370" y="811850"/>
                  </a:cubicBezTo>
                  <a:cubicBezTo>
                    <a:pt x="148201" y="833103"/>
                    <a:pt x="137481" y="846886"/>
                    <a:pt x="128187" y="871671"/>
                  </a:cubicBezTo>
                  <a:cubicBezTo>
                    <a:pt x="124063" y="882668"/>
                    <a:pt x="123765" y="894857"/>
                    <a:pt x="119641" y="905854"/>
                  </a:cubicBezTo>
                  <a:cubicBezTo>
                    <a:pt x="115168" y="917782"/>
                    <a:pt x="107723" y="928396"/>
                    <a:pt x="102549" y="940037"/>
                  </a:cubicBezTo>
                  <a:cubicBezTo>
                    <a:pt x="96319" y="954055"/>
                    <a:pt x="90844" y="968403"/>
                    <a:pt x="85458" y="982766"/>
                  </a:cubicBezTo>
                  <a:cubicBezTo>
                    <a:pt x="73163" y="1015554"/>
                    <a:pt x="79143" y="1004870"/>
                    <a:pt x="68366" y="1042587"/>
                  </a:cubicBezTo>
                  <a:cubicBezTo>
                    <a:pt x="65891" y="1051248"/>
                    <a:pt x="62190" y="1059533"/>
                    <a:pt x="59820" y="1068224"/>
                  </a:cubicBezTo>
                  <a:cubicBezTo>
                    <a:pt x="53639" y="1090887"/>
                    <a:pt x="48426" y="1113802"/>
                    <a:pt x="42729" y="1136591"/>
                  </a:cubicBezTo>
                  <a:lnTo>
                    <a:pt x="25637" y="1204957"/>
                  </a:lnTo>
                  <a:cubicBezTo>
                    <a:pt x="22788" y="1247686"/>
                    <a:pt x="21352" y="1290533"/>
                    <a:pt x="17091" y="1333144"/>
                  </a:cubicBezTo>
                  <a:cubicBezTo>
                    <a:pt x="15646" y="1347597"/>
                    <a:pt x="11144" y="1361582"/>
                    <a:pt x="8546" y="1375873"/>
                  </a:cubicBezTo>
                  <a:cubicBezTo>
                    <a:pt x="5446" y="1392921"/>
                    <a:pt x="2849" y="1410056"/>
                    <a:pt x="0" y="1427148"/>
                  </a:cubicBezTo>
                  <a:cubicBezTo>
                    <a:pt x="2849" y="1806011"/>
                    <a:pt x="3134" y="2184903"/>
                    <a:pt x="8546" y="2563738"/>
                  </a:cubicBezTo>
                  <a:cubicBezTo>
                    <a:pt x="8730" y="2576647"/>
                    <a:pt x="20651" y="2648005"/>
                    <a:pt x="25637" y="2666288"/>
                  </a:cubicBezTo>
                  <a:cubicBezTo>
                    <a:pt x="30377" y="2683669"/>
                    <a:pt x="37780" y="2700240"/>
                    <a:pt x="42729" y="2717563"/>
                  </a:cubicBezTo>
                  <a:cubicBezTo>
                    <a:pt x="48426" y="2737503"/>
                    <a:pt x="54364" y="2757376"/>
                    <a:pt x="59820" y="2777383"/>
                  </a:cubicBezTo>
                  <a:cubicBezTo>
                    <a:pt x="62910" y="2788714"/>
                    <a:pt x="63113" y="2801061"/>
                    <a:pt x="68366" y="2811566"/>
                  </a:cubicBezTo>
                  <a:cubicBezTo>
                    <a:pt x="74736" y="2824305"/>
                    <a:pt x="85725" y="2834159"/>
                    <a:pt x="94003" y="2845749"/>
                  </a:cubicBezTo>
                  <a:cubicBezTo>
                    <a:pt x="123746" y="2887389"/>
                    <a:pt x="99575" y="2855500"/>
                    <a:pt x="128187" y="2905570"/>
                  </a:cubicBezTo>
                  <a:cubicBezTo>
                    <a:pt x="133283" y="2914487"/>
                    <a:pt x="140360" y="2922190"/>
                    <a:pt x="145278" y="2931207"/>
                  </a:cubicBezTo>
                  <a:cubicBezTo>
                    <a:pt x="157478" y="2953575"/>
                    <a:pt x="165328" y="2978375"/>
                    <a:pt x="179461" y="2999574"/>
                  </a:cubicBezTo>
                  <a:cubicBezTo>
                    <a:pt x="185158" y="3008120"/>
                    <a:pt x="191960" y="3016025"/>
                    <a:pt x="196553" y="3025211"/>
                  </a:cubicBezTo>
                  <a:cubicBezTo>
                    <a:pt x="200582" y="3033268"/>
                    <a:pt x="201936" y="3042414"/>
                    <a:pt x="205099" y="3050848"/>
                  </a:cubicBezTo>
                  <a:cubicBezTo>
                    <a:pt x="210485" y="3065211"/>
                    <a:pt x="215330" y="3079856"/>
                    <a:pt x="222190" y="3093577"/>
                  </a:cubicBezTo>
                  <a:cubicBezTo>
                    <a:pt x="229618" y="3108434"/>
                    <a:pt x="239874" y="3121724"/>
                    <a:pt x="247828" y="3136306"/>
                  </a:cubicBezTo>
                  <a:cubicBezTo>
                    <a:pt x="256978" y="3153082"/>
                    <a:pt x="263633" y="3171195"/>
                    <a:pt x="273465" y="3187581"/>
                  </a:cubicBezTo>
                  <a:cubicBezTo>
                    <a:pt x="280793" y="3199794"/>
                    <a:pt x="291554" y="3209686"/>
                    <a:pt x="299103" y="3221764"/>
                  </a:cubicBezTo>
                  <a:cubicBezTo>
                    <a:pt x="305855" y="3232567"/>
                    <a:pt x="309874" y="3244887"/>
                    <a:pt x="316194" y="3255948"/>
                  </a:cubicBezTo>
                  <a:cubicBezTo>
                    <a:pt x="321290" y="3264866"/>
                    <a:pt x="327842" y="3272875"/>
                    <a:pt x="333286" y="3281585"/>
                  </a:cubicBezTo>
                  <a:cubicBezTo>
                    <a:pt x="342089" y="3295670"/>
                    <a:pt x="351495" y="3309458"/>
                    <a:pt x="358923" y="3324314"/>
                  </a:cubicBezTo>
                  <a:cubicBezTo>
                    <a:pt x="362951" y="3332371"/>
                    <a:pt x="363094" y="3342077"/>
                    <a:pt x="367469" y="3349951"/>
                  </a:cubicBezTo>
                  <a:cubicBezTo>
                    <a:pt x="375210" y="3363885"/>
                    <a:pt x="413139" y="3418900"/>
                    <a:pt x="427289" y="3435409"/>
                  </a:cubicBezTo>
                  <a:cubicBezTo>
                    <a:pt x="446262" y="3457545"/>
                    <a:pt x="473013" y="3478248"/>
                    <a:pt x="495656" y="3495230"/>
                  </a:cubicBezTo>
                  <a:cubicBezTo>
                    <a:pt x="503872" y="3501392"/>
                    <a:pt x="513495" y="3505637"/>
                    <a:pt x="521293" y="3512321"/>
                  </a:cubicBezTo>
                  <a:cubicBezTo>
                    <a:pt x="533528" y="3522808"/>
                    <a:pt x="543241" y="3536018"/>
                    <a:pt x="555476" y="3546505"/>
                  </a:cubicBezTo>
                  <a:cubicBezTo>
                    <a:pt x="563274" y="3553189"/>
                    <a:pt x="572897" y="3557434"/>
                    <a:pt x="581114" y="3563596"/>
                  </a:cubicBezTo>
                  <a:cubicBezTo>
                    <a:pt x="639781" y="3607596"/>
                    <a:pt x="640076" y="3618165"/>
                    <a:pt x="692209" y="3640508"/>
                  </a:cubicBezTo>
                  <a:cubicBezTo>
                    <a:pt x="700489" y="3644056"/>
                    <a:pt x="709300" y="3646205"/>
                    <a:pt x="717846" y="3649054"/>
                  </a:cubicBezTo>
                  <a:cubicBezTo>
                    <a:pt x="726392" y="3657600"/>
                    <a:pt x="733649" y="3667666"/>
                    <a:pt x="743484" y="3674691"/>
                  </a:cubicBezTo>
                  <a:cubicBezTo>
                    <a:pt x="753850" y="3682096"/>
                    <a:pt x="766743" y="3685229"/>
                    <a:pt x="777667" y="3691783"/>
                  </a:cubicBezTo>
                  <a:cubicBezTo>
                    <a:pt x="795281" y="3702352"/>
                    <a:pt x="811850" y="3714572"/>
                    <a:pt x="828942" y="3725966"/>
                  </a:cubicBezTo>
                  <a:cubicBezTo>
                    <a:pt x="837488" y="3731663"/>
                    <a:pt x="847316" y="3735796"/>
                    <a:pt x="854579" y="3743058"/>
                  </a:cubicBezTo>
                  <a:cubicBezTo>
                    <a:pt x="874519" y="3762998"/>
                    <a:pt x="898758" y="3779414"/>
                    <a:pt x="914400" y="3802878"/>
                  </a:cubicBezTo>
                  <a:cubicBezTo>
                    <a:pt x="920097" y="3811424"/>
                    <a:pt x="924228" y="3821253"/>
                    <a:pt x="931491" y="3828516"/>
                  </a:cubicBezTo>
                  <a:cubicBezTo>
                    <a:pt x="938754" y="3835779"/>
                    <a:pt x="949452" y="3838783"/>
                    <a:pt x="957129" y="3845607"/>
                  </a:cubicBezTo>
                  <a:cubicBezTo>
                    <a:pt x="975195" y="3861665"/>
                    <a:pt x="988291" y="3883474"/>
                    <a:pt x="1008403" y="3896882"/>
                  </a:cubicBezTo>
                  <a:cubicBezTo>
                    <a:pt x="1065068" y="3934659"/>
                    <a:pt x="1002102" y="3890260"/>
                    <a:pt x="1059678" y="3939611"/>
                  </a:cubicBezTo>
                  <a:cubicBezTo>
                    <a:pt x="1070492" y="3948880"/>
                    <a:pt x="1083047" y="3955979"/>
                    <a:pt x="1093861" y="3965248"/>
                  </a:cubicBezTo>
                  <a:cubicBezTo>
                    <a:pt x="1103037" y="3973113"/>
                    <a:pt x="1110214" y="3983149"/>
                    <a:pt x="1119499" y="3990886"/>
                  </a:cubicBezTo>
                  <a:cubicBezTo>
                    <a:pt x="1127389" y="3997461"/>
                    <a:pt x="1137460" y="4001154"/>
                    <a:pt x="1145136" y="4007977"/>
                  </a:cubicBezTo>
                  <a:cubicBezTo>
                    <a:pt x="1232947" y="4086031"/>
                    <a:pt x="1163861" y="4037551"/>
                    <a:pt x="1222048" y="4076344"/>
                  </a:cubicBezTo>
                  <a:cubicBezTo>
                    <a:pt x="1227745" y="4084890"/>
                    <a:pt x="1234547" y="4092795"/>
                    <a:pt x="1239140" y="4101981"/>
                  </a:cubicBezTo>
                  <a:cubicBezTo>
                    <a:pt x="1243169" y="4110038"/>
                    <a:pt x="1243311" y="4119744"/>
                    <a:pt x="1247686" y="4127619"/>
                  </a:cubicBezTo>
                  <a:cubicBezTo>
                    <a:pt x="1257662" y="4145575"/>
                    <a:pt x="1270475" y="4161802"/>
                    <a:pt x="1281869" y="4178893"/>
                  </a:cubicBezTo>
                  <a:cubicBezTo>
                    <a:pt x="1287566" y="4187439"/>
                    <a:pt x="1291697" y="4197269"/>
                    <a:pt x="1298960" y="4204531"/>
                  </a:cubicBezTo>
                  <a:cubicBezTo>
                    <a:pt x="1373862" y="4279430"/>
                    <a:pt x="1278848" y="4187771"/>
                    <a:pt x="1350235" y="4247260"/>
                  </a:cubicBezTo>
                  <a:cubicBezTo>
                    <a:pt x="1359519" y="4254997"/>
                    <a:pt x="1375873" y="4272897"/>
                    <a:pt x="1375873" y="4272897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9FDD6D5-D7CE-854A-A4D8-67A9AFC6EC96}"/>
                </a:ext>
              </a:extLst>
            </p:cNvPr>
            <p:cNvSpPr/>
            <p:nvPr/>
          </p:nvSpPr>
          <p:spPr>
            <a:xfrm>
              <a:off x="7460479" y="5204389"/>
              <a:ext cx="222190" cy="205099"/>
            </a:xfrm>
            <a:custGeom>
              <a:avLst/>
              <a:gdLst>
                <a:gd name="connsiteX0" fmla="*/ 0 w 222190"/>
                <a:gd name="connsiteY0" fmla="*/ 136732 h 205099"/>
                <a:gd name="connsiteX1" fmla="*/ 34183 w 222190"/>
                <a:gd name="connsiteY1" fmla="*/ 179461 h 205099"/>
                <a:gd name="connsiteX2" fmla="*/ 85457 w 222190"/>
                <a:gd name="connsiteY2" fmla="*/ 196553 h 205099"/>
                <a:gd name="connsiteX3" fmla="*/ 111095 w 222190"/>
                <a:gd name="connsiteY3" fmla="*/ 205099 h 205099"/>
                <a:gd name="connsiteX4" fmla="*/ 196553 w 222190"/>
                <a:gd name="connsiteY4" fmla="*/ 196553 h 205099"/>
                <a:gd name="connsiteX5" fmla="*/ 213644 w 222190"/>
                <a:gd name="connsiteY5" fmla="*/ 170916 h 205099"/>
                <a:gd name="connsiteX6" fmla="*/ 222190 w 222190"/>
                <a:gd name="connsiteY6" fmla="*/ 94004 h 205099"/>
                <a:gd name="connsiteX7" fmla="*/ 213644 w 222190"/>
                <a:gd name="connsiteY7" fmla="*/ 34183 h 205099"/>
                <a:gd name="connsiteX8" fmla="*/ 205099 w 222190"/>
                <a:gd name="connsiteY8" fmla="*/ 0 h 2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90" h="205099">
                  <a:moveTo>
                    <a:pt x="0" y="136732"/>
                  </a:moveTo>
                  <a:cubicBezTo>
                    <a:pt x="11394" y="150975"/>
                    <a:pt x="19240" y="169001"/>
                    <a:pt x="34183" y="179461"/>
                  </a:cubicBezTo>
                  <a:cubicBezTo>
                    <a:pt x="48942" y="189793"/>
                    <a:pt x="68366" y="190856"/>
                    <a:pt x="85457" y="196553"/>
                  </a:cubicBezTo>
                  <a:lnTo>
                    <a:pt x="111095" y="205099"/>
                  </a:lnTo>
                  <a:cubicBezTo>
                    <a:pt x="139581" y="202250"/>
                    <a:pt x="169394" y="205606"/>
                    <a:pt x="196553" y="196553"/>
                  </a:cubicBezTo>
                  <a:cubicBezTo>
                    <a:pt x="206297" y="193305"/>
                    <a:pt x="211153" y="180880"/>
                    <a:pt x="213644" y="170916"/>
                  </a:cubicBezTo>
                  <a:cubicBezTo>
                    <a:pt x="219900" y="145891"/>
                    <a:pt x="219341" y="119641"/>
                    <a:pt x="222190" y="94004"/>
                  </a:cubicBezTo>
                  <a:cubicBezTo>
                    <a:pt x="219341" y="74064"/>
                    <a:pt x="217594" y="53935"/>
                    <a:pt x="213644" y="34183"/>
                  </a:cubicBezTo>
                  <a:cubicBezTo>
                    <a:pt x="204198" y="-13047"/>
                    <a:pt x="205099" y="23528"/>
                    <a:pt x="205099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63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8" y="-31504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7257" y="151117"/>
            <a:ext cx="11473668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LR Case, First rotate Left then rotate right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A61EB8D7-6CB1-DD4B-9AB1-734A5071C1F6}"/>
              </a:ext>
            </a:extLst>
          </p:cNvPr>
          <p:cNvGraphicFramePr>
            <a:graphicFrameLocks noGrp="1"/>
          </p:cNvGraphicFramePr>
          <p:nvPr/>
        </p:nvGraphicFramePr>
        <p:xfrm>
          <a:off x="2381321" y="1437676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CB64661-A838-3B49-8D86-56219726BE63}"/>
              </a:ext>
            </a:extLst>
          </p:cNvPr>
          <p:cNvGraphicFramePr>
            <a:graphicFrameLocks noGrp="1"/>
          </p:cNvGraphicFramePr>
          <p:nvPr/>
        </p:nvGraphicFramePr>
        <p:xfrm>
          <a:off x="105833" y="3168912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6E24F7A3-B4D4-2442-9ABC-90495BECB8E2}"/>
              </a:ext>
            </a:extLst>
          </p:cNvPr>
          <p:cNvGraphicFramePr>
            <a:graphicFrameLocks noGrp="1"/>
          </p:cNvGraphicFramePr>
          <p:nvPr/>
        </p:nvGraphicFramePr>
        <p:xfrm>
          <a:off x="2335042" y="519881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887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876943-711F-C849-927C-BF1D83659D0F}"/>
              </a:ext>
            </a:extLst>
          </p:cNvPr>
          <p:cNvCxnSpPr>
            <a:cxnSpLocks/>
          </p:cNvCxnSpPr>
          <p:nvPr/>
        </p:nvCxnSpPr>
        <p:spPr>
          <a:xfrm flipH="1">
            <a:off x="1355295" y="2296435"/>
            <a:ext cx="1354698" cy="8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5881DC-9D86-654B-95E6-3C2FDB580F5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98525" y="4027671"/>
            <a:ext cx="1474261" cy="117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D58821-1489-5443-9584-B4ABD10658F1}"/>
              </a:ext>
            </a:extLst>
          </p:cNvPr>
          <p:cNvGrpSpPr/>
          <p:nvPr/>
        </p:nvGrpSpPr>
        <p:grpSpPr>
          <a:xfrm>
            <a:off x="9018007" y="1121354"/>
            <a:ext cx="2917097" cy="5542148"/>
            <a:chOff x="152716" y="1793966"/>
            <a:chExt cx="2027550" cy="2351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391318-D24F-1344-A0D8-7BC96D5E52D4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LRRotation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400" dirty="0">
                <a:solidFill>
                  <a:srgbClr val="BDBDBD"/>
                </a:solidFill>
              </a:endParaRPr>
            </a:p>
            <a:p>
              <a:pPr lvl="0"/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temp = 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temp.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temp.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node;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temp;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pPr lvl="0"/>
              <a:endParaRPr lang="en-US" sz="1400" dirty="0">
                <a:solidFill>
                  <a:prstClr val="white"/>
                </a:solidFill>
              </a:endParaRPr>
            </a:p>
            <a:p>
              <a:pPr lvl="0"/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temp = 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temp.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temp.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node;</a:t>
              </a:r>
            </a:p>
            <a:p>
              <a:pPr lvl="0"/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temp;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0632DA-CB4F-3E44-9D24-1DBC98F0813F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BD4FA7D9-5F3F-0945-8A7A-3A38A4B3DA6D}"/>
              </a:ext>
            </a:extLst>
          </p:cNvPr>
          <p:cNvGraphicFramePr>
            <a:graphicFrameLocks noGrp="1"/>
          </p:cNvGraphicFramePr>
          <p:nvPr/>
        </p:nvGraphicFramePr>
        <p:xfrm>
          <a:off x="7144284" y="1437675"/>
          <a:ext cx="1827444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48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41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D336FA2-79C8-684B-8A42-C203652520AE}"/>
              </a:ext>
            </a:extLst>
          </p:cNvPr>
          <p:cNvGraphicFramePr>
            <a:graphicFrameLocks noGrp="1"/>
          </p:cNvGraphicFramePr>
          <p:nvPr/>
        </p:nvGraphicFramePr>
        <p:xfrm>
          <a:off x="5870685" y="2576445"/>
          <a:ext cx="18362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75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7438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088E34-6945-E345-AC93-016119D07790}"/>
              </a:ext>
            </a:extLst>
          </p:cNvPr>
          <p:cNvCxnSpPr>
            <a:cxnSpLocks/>
          </p:cNvCxnSpPr>
          <p:nvPr/>
        </p:nvCxnSpPr>
        <p:spPr>
          <a:xfrm flipH="1">
            <a:off x="6991569" y="2047275"/>
            <a:ext cx="457219" cy="4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-Turn Arrow 1">
            <a:extLst>
              <a:ext uri="{FF2B5EF4-FFF2-40B4-BE49-F238E27FC236}">
                <a16:creationId xmlns:a16="http://schemas.microsoft.com/office/drawing/2014/main" id="{7ABFFEDD-0F19-2D49-B8E9-45FA4E192AB3}"/>
              </a:ext>
            </a:extLst>
          </p:cNvPr>
          <p:cNvSpPr/>
          <p:nvPr/>
        </p:nvSpPr>
        <p:spPr>
          <a:xfrm rot="19441569" flipH="1">
            <a:off x="-299476" y="2566599"/>
            <a:ext cx="3222937" cy="3144745"/>
          </a:xfrm>
          <a:prstGeom prst="uturnArrow">
            <a:avLst>
              <a:gd name="adj1" fmla="val 1011"/>
              <a:gd name="adj2" fmla="val 11946"/>
              <a:gd name="adj3" fmla="val 4069"/>
              <a:gd name="adj4" fmla="val 4548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F9D00-74AA-6A40-A6B9-A7F403720C9C}"/>
              </a:ext>
            </a:extLst>
          </p:cNvPr>
          <p:cNvCxnSpPr>
            <a:cxnSpLocks/>
          </p:cNvCxnSpPr>
          <p:nvPr/>
        </p:nvCxnSpPr>
        <p:spPr>
          <a:xfrm flipH="1">
            <a:off x="5642075" y="3205900"/>
            <a:ext cx="457219" cy="4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76944E0-8AE7-E446-8428-DE6FA0D7F453}"/>
              </a:ext>
            </a:extLst>
          </p:cNvPr>
          <p:cNvGraphicFramePr>
            <a:graphicFrameLocks noGrp="1"/>
          </p:cNvGraphicFramePr>
          <p:nvPr/>
        </p:nvGraphicFramePr>
        <p:xfrm>
          <a:off x="4656809" y="3696895"/>
          <a:ext cx="18362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75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7438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32" name="U-Turn Arrow 31">
            <a:extLst>
              <a:ext uri="{FF2B5EF4-FFF2-40B4-BE49-F238E27FC236}">
                <a16:creationId xmlns:a16="http://schemas.microsoft.com/office/drawing/2014/main" id="{94DE2EDB-21D5-D645-9BF9-18B538CEC8A3}"/>
              </a:ext>
            </a:extLst>
          </p:cNvPr>
          <p:cNvSpPr/>
          <p:nvPr/>
        </p:nvSpPr>
        <p:spPr>
          <a:xfrm rot="4330302">
            <a:off x="5937715" y="1082324"/>
            <a:ext cx="3409364" cy="2691141"/>
          </a:xfrm>
          <a:prstGeom prst="uturnArrow">
            <a:avLst>
              <a:gd name="adj1" fmla="val 926"/>
              <a:gd name="adj2" fmla="val 11946"/>
              <a:gd name="adj3" fmla="val 4069"/>
              <a:gd name="adj4" fmla="val 34409"/>
              <a:gd name="adj5" fmla="val 6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4B7830A-A8E7-5348-BC19-45C7A328CEBA}"/>
              </a:ext>
            </a:extLst>
          </p:cNvPr>
          <p:cNvGraphicFramePr>
            <a:graphicFrameLocks noGrp="1"/>
          </p:cNvGraphicFramePr>
          <p:nvPr/>
        </p:nvGraphicFramePr>
        <p:xfrm>
          <a:off x="6117146" y="4762056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AC7506-88F6-384B-84BB-01D09B4B02EB}"/>
              </a:ext>
            </a:extLst>
          </p:cNvPr>
          <p:cNvCxnSpPr>
            <a:cxnSpLocks/>
          </p:cNvCxnSpPr>
          <p:nvPr/>
        </p:nvCxnSpPr>
        <p:spPr>
          <a:xfrm flipH="1">
            <a:off x="5955512" y="5246539"/>
            <a:ext cx="457219" cy="4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C15C797-FEC7-6847-8779-BA54FB89DE4B}"/>
              </a:ext>
            </a:extLst>
          </p:cNvPr>
          <p:cNvGraphicFramePr>
            <a:graphicFrameLocks noGrp="1"/>
          </p:cNvGraphicFramePr>
          <p:nvPr/>
        </p:nvGraphicFramePr>
        <p:xfrm>
          <a:off x="5227101" y="5747457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3F2BD1-86DF-2F43-8BE4-576273737C67}"/>
              </a:ext>
            </a:extLst>
          </p:cNvPr>
          <p:cNvGraphicFramePr>
            <a:graphicFrameLocks noGrp="1"/>
          </p:cNvGraphicFramePr>
          <p:nvPr/>
        </p:nvGraphicFramePr>
        <p:xfrm>
          <a:off x="7058135" y="5730908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DA33A6-E227-E34E-9B8B-2882799BAC0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13666" y="5279534"/>
            <a:ext cx="516119" cy="4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2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8" y="-31504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7257" y="151117"/>
            <a:ext cx="11473668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RL Case, First rotate Right then rotate Left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A61EB8D7-6CB1-DD4B-9AB1-734A5071C1F6}"/>
              </a:ext>
            </a:extLst>
          </p:cNvPr>
          <p:cNvGraphicFramePr>
            <a:graphicFrameLocks noGrp="1"/>
          </p:cNvGraphicFramePr>
          <p:nvPr/>
        </p:nvGraphicFramePr>
        <p:xfrm>
          <a:off x="149675" y="130152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CB64661-A838-3B49-8D86-56219726BE63}"/>
              </a:ext>
            </a:extLst>
          </p:cNvPr>
          <p:cNvGraphicFramePr>
            <a:graphicFrameLocks noGrp="1"/>
          </p:cNvGraphicFramePr>
          <p:nvPr/>
        </p:nvGraphicFramePr>
        <p:xfrm>
          <a:off x="1648607" y="3089914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7000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6E24F7A3-B4D4-2442-9ABC-90495BECB8E2}"/>
              </a:ext>
            </a:extLst>
          </p:cNvPr>
          <p:cNvGraphicFramePr>
            <a:graphicFrameLocks noGrp="1"/>
          </p:cNvGraphicFramePr>
          <p:nvPr/>
        </p:nvGraphicFramePr>
        <p:xfrm>
          <a:off x="202143" y="512028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887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876943-711F-C849-927C-BF1D83659D0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978572" y="2094007"/>
            <a:ext cx="807779" cy="99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5881DC-9D86-654B-95E6-3C2FDB580F5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339887" y="3882394"/>
            <a:ext cx="638685" cy="123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D58821-1489-5443-9584-B4ABD10658F1}"/>
              </a:ext>
            </a:extLst>
          </p:cNvPr>
          <p:cNvGrpSpPr/>
          <p:nvPr/>
        </p:nvGrpSpPr>
        <p:grpSpPr>
          <a:xfrm>
            <a:off x="9018007" y="1121354"/>
            <a:ext cx="2917097" cy="5542148"/>
            <a:chOff x="152716" y="1793966"/>
            <a:chExt cx="2027550" cy="2351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391318-D24F-1344-A0D8-7BC96D5E52D4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RLRotation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400" dirty="0">
                <a:solidFill>
                  <a:srgbClr val="BDBDBD"/>
                </a:solidFill>
              </a:endParaRPr>
            </a:p>
            <a:p>
              <a:pPr lvl="0"/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temp = 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temp.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temp.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node;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temp;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pPr lvl="0"/>
              <a:endParaRPr lang="en-US" sz="1400" dirty="0">
                <a:solidFill>
                  <a:prstClr val="white"/>
                </a:solidFill>
              </a:endParaRPr>
            </a:p>
            <a:p>
              <a:pPr lvl="0"/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temp = 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temp.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temp.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node;</a:t>
              </a:r>
            </a:p>
            <a:p>
              <a:pPr lvl="0"/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temp;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0632DA-CB4F-3E44-9D24-1DBC98F0813F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BD4FA7D9-5F3F-0945-8A7A-3A38A4B3DA6D}"/>
              </a:ext>
            </a:extLst>
          </p:cNvPr>
          <p:cNvGraphicFramePr>
            <a:graphicFrameLocks noGrp="1"/>
          </p:cNvGraphicFramePr>
          <p:nvPr/>
        </p:nvGraphicFramePr>
        <p:xfrm>
          <a:off x="4709732" y="1312558"/>
          <a:ext cx="1827444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48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41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D336FA2-79C8-684B-8A42-C203652520AE}"/>
              </a:ext>
            </a:extLst>
          </p:cNvPr>
          <p:cNvGraphicFramePr>
            <a:graphicFrameLocks noGrp="1"/>
          </p:cNvGraphicFramePr>
          <p:nvPr/>
        </p:nvGraphicFramePr>
        <p:xfrm>
          <a:off x="5743259" y="2483369"/>
          <a:ext cx="18362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75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7438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088E34-6945-E345-AC93-016119D0779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153011" y="1927827"/>
            <a:ext cx="508360" cy="55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-Turn Arrow 1">
            <a:extLst>
              <a:ext uri="{FF2B5EF4-FFF2-40B4-BE49-F238E27FC236}">
                <a16:creationId xmlns:a16="http://schemas.microsoft.com/office/drawing/2014/main" id="{7ABFFEDD-0F19-2D49-B8E9-45FA4E192AB3}"/>
              </a:ext>
            </a:extLst>
          </p:cNvPr>
          <p:cNvSpPr/>
          <p:nvPr/>
        </p:nvSpPr>
        <p:spPr>
          <a:xfrm rot="19441569" flipH="1">
            <a:off x="3750538" y="255115"/>
            <a:ext cx="3222937" cy="3144745"/>
          </a:xfrm>
          <a:prstGeom prst="uturnArrow">
            <a:avLst>
              <a:gd name="adj1" fmla="val 1011"/>
              <a:gd name="adj2" fmla="val 11946"/>
              <a:gd name="adj3" fmla="val 4063"/>
              <a:gd name="adj4" fmla="val 4548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F9D00-74AA-6A40-A6B9-A7F403720C9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213667" y="3103001"/>
            <a:ext cx="746223" cy="55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76944E0-8AE7-E446-8428-DE6FA0D7F453}"/>
              </a:ext>
            </a:extLst>
          </p:cNvPr>
          <p:cNvGraphicFramePr>
            <a:graphicFrameLocks noGrp="1"/>
          </p:cNvGraphicFramePr>
          <p:nvPr/>
        </p:nvGraphicFramePr>
        <p:xfrm>
          <a:off x="7041778" y="3657066"/>
          <a:ext cx="18362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75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304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32" name="U-Turn Arrow 31">
            <a:extLst>
              <a:ext uri="{FF2B5EF4-FFF2-40B4-BE49-F238E27FC236}">
                <a16:creationId xmlns:a16="http://schemas.microsoft.com/office/drawing/2014/main" id="{94DE2EDB-21D5-D645-9BF9-18B538CEC8A3}"/>
              </a:ext>
            </a:extLst>
          </p:cNvPr>
          <p:cNvSpPr/>
          <p:nvPr/>
        </p:nvSpPr>
        <p:spPr>
          <a:xfrm rot="4330302">
            <a:off x="1361029" y="3123764"/>
            <a:ext cx="3198754" cy="2541519"/>
          </a:xfrm>
          <a:prstGeom prst="uturnArrow">
            <a:avLst>
              <a:gd name="adj1" fmla="val 926"/>
              <a:gd name="adj2" fmla="val 11946"/>
              <a:gd name="adj3" fmla="val 4069"/>
              <a:gd name="adj4" fmla="val 34409"/>
              <a:gd name="adj5" fmla="val 6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4B7830A-A8E7-5348-BC19-45C7A328CEBA}"/>
              </a:ext>
            </a:extLst>
          </p:cNvPr>
          <p:cNvGraphicFramePr>
            <a:graphicFrameLocks noGrp="1"/>
          </p:cNvGraphicFramePr>
          <p:nvPr/>
        </p:nvGraphicFramePr>
        <p:xfrm>
          <a:off x="6117146" y="4762056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AC7506-88F6-384B-84BB-01D09B4B02EB}"/>
              </a:ext>
            </a:extLst>
          </p:cNvPr>
          <p:cNvCxnSpPr>
            <a:cxnSpLocks/>
          </p:cNvCxnSpPr>
          <p:nvPr/>
        </p:nvCxnSpPr>
        <p:spPr>
          <a:xfrm flipH="1">
            <a:off x="5955512" y="5246539"/>
            <a:ext cx="457219" cy="4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C15C797-FEC7-6847-8779-BA54FB89DE4B}"/>
              </a:ext>
            </a:extLst>
          </p:cNvPr>
          <p:cNvGraphicFramePr>
            <a:graphicFrameLocks noGrp="1"/>
          </p:cNvGraphicFramePr>
          <p:nvPr/>
        </p:nvGraphicFramePr>
        <p:xfrm>
          <a:off x="5227101" y="5747457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3F2BD1-86DF-2F43-8BE4-576273737C67}"/>
              </a:ext>
            </a:extLst>
          </p:cNvPr>
          <p:cNvGraphicFramePr>
            <a:graphicFrameLocks noGrp="1"/>
          </p:cNvGraphicFramePr>
          <p:nvPr/>
        </p:nvGraphicFramePr>
        <p:xfrm>
          <a:off x="7058135" y="5730908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DA33A6-E227-E34E-9B8B-2882799BAC0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13666" y="5279534"/>
            <a:ext cx="516119" cy="4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7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4675712" y="122549"/>
            <a:ext cx="6476194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862524" y="335208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617446" y="387024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228804" y="389029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483101" y="487320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723742" y="438132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062300" y="4364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567913" y="547147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836780" y="550183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867168" y="550183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240313" y="551852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116890" y="488278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387292" y="4887023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686547" y="4902832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205062" y="272116"/>
            <a:ext cx="3884772" cy="4930218"/>
            <a:chOff x="152716" y="1832301"/>
            <a:chExt cx="2027550" cy="23129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int </a:t>
              </a:r>
              <a:r>
                <a:rPr lang="en-US" sz="1400" dirty="0">
                  <a:solidFill>
                    <a:srgbClr val="BDBDBD"/>
                  </a:solidFill>
                </a:rPr>
                <a:t>balanceFactor =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.</a:t>
              </a:r>
              <a:r>
                <a:rPr lang="en-US" sz="1400" dirty="0">
                  <a:solidFill>
                    <a:srgbClr val="66C3CC"/>
                  </a:solidFill>
                </a:rPr>
                <a:t>info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.</a:t>
              </a:r>
              <a:r>
                <a:rPr lang="en-US" sz="1400" dirty="0">
                  <a:solidFill>
                    <a:srgbClr val="66C3CC"/>
                  </a:solidFill>
                </a:rPr>
                <a:t>info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.</a:t>
              </a:r>
              <a:r>
                <a:rPr lang="en-US" sz="1400" dirty="0">
                  <a:solidFill>
                    <a:srgbClr val="66C3CC"/>
                  </a:solidFill>
                </a:rPr>
                <a:t>info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LRRotation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.</a:t>
              </a:r>
              <a:r>
                <a:rPr lang="en-US" sz="1400" dirty="0">
                  <a:solidFill>
                    <a:srgbClr val="66C3CC"/>
                  </a:solidFill>
                </a:rPr>
                <a:t>info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RLRotation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25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LL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205063" y="272116"/>
            <a:ext cx="3326828" cy="4068089"/>
            <a:chOff x="152716" y="1832301"/>
            <a:chExt cx="2027550" cy="24680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8"/>
              <a:ext cx="2027550" cy="2342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300" b="1" dirty="0">
                  <a:solidFill>
                    <a:srgbClr val="66C3CC"/>
                  </a:solidFill>
                </a:rPr>
                <a:t>lptr</a:t>
              </a:r>
              <a:r>
                <a:rPr lang="en-US" sz="1300" b="1" dirty="0">
                  <a:solidFill>
                    <a:srgbClr val="BDBDBD"/>
                  </a:solidFill>
                </a:rPr>
                <a:t>.</a:t>
              </a:r>
              <a:r>
                <a:rPr lang="en-US" sz="1300" b="1" dirty="0">
                  <a:solidFill>
                    <a:srgbClr val="66C3CC"/>
                  </a:solidFill>
                </a:rPr>
                <a:t>info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RRRotation</a:t>
              </a:r>
              <a:r>
                <a:rPr lang="en-US" sz="1300" b="1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2455219" y="48583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74598" y="4204174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/>
        </p:nvGraphicFramePr>
        <p:xfrm>
          <a:off x="1344427" y="604043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</p:cNvCxnSpPr>
          <p:nvPr/>
        </p:nvCxnSpPr>
        <p:spPr>
          <a:xfrm flipH="1">
            <a:off x="2048216" y="5386243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283464A5-837F-E244-89C4-240B67207B96}"/>
              </a:ext>
            </a:extLst>
          </p:cNvPr>
          <p:cNvSpPr/>
          <p:nvPr/>
        </p:nvSpPr>
        <p:spPr>
          <a:xfrm>
            <a:off x="1112363" y="3271101"/>
            <a:ext cx="4317476" cy="3525625"/>
          </a:xfrm>
          <a:custGeom>
            <a:avLst/>
            <a:gdLst>
              <a:gd name="connsiteX0" fmla="*/ 169682 w 4317476"/>
              <a:gd name="connsiteY0" fmla="*/ 3450210 h 3525625"/>
              <a:gd name="connsiteX1" fmla="*/ 348792 w 4317476"/>
              <a:gd name="connsiteY1" fmla="*/ 3469064 h 3525625"/>
              <a:gd name="connsiteX2" fmla="*/ 424206 w 4317476"/>
              <a:gd name="connsiteY2" fmla="*/ 3478491 h 3525625"/>
              <a:gd name="connsiteX3" fmla="*/ 490194 w 4317476"/>
              <a:gd name="connsiteY3" fmla="*/ 3487918 h 3525625"/>
              <a:gd name="connsiteX4" fmla="*/ 584462 w 4317476"/>
              <a:gd name="connsiteY4" fmla="*/ 3497344 h 3525625"/>
              <a:gd name="connsiteX5" fmla="*/ 716437 w 4317476"/>
              <a:gd name="connsiteY5" fmla="*/ 3516198 h 3525625"/>
              <a:gd name="connsiteX6" fmla="*/ 1216058 w 4317476"/>
              <a:gd name="connsiteY6" fmla="*/ 3525625 h 3525625"/>
              <a:gd name="connsiteX7" fmla="*/ 1564849 w 4317476"/>
              <a:gd name="connsiteY7" fmla="*/ 3516198 h 3525625"/>
              <a:gd name="connsiteX8" fmla="*/ 1630837 w 4317476"/>
              <a:gd name="connsiteY8" fmla="*/ 3506771 h 3525625"/>
              <a:gd name="connsiteX9" fmla="*/ 1715678 w 4317476"/>
              <a:gd name="connsiteY9" fmla="*/ 3497344 h 3525625"/>
              <a:gd name="connsiteX10" fmla="*/ 1791093 w 4317476"/>
              <a:gd name="connsiteY10" fmla="*/ 3487918 h 3525625"/>
              <a:gd name="connsiteX11" fmla="*/ 1847653 w 4317476"/>
              <a:gd name="connsiteY11" fmla="*/ 3469064 h 3525625"/>
              <a:gd name="connsiteX12" fmla="*/ 1923068 w 4317476"/>
              <a:gd name="connsiteY12" fmla="*/ 3450210 h 3525625"/>
              <a:gd name="connsiteX13" fmla="*/ 1960775 w 4317476"/>
              <a:gd name="connsiteY13" fmla="*/ 3440784 h 3525625"/>
              <a:gd name="connsiteX14" fmla="*/ 2017336 w 4317476"/>
              <a:gd name="connsiteY14" fmla="*/ 3421930 h 3525625"/>
              <a:gd name="connsiteX15" fmla="*/ 2045616 w 4317476"/>
              <a:gd name="connsiteY15" fmla="*/ 3412503 h 3525625"/>
              <a:gd name="connsiteX16" fmla="*/ 2111604 w 4317476"/>
              <a:gd name="connsiteY16" fmla="*/ 3384223 h 3525625"/>
              <a:gd name="connsiteX17" fmla="*/ 2177592 w 4317476"/>
              <a:gd name="connsiteY17" fmla="*/ 3346515 h 3525625"/>
              <a:gd name="connsiteX18" fmla="*/ 2224726 w 4317476"/>
              <a:gd name="connsiteY18" fmla="*/ 3337089 h 3525625"/>
              <a:gd name="connsiteX19" fmla="*/ 2262433 w 4317476"/>
              <a:gd name="connsiteY19" fmla="*/ 3318235 h 3525625"/>
              <a:gd name="connsiteX20" fmla="*/ 2328421 w 4317476"/>
              <a:gd name="connsiteY20" fmla="*/ 3289955 h 3525625"/>
              <a:gd name="connsiteX21" fmla="*/ 2366128 w 4317476"/>
              <a:gd name="connsiteY21" fmla="*/ 3261674 h 3525625"/>
              <a:gd name="connsiteX22" fmla="*/ 2432115 w 4317476"/>
              <a:gd name="connsiteY22" fmla="*/ 3223967 h 3525625"/>
              <a:gd name="connsiteX23" fmla="*/ 2488676 w 4317476"/>
              <a:gd name="connsiteY23" fmla="*/ 3195687 h 3525625"/>
              <a:gd name="connsiteX24" fmla="*/ 2526383 w 4317476"/>
              <a:gd name="connsiteY24" fmla="*/ 3167406 h 3525625"/>
              <a:gd name="connsiteX25" fmla="*/ 2564091 w 4317476"/>
              <a:gd name="connsiteY25" fmla="*/ 3157979 h 3525625"/>
              <a:gd name="connsiteX26" fmla="*/ 2630078 w 4317476"/>
              <a:gd name="connsiteY26" fmla="*/ 3129699 h 3525625"/>
              <a:gd name="connsiteX27" fmla="*/ 2714919 w 4317476"/>
              <a:gd name="connsiteY27" fmla="*/ 3101419 h 3525625"/>
              <a:gd name="connsiteX28" fmla="*/ 2743200 w 4317476"/>
              <a:gd name="connsiteY28" fmla="*/ 3091992 h 3525625"/>
              <a:gd name="connsiteX29" fmla="*/ 2771480 w 4317476"/>
              <a:gd name="connsiteY29" fmla="*/ 3073138 h 3525625"/>
              <a:gd name="connsiteX30" fmla="*/ 2828041 w 4317476"/>
              <a:gd name="connsiteY30" fmla="*/ 3054285 h 3525625"/>
              <a:gd name="connsiteX31" fmla="*/ 2931736 w 4317476"/>
              <a:gd name="connsiteY31" fmla="*/ 2997724 h 3525625"/>
              <a:gd name="connsiteX32" fmla="*/ 2960016 w 4317476"/>
              <a:gd name="connsiteY32" fmla="*/ 2978870 h 3525625"/>
              <a:gd name="connsiteX33" fmla="*/ 2997724 w 4317476"/>
              <a:gd name="connsiteY33" fmla="*/ 2960017 h 3525625"/>
              <a:gd name="connsiteX34" fmla="*/ 3026004 w 4317476"/>
              <a:gd name="connsiteY34" fmla="*/ 2941163 h 3525625"/>
              <a:gd name="connsiteX35" fmla="*/ 3091992 w 4317476"/>
              <a:gd name="connsiteY35" fmla="*/ 2912883 h 3525625"/>
              <a:gd name="connsiteX36" fmla="*/ 3167406 w 4317476"/>
              <a:gd name="connsiteY36" fmla="*/ 2846895 h 3525625"/>
              <a:gd name="connsiteX37" fmla="*/ 3195686 w 4317476"/>
              <a:gd name="connsiteY37" fmla="*/ 2837468 h 3525625"/>
              <a:gd name="connsiteX38" fmla="*/ 3280528 w 4317476"/>
              <a:gd name="connsiteY38" fmla="*/ 2771480 h 3525625"/>
              <a:gd name="connsiteX39" fmla="*/ 3318235 w 4317476"/>
              <a:gd name="connsiteY39" fmla="*/ 2743200 h 3525625"/>
              <a:gd name="connsiteX40" fmla="*/ 3365369 w 4317476"/>
              <a:gd name="connsiteY40" fmla="*/ 2677212 h 3525625"/>
              <a:gd name="connsiteX41" fmla="*/ 3384223 w 4317476"/>
              <a:gd name="connsiteY41" fmla="*/ 2648932 h 3525625"/>
              <a:gd name="connsiteX42" fmla="*/ 3450210 w 4317476"/>
              <a:gd name="connsiteY42" fmla="*/ 2573518 h 3525625"/>
              <a:gd name="connsiteX43" fmla="*/ 3469064 w 4317476"/>
              <a:gd name="connsiteY43" fmla="*/ 2535810 h 3525625"/>
              <a:gd name="connsiteX44" fmla="*/ 3516198 w 4317476"/>
              <a:gd name="connsiteY44" fmla="*/ 2479250 h 3525625"/>
              <a:gd name="connsiteX45" fmla="*/ 3535051 w 4317476"/>
              <a:gd name="connsiteY45" fmla="*/ 2441542 h 3525625"/>
              <a:gd name="connsiteX46" fmla="*/ 3553905 w 4317476"/>
              <a:gd name="connsiteY46" fmla="*/ 2413262 h 3525625"/>
              <a:gd name="connsiteX47" fmla="*/ 3591612 w 4317476"/>
              <a:gd name="connsiteY47" fmla="*/ 2337847 h 3525625"/>
              <a:gd name="connsiteX48" fmla="*/ 3619893 w 4317476"/>
              <a:gd name="connsiteY48" fmla="*/ 2309567 h 3525625"/>
              <a:gd name="connsiteX49" fmla="*/ 3657600 w 4317476"/>
              <a:gd name="connsiteY49" fmla="*/ 2253006 h 3525625"/>
              <a:gd name="connsiteX50" fmla="*/ 3685880 w 4317476"/>
              <a:gd name="connsiteY50" fmla="*/ 2224726 h 3525625"/>
              <a:gd name="connsiteX51" fmla="*/ 3704734 w 4317476"/>
              <a:gd name="connsiteY51" fmla="*/ 2196445 h 3525625"/>
              <a:gd name="connsiteX52" fmla="*/ 3761295 w 4317476"/>
              <a:gd name="connsiteY52" fmla="*/ 2139885 h 3525625"/>
              <a:gd name="connsiteX53" fmla="*/ 3799002 w 4317476"/>
              <a:gd name="connsiteY53" fmla="*/ 2083324 h 3525625"/>
              <a:gd name="connsiteX54" fmla="*/ 3817856 w 4317476"/>
              <a:gd name="connsiteY54" fmla="*/ 2055043 h 3525625"/>
              <a:gd name="connsiteX55" fmla="*/ 3846136 w 4317476"/>
              <a:gd name="connsiteY55" fmla="*/ 2036190 h 3525625"/>
              <a:gd name="connsiteX56" fmla="*/ 3883843 w 4317476"/>
              <a:gd name="connsiteY56" fmla="*/ 1979629 h 3525625"/>
              <a:gd name="connsiteX57" fmla="*/ 3902697 w 4317476"/>
              <a:gd name="connsiteY57" fmla="*/ 1951348 h 3525625"/>
              <a:gd name="connsiteX58" fmla="*/ 3959258 w 4317476"/>
              <a:gd name="connsiteY58" fmla="*/ 1875934 h 3525625"/>
              <a:gd name="connsiteX59" fmla="*/ 4006392 w 4317476"/>
              <a:gd name="connsiteY59" fmla="*/ 1819373 h 3525625"/>
              <a:gd name="connsiteX60" fmla="*/ 4034672 w 4317476"/>
              <a:gd name="connsiteY60" fmla="*/ 1791093 h 3525625"/>
              <a:gd name="connsiteX61" fmla="*/ 4072379 w 4317476"/>
              <a:gd name="connsiteY61" fmla="*/ 1734532 h 3525625"/>
              <a:gd name="connsiteX62" fmla="*/ 4110086 w 4317476"/>
              <a:gd name="connsiteY62" fmla="*/ 1677971 h 3525625"/>
              <a:gd name="connsiteX63" fmla="*/ 4147794 w 4317476"/>
              <a:gd name="connsiteY63" fmla="*/ 1621410 h 3525625"/>
              <a:gd name="connsiteX64" fmla="*/ 4185501 w 4317476"/>
              <a:gd name="connsiteY64" fmla="*/ 1555423 h 3525625"/>
              <a:gd name="connsiteX65" fmla="*/ 4213781 w 4317476"/>
              <a:gd name="connsiteY65" fmla="*/ 1470581 h 3525625"/>
              <a:gd name="connsiteX66" fmla="*/ 4223208 w 4317476"/>
              <a:gd name="connsiteY66" fmla="*/ 1442301 h 3525625"/>
              <a:gd name="connsiteX67" fmla="*/ 4232635 w 4317476"/>
              <a:gd name="connsiteY67" fmla="*/ 1414021 h 3525625"/>
              <a:gd name="connsiteX68" fmla="*/ 4242062 w 4317476"/>
              <a:gd name="connsiteY68" fmla="*/ 1348033 h 3525625"/>
              <a:gd name="connsiteX69" fmla="*/ 4260915 w 4317476"/>
              <a:gd name="connsiteY69" fmla="*/ 1291472 h 3525625"/>
              <a:gd name="connsiteX70" fmla="*/ 4270342 w 4317476"/>
              <a:gd name="connsiteY70" fmla="*/ 1253765 h 3525625"/>
              <a:gd name="connsiteX71" fmla="*/ 4279769 w 4317476"/>
              <a:gd name="connsiteY71" fmla="*/ 1225485 h 3525625"/>
              <a:gd name="connsiteX72" fmla="*/ 4298623 w 4317476"/>
              <a:gd name="connsiteY72" fmla="*/ 1150070 h 3525625"/>
              <a:gd name="connsiteX73" fmla="*/ 4317476 w 4317476"/>
              <a:gd name="connsiteY73" fmla="*/ 989814 h 3525625"/>
              <a:gd name="connsiteX74" fmla="*/ 4308049 w 4317476"/>
              <a:gd name="connsiteY74" fmla="*/ 754144 h 3525625"/>
              <a:gd name="connsiteX75" fmla="*/ 4298623 w 4317476"/>
              <a:gd name="connsiteY75" fmla="*/ 697584 h 3525625"/>
              <a:gd name="connsiteX76" fmla="*/ 4279769 w 4317476"/>
              <a:gd name="connsiteY76" fmla="*/ 622169 h 3525625"/>
              <a:gd name="connsiteX77" fmla="*/ 4270342 w 4317476"/>
              <a:gd name="connsiteY77" fmla="*/ 537328 h 3525625"/>
              <a:gd name="connsiteX78" fmla="*/ 4251489 w 4317476"/>
              <a:gd name="connsiteY78" fmla="*/ 480767 h 3525625"/>
              <a:gd name="connsiteX79" fmla="*/ 4242062 w 4317476"/>
              <a:gd name="connsiteY79" fmla="*/ 405353 h 3525625"/>
              <a:gd name="connsiteX80" fmla="*/ 4223208 w 4317476"/>
              <a:gd name="connsiteY80" fmla="*/ 348792 h 3525625"/>
              <a:gd name="connsiteX81" fmla="*/ 4213781 w 4317476"/>
              <a:gd name="connsiteY81" fmla="*/ 320511 h 3525625"/>
              <a:gd name="connsiteX82" fmla="*/ 4194928 w 4317476"/>
              <a:gd name="connsiteY82" fmla="*/ 263951 h 3525625"/>
              <a:gd name="connsiteX83" fmla="*/ 4176074 w 4317476"/>
              <a:gd name="connsiteY83" fmla="*/ 235670 h 3525625"/>
              <a:gd name="connsiteX84" fmla="*/ 4138367 w 4317476"/>
              <a:gd name="connsiteY84" fmla="*/ 179109 h 3525625"/>
              <a:gd name="connsiteX85" fmla="*/ 4119513 w 4317476"/>
              <a:gd name="connsiteY85" fmla="*/ 150829 h 3525625"/>
              <a:gd name="connsiteX86" fmla="*/ 4091233 w 4317476"/>
              <a:gd name="connsiteY86" fmla="*/ 141402 h 3525625"/>
              <a:gd name="connsiteX87" fmla="*/ 4062952 w 4317476"/>
              <a:gd name="connsiteY87" fmla="*/ 122548 h 3525625"/>
              <a:gd name="connsiteX88" fmla="*/ 4025245 w 4317476"/>
              <a:gd name="connsiteY88" fmla="*/ 103695 h 3525625"/>
              <a:gd name="connsiteX89" fmla="*/ 3996965 w 4317476"/>
              <a:gd name="connsiteY89" fmla="*/ 84841 h 3525625"/>
              <a:gd name="connsiteX90" fmla="*/ 3930977 w 4317476"/>
              <a:gd name="connsiteY90" fmla="*/ 75414 h 3525625"/>
              <a:gd name="connsiteX91" fmla="*/ 3846136 w 4317476"/>
              <a:gd name="connsiteY91" fmla="*/ 47134 h 3525625"/>
              <a:gd name="connsiteX92" fmla="*/ 3817856 w 4317476"/>
              <a:gd name="connsiteY92" fmla="*/ 37707 h 3525625"/>
              <a:gd name="connsiteX93" fmla="*/ 3770722 w 4317476"/>
              <a:gd name="connsiteY93" fmla="*/ 28280 h 3525625"/>
              <a:gd name="connsiteX94" fmla="*/ 3657600 w 4317476"/>
              <a:gd name="connsiteY94" fmla="*/ 0 h 3525625"/>
              <a:gd name="connsiteX95" fmla="*/ 3544478 w 4317476"/>
              <a:gd name="connsiteY95" fmla="*/ 9427 h 3525625"/>
              <a:gd name="connsiteX96" fmla="*/ 3497344 w 4317476"/>
              <a:gd name="connsiteY96" fmla="*/ 18854 h 3525625"/>
              <a:gd name="connsiteX97" fmla="*/ 3440783 w 4317476"/>
              <a:gd name="connsiteY97" fmla="*/ 28280 h 3525625"/>
              <a:gd name="connsiteX98" fmla="*/ 3299381 w 4317476"/>
              <a:gd name="connsiteY98" fmla="*/ 47134 h 3525625"/>
              <a:gd name="connsiteX99" fmla="*/ 3157979 w 4317476"/>
              <a:gd name="connsiteY99" fmla="*/ 75414 h 3525625"/>
              <a:gd name="connsiteX100" fmla="*/ 3073138 w 4317476"/>
              <a:gd name="connsiteY100" fmla="*/ 94268 h 3525625"/>
              <a:gd name="connsiteX101" fmla="*/ 3035431 w 4317476"/>
              <a:gd name="connsiteY101" fmla="*/ 103695 h 3525625"/>
              <a:gd name="connsiteX102" fmla="*/ 2978870 w 4317476"/>
              <a:gd name="connsiteY102" fmla="*/ 113122 h 3525625"/>
              <a:gd name="connsiteX103" fmla="*/ 2950590 w 4317476"/>
              <a:gd name="connsiteY103" fmla="*/ 122548 h 3525625"/>
              <a:gd name="connsiteX104" fmla="*/ 2912882 w 4317476"/>
              <a:gd name="connsiteY104" fmla="*/ 131975 h 3525625"/>
              <a:gd name="connsiteX105" fmla="*/ 2856322 w 4317476"/>
              <a:gd name="connsiteY105" fmla="*/ 150829 h 3525625"/>
              <a:gd name="connsiteX106" fmla="*/ 2799761 w 4317476"/>
              <a:gd name="connsiteY106" fmla="*/ 179109 h 3525625"/>
              <a:gd name="connsiteX107" fmla="*/ 2714919 w 4317476"/>
              <a:gd name="connsiteY107" fmla="*/ 235670 h 3525625"/>
              <a:gd name="connsiteX108" fmla="*/ 2686639 w 4317476"/>
              <a:gd name="connsiteY108" fmla="*/ 254524 h 3525625"/>
              <a:gd name="connsiteX109" fmla="*/ 2601798 w 4317476"/>
              <a:gd name="connsiteY109" fmla="*/ 320511 h 3525625"/>
              <a:gd name="connsiteX110" fmla="*/ 2516957 w 4317476"/>
              <a:gd name="connsiteY110" fmla="*/ 377072 h 3525625"/>
              <a:gd name="connsiteX111" fmla="*/ 2488676 w 4317476"/>
              <a:gd name="connsiteY111" fmla="*/ 395926 h 3525625"/>
              <a:gd name="connsiteX112" fmla="*/ 2460396 w 4317476"/>
              <a:gd name="connsiteY112" fmla="*/ 452487 h 3525625"/>
              <a:gd name="connsiteX113" fmla="*/ 2469823 w 4317476"/>
              <a:gd name="connsiteY113" fmla="*/ 707010 h 3525625"/>
              <a:gd name="connsiteX114" fmla="*/ 2479249 w 4317476"/>
              <a:gd name="connsiteY114" fmla="*/ 735291 h 3525625"/>
              <a:gd name="connsiteX115" fmla="*/ 2498103 w 4317476"/>
              <a:gd name="connsiteY115" fmla="*/ 820132 h 3525625"/>
              <a:gd name="connsiteX116" fmla="*/ 2516957 w 4317476"/>
              <a:gd name="connsiteY116" fmla="*/ 952107 h 3525625"/>
              <a:gd name="connsiteX117" fmla="*/ 2526383 w 4317476"/>
              <a:gd name="connsiteY117" fmla="*/ 1008668 h 3525625"/>
              <a:gd name="connsiteX118" fmla="*/ 2516957 w 4317476"/>
              <a:gd name="connsiteY118" fmla="*/ 1084083 h 3525625"/>
              <a:gd name="connsiteX119" fmla="*/ 2507530 w 4317476"/>
              <a:gd name="connsiteY119" fmla="*/ 1112363 h 3525625"/>
              <a:gd name="connsiteX120" fmla="*/ 2460396 w 4317476"/>
              <a:gd name="connsiteY120" fmla="*/ 1168924 h 3525625"/>
              <a:gd name="connsiteX121" fmla="*/ 2432115 w 4317476"/>
              <a:gd name="connsiteY121" fmla="*/ 1178351 h 3525625"/>
              <a:gd name="connsiteX122" fmla="*/ 2253006 w 4317476"/>
              <a:gd name="connsiteY122" fmla="*/ 1187777 h 3525625"/>
              <a:gd name="connsiteX123" fmla="*/ 2196445 w 4317476"/>
              <a:gd name="connsiteY123" fmla="*/ 1197204 h 3525625"/>
              <a:gd name="connsiteX124" fmla="*/ 2121031 w 4317476"/>
              <a:gd name="connsiteY124" fmla="*/ 1206631 h 3525625"/>
              <a:gd name="connsiteX125" fmla="*/ 2092750 w 4317476"/>
              <a:gd name="connsiteY125" fmla="*/ 1216058 h 3525625"/>
              <a:gd name="connsiteX126" fmla="*/ 2026763 w 4317476"/>
              <a:gd name="connsiteY126" fmla="*/ 1225485 h 3525625"/>
              <a:gd name="connsiteX127" fmla="*/ 1800519 w 4317476"/>
              <a:gd name="connsiteY127" fmla="*/ 1244338 h 3525625"/>
              <a:gd name="connsiteX128" fmla="*/ 1715678 w 4317476"/>
              <a:gd name="connsiteY128" fmla="*/ 1263192 h 3525625"/>
              <a:gd name="connsiteX129" fmla="*/ 1687398 w 4317476"/>
              <a:gd name="connsiteY129" fmla="*/ 1272619 h 3525625"/>
              <a:gd name="connsiteX130" fmla="*/ 1640264 w 4317476"/>
              <a:gd name="connsiteY130" fmla="*/ 1282045 h 3525625"/>
              <a:gd name="connsiteX131" fmla="*/ 1583703 w 4317476"/>
              <a:gd name="connsiteY131" fmla="*/ 1300899 h 3525625"/>
              <a:gd name="connsiteX132" fmla="*/ 1517715 w 4317476"/>
              <a:gd name="connsiteY132" fmla="*/ 1319753 h 3525625"/>
              <a:gd name="connsiteX133" fmla="*/ 1480008 w 4317476"/>
              <a:gd name="connsiteY133" fmla="*/ 1329179 h 3525625"/>
              <a:gd name="connsiteX134" fmla="*/ 1395167 w 4317476"/>
              <a:gd name="connsiteY134" fmla="*/ 1357460 h 3525625"/>
              <a:gd name="connsiteX135" fmla="*/ 1366886 w 4317476"/>
              <a:gd name="connsiteY135" fmla="*/ 1366887 h 3525625"/>
              <a:gd name="connsiteX136" fmla="*/ 1329179 w 4317476"/>
              <a:gd name="connsiteY136" fmla="*/ 1385740 h 3525625"/>
              <a:gd name="connsiteX137" fmla="*/ 1282045 w 4317476"/>
              <a:gd name="connsiteY137" fmla="*/ 1404594 h 3525625"/>
              <a:gd name="connsiteX138" fmla="*/ 1253765 w 4317476"/>
              <a:gd name="connsiteY138" fmla="*/ 1423447 h 3525625"/>
              <a:gd name="connsiteX139" fmla="*/ 1197204 w 4317476"/>
              <a:gd name="connsiteY139" fmla="*/ 1442301 h 3525625"/>
              <a:gd name="connsiteX140" fmla="*/ 1140643 w 4317476"/>
              <a:gd name="connsiteY140" fmla="*/ 1480008 h 3525625"/>
              <a:gd name="connsiteX141" fmla="*/ 1074656 w 4317476"/>
              <a:gd name="connsiteY141" fmla="*/ 1517715 h 3525625"/>
              <a:gd name="connsiteX142" fmla="*/ 1046375 w 4317476"/>
              <a:gd name="connsiteY142" fmla="*/ 1527142 h 3525625"/>
              <a:gd name="connsiteX143" fmla="*/ 980388 w 4317476"/>
              <a:gd name="connsiteY143" fmla="*/ 1574276 h 3525625"/>
              <a:gd name="connsiteX144" fmla="*/ 942680 w 4317476"/>
              <a:gd name="connsiteY144" fmla="*/ 1593130 h 3525625"/>
              <a:gd name="connsiteX145" fmla="*/ 867266 w 4317476"/>
              <a:gd name="connsiteY145" fmla="*/ 1611984 h 3525625"/>
              <a:gd name="connsiteX146" fmla="*/ 838985 w 4317476"/>
              <a:gd name="connsiteY146" fmla="*/ 1630837 h 3525625"/>
              <a:gd name="connsiteX147" fmla="*/ 772998 w 4317476"/>
              <a:gd name="connsiteY147" fmla="*/ 1659118 h 3525625"/>
              <a:gd name="connsiteX148" fmla="*/ 735291 w 4317476"/>
              <a:gd name="connsiteY148" fmla="*/ 1696825 h 3525625"/>
              <a:gd name="connsiteX149" fmla="*/ 659876 w 4317476"/>
              <a:gd name="connsiteY149" fmla="*/ 1753386 h 3525625"/>
              <a:gd name="connsiteX150" fmla="*/ 603315 w 4317476"/>
              <a:gd name="connsiteY150" fmla="*/ 1791093 h 3525625"/>
              <a:gd name="connsiteX151" fmla="*/ 556181 w 4317476"/>
              <a:gd name="connsiteY151" fmla="*/ 1847654 h 3525625"/>
              <a:gd name="connsiteX152" fmla="*/ 537328 w 4317476"/>
              <a:gd name="connsiteY152" fmla="*/ 1904214 h 3525625"/>
              <a:gd name="connsiteX153" fmla="*/ 518474 w 4317476"/>
              <a:gd name="connsiteY153" fmla="*/ 1932495 h 3525625"/>
              <a:gd name="connsiteX154" fmla="*/ 509047 w 4317476"/>
              <a:gd name="connsiteY154" fmla="*/ 1960775 h 3525625"/>
              <a:gd name="connsiteX155" fmla="*/ 471340 w 4317476"/>
              <a:gd name="connsiteY155" fmla="*/ 2017336 h 3525625"/>
              <a:gd name="connsiteX156" fmla="*/ 461913 w 4317476"/>
              <a:gd name="connsiteY156" fmla="*/ 2055043 h 3525625"/>
              <a:gd name="connsiteX157" fmla="*/ 433633 w 4317476"/>
              <a:gd name="connsiteY157" fmla="*/ 2092751 h 3525625"/>
              <a:gd name="connsiteX158" fmla="*/ 414779 w 4317476"/>
              <a:gd name="connsiteY158" fmla="*/ 2121031 h 3525625"/>
              <a:gd name="connsiteX159" fmla="*/ 405352 w 4317476"/>
              <a:gd name="connsiteY159" fmla="*/ 2149311 h 3525625"/>
              <a:gd name="connsiteX160" fmla="*/ 386499 w 4317476"/>
              <a:gd name="connsiteY160" fmla="*/ 2177592 h 3525625"/>
              <a:gd name="connsiteX161" fmla="*/ 358218 w 4317476"/>
              <a:gd name="connsiteY161" fmla="*/ 2234153 h 3525625"/>
              <a:gd name="connsiteX162" fmla="*/ 329938 w 4317476"/>
              <a:gd name="connsiteY162" fmla="*/ 2290713 h 3525625"/>
              <a:gd name="connsiteX163" fmla="*/ 320511 w 4317476"/>
              <a:gd name="connsiteY163" fmla="*/ 2318994 h 3525625"/>
              <a:gd name="connsiteX164" fmla="*/ 263950 w 4317476"/>
              <a:gd name="connsiteY164" fmla="*/ 2403835 h 3525625"/>
              <a:gd name="connsiteX165" fmla="*/ 245097 w 4317476"/>
              <a:gd name="connsiteY165" fmla="*/ 2432115 h 3525625"/>
              <a:gd name="connsiteX166" fmla="*/ 226243 w 4317476"/>
              <a:gd name="connsiteY166" fmla="*/ 2460396 h 3525625"/>
              <a:gd name="connsiteX167" fmla="*/ 216816 w 4317476"/>
              <a:gd name="connsiteY167" fmla="*/ 2488676 h 3525625"/>
              <a:gd name="connsiteX168" fmla="*/ 188536 w 4317476"/>
              <a:gd name="connsiteY168" fmla="*/ 2516957 h 3525625"/>
              <a:gd name="connsiteX169" fmla="*/ 169682 w 4317476"/>
              <a:gd name="connsiteY169" fmla="*/ 2545237 h 3525625"/>
              <a:gd name="connsiteX170" fmla="*/ 141402 w 4317476"/>
              <a:gd name="connsiteY170" fmla="*/ 2573518 h 3525625"/>
              <a:gd name="connsiteX171" fmla="*/ 122548 w 4317476"/>
              <a:gd name="connsiteY171" fmla="*/ 2601798 h 3525625"/>
              <a:gd name="connsiteX172" fmla="*/ 94268 w 4317476"/>
              <a:gd name="connsiteY172" fmla="*/ 2630078 h 3525625"/>
              <a:gd name="connsiteX173" fmla="*/ 75414 w 4317476"/>
              <a:gd name="connsiteY173" fmla="*/ 2658359 h 3525625"/>
              <a:gd name="connsiteX174" fmla="*/ 28280 w 4317476"/>
              <a:gd name="connsiteY174" fmla="*/ 2714920 h 3525625"/>
              <a:gd name="connsiteX175" fmla="*/ 37707 w 4317476"/>
              <a:gd name="connsiteY175" fmla="*/ 2837468 h 3525625"/>
              <a:gd name="connsiteX176" fmla="*/ 18853 w 4317476"/>
              <a:gd name="connsiteY176" fmla="*/ 2903456 h 3525625"/>
              <a:gd name="connsiteX177" fmla="*/ 0 w 4317476"/>
              <a:gd name="connsiteY177" fmla="*/ 2978870 h 3525625"/>
              <a:gd name="connsiteX178" fmla="*/ 9427 w 4317476"/>
              <a:gd name="connsiteY178" fmla="*/ 3026004 h 3525625"/>
              <a:gd name="connsiteX179" fmla="*/ 18853 w 4317476"/>
              <a:gd name="connsiteY179" fmla="*/ 3054285 h 3525625"/>
              <a:gd name="connsiteX180" fmla="*/ 28280 w 4317476"/>
              <a:gd name="connsiteY180" fmla="*/ 3101419 h 3525625"/>
              <a:gd name="connsiteX181" fmla="*/ 47134 w 4317476"/>
              <a:gd name="connsiteY181" fmla="*/ 3157979 h 3525625"/>
              <a:gd name="connsiteX182" fmla="*/ 56561 w 4317476"/>
              <a:gd name="connsiteY182" fmla="*/ 3214540 h 3525625"/>
              <a:gd name="connsiteX183" fmla="*/ 65988 w 4317476"/>
              <a:gd name="connsiteY183" fmla="*/ 3242821 h 3525625"/>
              <a:gd name="connsiteX184" fmla="*/ 75414 w 4317476"/>
              <a:gd name="connsiteY184" fmla="*/ 3299381 h 3525625"/>
              <a:gd name="connsiteX185" fmla="*/ 103695 w 4317476"/>
              <a:gd name="connsiteY185" fmla="*/ 3365369 h 3525625"/>
              <a:gd name="connsiteX186" fmla="*/ 141402 w 4317476"/>
              <a:gd name="connsiteY186" fmla="*/ 3450210 h 3525625"/>
              <a:gd name="connsiteX187" fmla="*/ 169682 w 4317476"/>
              <a:gd name="connsiteY187" fmla="*/ 3459637 h 3525625"/>
              <a:gd name="connsiteX188" fmla="*/ 169682 w 4317476"/>
              <a:gd name="connsiteY188" fmla="*/ 3450210 h 352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317476" h="3525625">
                <a:moveTo>
                  <a:pt x="169682" y="3450210"/>
                </a:moveTo>
                <a:cubicBezTo>
                  <a:pt x="199534" y="3451781"/>
                  <a:pt x="175256" y="3453974"/>
                  <a:pt x="348792" y="3469064"/>
                </a:cubicBezTo>
                <a:cubicBezTo>
                  <a:pt x="374030" y="3471259"/>
                  <a:pt x="399095" y="3475143"/>
                  <a:pt x="424206" y="3478491"/>
                </a:cubicBezTo>
                <a:cubicBezTo>
                  <a:pt x="446230" y="3481428"/>
                  <a:pt x="468127" y="3485322"/>
                  <a:pt x="490194" y="3487918"/>
                </a:cubicBezTo>
                <a:cubicBezTo>
                  <a:pt x="521557" y="3491608"/>
                  <a:pt x="553126" y="3493427"/>
                  <a:pt x="584462" y="3497344"/>
                </a:cubicBezTo>
                <a:cubicBezTo>
                  <a:pt x="631655" y="3503243"/>
                  <a:pt x="667594" y="3514597"/>
                  <a:pt x="716437" y="3516198"/>
                </a:cubicBezTo>
                <a:cubicBezTo>
                  <a:pt x="882918" y="3521656"/>
                  <a:pt x="1049518" y="3522483"/>
                  <a:pt x="1216058" y="3525625"/>
                </a:cubicBezTo>
                <a:lnTo>
                  <a:pt x="1564849" y="3516198"/>
                </a:lnTo>
                <a:cubicBezTo>
                  <a:pt x="1587045" y="3515189"/>
                  <a:pt x="1608789" y="3509527"/>
                  <a:pt x="1630837" y="3506771"/>
                </a:cubicBezTo>
                <a:cubicBezTo>
                  <a:pt x="1659072" y="3503242"/>
                  <a:pt x="1687419" y="3500669"/>
                  <a:pt x="1715678" y="3497344"/>
                </a:cubicBezTo>
                <a:lnTo>
                  <a:pt x="1791093" y="3487918"/>
                </a:lnTo>
                <a:cubicBezTo>
                  <a:pt x="1809946" y="3481633"/>
                  <a:pt x="1828166" y="3472961"/>
                  <a:pt x="1847653" y="3469064"/>
                </a:cubicBezTo>
                <a:cubicBezTo>
                  <a:pt x="1943501" y="3449894"/>
                  <a:pt x="1855421" y="3469537"/>
                  <a:pt x="1923068" y="3450210"/>
                </a:cubicBezTo>
                <a:cubicBezTo>
                  <a:pt x="1935525" y="3446651"/>
                  <a:pt x="1948366" y="3444507"/>
                  <a:pt x="1960775" y="3440784"/>
                </a:cubicBezTo>
                <a:cubicBezTo>
                  <a:pt x="1979810" y="3435073"/>
                  <a:pt x="1998482" y="3428215"/>
                  <a:pt x="2017336" y="3421930"/>
                </a:cubicBezTo>
                <a:cubicBezTo>
                  <a:pt x="2026763" y="3418788"/>
                  <a:pt x="2037348" y="3418015"/>
                  <a:pt x="2045616" y="3412503"/>
                </a:cubicBezTo>
                <a:cubicBezTo>
                  <a:pt x="2084677" y="3386464"/>
                  <a:pt x="2062906" y="3396398"/>
                  <a:pt x="2111604" y="3384223"/>
                </a:cubicBezTo>
                <a:cubicBezTo>
                  <a:pt x="2132292" y="3370430"/>
                  <a:pt x="2153670" y="3354489"/>
                  <a:pt x="2177592" y="3346515"/>
                </a:cubicBezTo>
                <a:cubicBezTo>
                  <a:pt x="2192792" y="3341448"/>
                  <a:pt x="2209015" y="3340231"/>
                  <a:pt x="2224726" y="3337089"/>
                </a:cubicBezTo>
                <a:cubicBezTo>
                  <a:pt x="2237295" y="3330804"/>
                  <a:pt x="2249517" y="3323771"/>
                  <a:pt x="2262433" y="3318235"/>
                </a:cubicBezTo>
                <a:cubicBezTo>
                  <a:pt x="2303250" y="3300741"/>
                  <a:pt x="2282949" y="3318375"/>
                  <a:pt x="2328421" y="3289955"/>
                </a:cubicBezTo>
                <a:cubicBezTo>
                  <a:pt x="2341744" y="3281628"/>
                  <a:pt x="2353343" y="3270806"/>
                  <a:pt x="2366128" y="3261674"/>
                </a:cubicBezTo>
                <a:cubicBezTo>
                  <a:pt x="2412055" y="3228869"/>
                  <a:pt x="2376889" y="3255525"/>
                  <a:pt x="2432115" y="3223967"/>
                </a:cubicBezTo>
                <a:cubicBezTo>
                  <a:pt x="2483280" y="3194730"/>
                  <a:pt x="2436829" y="3212968"/>
                  <a:pt x="2488676" y="3195687"/>
                </a:cubicBezTo>
                <a:cubicBezTo>
                  <a:pt x="2501245" y="3186260"/>
                  <a:pt x="2512330" y="3174432"/>
                  <a:pt x="2526383" y="3167406"/>
                </a:cubicBezTo>
                <a:cubicBezTo>
                  <a:pt x="2537971" y="3161612"/>
                  <a:pt x="2551633" y="3161538"/>
                  <a:pt x="2564091" y="3157979"/>
                </a:cubicBezTo>
                <a:cubicBezTo>
                  <a:pt x="2617197" y="3142807"/>
                  <a:pt x="2567228" y="3154840"/>
                  <a:pt x="2630078" y="3129699"/>
                </a:cubicBezTo>
                <a:cubicBezTo>
                  <a:pt x="2630112" y="3129685"/>
                  <a:pt x="2700761" y="3106138"/>
                  <a:pt x="2714919" y="3101419"/>
                </a:cubicBezTo>
                <a:lnTo>
                  <a:pt x="2743200" y="3091992"/>
                </a:lnTo>
                <a:cubicBezTo>
                  <a:pt x="2752627" y="3085707"/>
                  <a:pt x="2761127" y="3077739"/>
                  <a:pt x="2771480" y="3073138"/>
                </a:cubicBezTo>
                <a:cubicBezTo>
                  <a:pt x="2789641" y="3065067"/>
                  <a:pt x="2828041" y="3054285"/>
                  <a:pt x="2828041" y="3054285"/>
                </a:cubicBezTo>
                <a:cubicBezTo>
                  <a:pt x="2953458" y="2970672"/>
                  <a:pt x="2822657" y="3052263"/>
                  <a:pt x="2931736" y="2997724"/>
                </a:cubicBezTo>
                <a:cubicBezTo>
                  <a:pt x="2941869" y="2992657"/>
                  <a:pt x="2950179" y="2984491"/>
                  <a:pt x="2960016" y="2978870"/>
                </a:cubicBezTo>
                <a:cubicBezTo>
                  <a:pt x="2972217" y="2971898"/>
                  <a:pt x="2985523" y="2966989"/>
                  <a:pt x="2997724" y="2960017"/>
                </a:cubicBezTo>
                <a:cubicBezTo>
                  <a:pt x="3007561" y="2954396"/>
                  <a:pt x="3016167" y="2946784"/>
                  <a:pt x="3026004" y="2941163"/>
                </a:cubicBezTo>
                <a:cubicBezTo>
                  <a:pt x="3058623" y="2922523"/>
                  <a:pt x="3060262" y="2923459"/>
                  <a:pt x="3091992" y="2912883"/>
                </a:cubicBezTo>
                <a:cubicBezTo>
                  <a:pt x="3116332" y="2888543"/>
                  <a:pt x="3137113" y="2864206"/>
                  <a:pt x="3167406" y="2846895"/>
                </a:cubicBezTo>
                <a:cubicBezTo>
                  <a:pt x="3176033" y="2841965"/>
                  <a:pt x="3186259" y="2840610"/>
                  <a:pt x="3195686" y="2837468"/>
                </a:cubicBezTo>
                <a:lnTo>
                  <a:pt x="3280528" y="2771480"/>
                </a:lnTo>
                <a:cubicBezTo>
                  <a:pt x="3292981" y="2761901"/>
                  <a:pt x="3309520" y="2756272"/>
                  <a:pt x="3318235" y="2743200"/>
                </a:cubicBezTo>
                <a:cubicBezTo>
                  <a:pt x="3362668" y="2676553"/>
                  <a:pt x="3306906" y="2759061"/>
                  <a:pt x="3365369" y="2677212"/>
                </a:cubicBezTo>
                <a:cubicBezTo>
                  <a:pt x="3371954" y="2667993"/>
                  <a:pt x="3376850" y="2657534"/>
                  <a:pt x="3384223" y="2648932"/>
                </a:cubicBezTo>
                <a:cubicBezTo>
                  <a:pt x="3424699" y="2601710"/>
                  <a:pt x="3418637" y="2624035"/>
                  <a:pt x="3450210" y="2573518"/>
                </a:cubicBezTo>
                <a:cubicBezTo>
                  <a:pt x="3457658" y="2561601"/>
                  <a:pt x="3460896" y="2547245"/>
                  <a:pt x="3469064" y="2535810"/>
                </a:cubicBezTo>
                <a:cubicBezTo>
                  <a:pt x="3524763" y="2457831"/>
                  <a:pt x="3473456" y="2554050"/>
                  <a:pt x="3516198" y="2479250"/>
                </a:cubicBezTo>
                <a:cubicBezTo>
                  <a:pt x="3523170" y="2467049"/>
                  <a:pt x="3528079" y="2453743"/>
                  <a:pt x="3535051" y="2441542"/>
                </a:cubicBezTo>
                <a:cubicBezTo>
                  <a:pt x="3540672" y="2431705"/>
                  <a:pt x="3548480" y="2423208"/>
                  <a:pt x="3553905" y="2413262"/>
                </a:cubicBezTo>
                <a:cubicBezTo>
                  <a:pt x="3567363" y="2388588"/>
                  <a:pt x="3571738" y="2357720"/>
                  <a:pt x="3591612" y="2337847"/>
                </a:cubicBezTo>
                <a:cubicBezTo>
                  <a:pt x="3601039" y="2328420"/>
                  <a:pt x="3611708" y="2320090"/>
                  <a:pt x="3619893" y="2309567"/>
                </a:cubicBezTo>
                <a:cubicBezTo>
                  <a:pt x="3633804" y="2291681"/>
                  <a:pt x="3641578" y="2269028"/>
                  <a:pt x="3657600" y="2253006"/>
                </a:cubicBezTo>
                <a:cubicBezTo>
                  <a:pt x="3667027" y="2243579"/>
                  <a:pt x="3677346" y="2234967"/>
                  <a:pt x="3685880" y="2224726"/>
                </a:cubicBezTo>
                <a:cubicBezTo>
                  <a:pt x="3693133" y="2216022"/>
                  <a:pt x="3697207" y="2204913"/>
                  <a:pt x="3704734" y="2196445"/>
                </a:cubicBezTo>
                <a:cubicBezTo>
                  <a:pt x="3722448" y="2176517"/>
                  <a:pt x="3746505" y="2162070"/>
                  <a:pt x="3761295" y="2139885"/>
                </a:cubicBezTo>
                <a:lnTo>
                  <a:pt x="3799002" y="2083324"/>
                </a:lnTo>
                <a:cubicBezTo>
                  <a:pt x="3805287" y="2073897"/>
                  <a:pt x="3808429" y="2061328"/>
                  <a:pt x="3817856" y="2055043"/>
                </a:cubicBezTo>
                <a:lnTo>
                  <a:pt x="3846136" y="2036190"/>
                </a:lnTo>
                <a:lnTo>
                  <a:pt x="3883843" y="1979629"/>
                </a:lnTo>
                <a:cubicBezTo>
                  <a:pt x="3890128" y="1970202"/>
                  <a:pt x="3895899" y="1960412"/>
                  <a:pt x="3902697" y="1951348"/>
                </a:cubicBezTo>
                <a:cubicBezTo>
                  <a:pt x="3921551" y="1926210"/>
                  <a:pt x="3937039" y="1898153"/>
                  <a:pt x="3959258" y="1875934"/>
                </a:cubicBezTo>
                <a:cubicBezTo>
                  <a:pt x="4041877" y="1793315"/>
                  <a:pt x="3940771" y="1898118"/>
                  <a:pt x="4006392" y="1819373"/>
                </a:cubicBezTo>
                <a:cubicBezTo>
                  <a:pt x="4014926" y="1809132"/>
                  <a:pt x="4026487" y="1801616"/>
                  <a:pt x="4034672" y="1791093"/>
                </a:cubicBezTo>
                <a:cubicBezTo>
                  <a:pt x="4048583" y="1773207"/>
                  <a:pt x="4059810" y="1753386"/>
                  <a:pt x="4072379" y="1734532"/>
                </a:cubicBezTo>
                <a:lnTo>
                  <a:pt x="4110086" y="1677971"/>
                </a:lnTo>
                <a:cubicBezTo>
                  <a:pt x="4110090" y="1677966"/>
                  <a:pt x="4147791" y="1621415"/>
                  <a:pt x="4147794" y="1621410"/>
                </a:cubicBezTo>
                <a:cubicBezTo>
                  <a:pt x="4171714" y="1573569"/>
                  <a:pt x="4158852" y="1595395"/>
                  <a:pt x="4185501" y="1555423"/>
                </a:cubicBezTo>
                <a:lnTo>
                  <a:pt x="4213781" y="1470581"/>
                </a:lnTo>
                <a:lnTo>
                  <a:pt x="4223208" y="1442301"/>
                </a:lnTo>
                <a:lnTo>
                  <a:pt x="4232635" y="1414021"/>
                </a:lnTo>
                <a:cubicBezTo>
                  <a:pt x="4235777" y="1392025"/>
                  <a:pt x="4237066" y="1369683"/>
                  <a:pt x="4242062" y="1348033"/>
                </a:cubicBezTo>
                <a:cubicBezTo>
                  <a:pt x="4246531" y="1328668"/>
                  <a:pt x="4256095" y="1310752"/>
                  <a:pt x="4260915" y="1291472"/>
                </a:cubicBezTo>
                <a:cubicBezTo>
                  <a:pt x="4264057" y="1278903"/>
                  <a:pt x="4266783" y="1266222"/>
                  <a:pt x="4270342" y="1253765"/>
                </a:cubicBezTo>
                <a:cubicBezTo>
                  <a:pt x="4273072" y="1244211"/>
                  <a:pt x="4277154" y="1235071"/>
                  <a:pt x="4279769" y="1225485"/>
                </a:cubicBezTo>
                <a:cubicBezTo>
                  <a:pt x="4286587" y="1200486"/>
                  <a:pt x="4298623" y="1150070"/>
                  <a:pt x="4298623" y="1150070"/>
                </a:cubicBezTo>
                <a:cubicBezTo>
                  <a:pt x="4300694" y="1133498"/>
                  <a:pt x="4317476" y="1002030"/>
                  <a:pt x="4317476" y="989814"/>
                </a:cubicBezTo>
                <a:cubicBezTo>
                  <a:pt x="4317476" y="911195"/>
                  <a:pt x="4313111" y="832600"/>
                  <a:pt x="4308049" y="754144"/>
                </a:cubicBezTo>
                <a:cubicBezTo>
                  <a:pt x="4306818" y="735070"/>
                  <a:pt x="4302628" y="716273"/>
                  <a:pt x="4298623" y="697584"/>
                </a:cubicBezTo>
                <a:cubicBezTo>
                  <a:pt x="4293194" y="672247"/>
                  <a:pt x="4279769" y="622169"/>
                  <a:pt x="4279769" y="622169"/>
                </a:cubicBezTo>
                <a:cubicBezTo>
                  <a:pt x="4276627" y="593889"/>
                  <a:pt x="4275922" y="565230"/>
                  <a:pt x="4270342" y="537328"/>
                </a:cubicBezTo>
                <a:cubicBezTo>
                  <a:pt x="4266445" y="517840"/>
                  <a:pt x="4251489" y="480767"/>
                  <a:pt x="4251489" y="480767"/>
                </a:cubicBezTo>
                <a:cubicBezTo>
                  <a:pt x="4248347" y="455629"/>
                  <a:pt x="4247370" y="430124"/>
                  <a:pt x="4242062" y="405353"/>
                </a:cubicBezTo>
                <a:cubicBezTo>
                  <a:pt x="4237898" y="385921"/>
                  <a:pt x="4229493" y="367646"/>
                  <a:pt x="4223208" y="348792"/>
                </a:cubicBezTo>
                <a:lnTo>
                  <a:pt x="4213781" y="320511"/>
                </a:lnTo>
                <a:cubicBezTo>
                  <a:pt x="4213779" y="320506"/>
                  <a:pt x="4194931" y="263955"/>
                  <a:pt x="4194928" y="263951"/>
                </a:cubicBezTo>
                <a:cubicBezTo>
                  <a:pt x="4188643" y="254524"/>
                  <a:pt x="4181141" y="245804"/>
                  <a:pt x="4176074" y="235670"/>
                </a:cubicBezTo>
                <a:cubicBezTo>
                  <a:pt x="4138800" y="161123"/>
                  <a:pt x="4205378" y="259523"/>
                  <a:pt x="4138367" y="179109"/>
                </a:cubicBezTo>
                <a:cubicBezTo>
                  <a:pt x="4131114" y="170405"/>
                  <a:pt x="4128360" y="157907"/>
                  <a:pt x="4119513" y="150829"/>
                </a:cubicBezTo>
                <a:cubicBezTo>
                  <a:pt x="4111754" y="144622"/>
                  <a:pt x="4100121" y="145846"/>
                  <a:pt x="4091233" y="141402"/>
                </a:cubicBezTo>
                <a:cubicBezTo>
                  <a:pt x="4081099" y="136335"/>
                  <a:pt x="4072789" y="128169"/>
                  <a:pt x="4062952" y="122548"/>
                </a:cubicBezTo>
                <a:cubicBezTo>
                  <a:pt x="4050751" y="115576"/>
                  <a:pt x="4037446" y="110667"/>
                  <a:pt x="4025245" y="103695"/>
                </a:cubicBezTo>
                <a:cubicBezTo>
                  <a:pt x="4015408" y="98074"/>
                  <a:pt x="4007817" y="88097"/>
                  <a:pt x="3996965" y="84841"/>
                </a:cubicBezTo>
                <a:cubicBezTo>
                  <a:pt x="3975683" y="78456"/>
                  <a:pt x="3952973" y="78556"/>
                  <a:pt x="3930977" y="75414"/>
                </a:cubicBezTo>
                <a:lnTo>
                  <a:pt x="3846136" y="47134"/>
                </a:lnTo>
                <a:cubicBezTo>
                  <a:pt x="3836709" y="43992"/>
                  <a:pt x="3827600" y="39656"/>
                  <a:pt x="3817856" y="37707"/>
                </a:cubicBezTo>
                <a:cubicBezTo>
                  <a:pt x="3802145" y="34565"/>
                  <a:pt x="3786180" y="32496"/>
                  <a:pt x="3770722" y="28280"/>
                </a:cubicBezTo>
                <a:cubicBezTo>
                  <a:pt x="3653348" y="-3731"/>
                  <a:pt x="3774812" y="19536"/>
                  <a:pt x="3657600" y="0"/>
                </a:cubicBezTo>
                <a:cubicBezTo>
                  <a:pt x="3619893" y="3142"/>
                  <a:pt x="3582057" y="5006"/>
                  <a:pt x="3544478" y="9427"/>
                </a:cubicBezTo>
                <a:cubicBezTo>
                  <a:pt x="3528565" y="11299"/>
                  <a:pt x="3513108" y="15988"/>
                  <a:pt x="3497344" y="18854"/>
                </a:cubicBezTo>
                <a:cubicBezTo>
                  <a:pt x="3478539" y="22273"/>
                  <a:pt x="3459705" y="25577"/>
                  <a:pt x="3440783" y="28280"/>
                </a:cubicBezTo>
                <a:cubicBezTo>
                  <a:pt x="3416701" y="31720"/>
                  <a:pt x="3326089" y="41792"/>
                  <a:pt x="3299381" y="47134"/>
                </a:cubicBezTo>
                <a:lnTo>
                  <a:pt x="3157979" y="75414"/>
                </a:lnTo>
                <a:cubicBezTo>
                  <a:pt x="3102941" y="93761"/>
                  <a:pt x="3156091" y="77677"/>
                  <a:pt x="3073138" y="94268"/>
                </a:cubicBezTo>
                <a:cubicBezTo>
                  <a:pt x="3060434" y="96809"/>
                  <a:pt x="3048135" y="101154"/>
                  <a:pt x="3035431" y="103695"/>
                </a:cubicBezTo>
                <a:cubicBezTo>
                  <a:pt x="3016688" y="107444"/>
                  <a:pt x="2997529" y="108976"/>
                  <a:pt x="2978870" y="113122"/>
                </a:cubicBezTo>
                <a:cubicBezTo>
                  <a:pt x="2969170" y="115277"/>
                  <a:pt x="2960144" y="119818"/>
                  <a:pt x="2950590" y="122548"/>
                </a:cubicBezTo>
                <a:cubicBezTo>
                  <a:pt x="2938132" y="126107"/>
                  <a:pt x="2925292" y="128252"/>
                  <a:pt x="2912882" y="131975"/>
                </a:cubicBezTo>
                <a:cubicBezTo>
                  <a:pt x="2893847" y="137686"/>
                  <a:pt x="2872858" y="139805"/>
                  <a:pt x="2856322" y="150829"/>
                </a:cubicBezTo>
                <a:cubicBezTo>
                  <a:pt x="2819773" y="175195"/>
                  <a:pt x="2838790" y="166100"/>
                  <a:pt x="2799761" y="179109"/>
                </a:cubicBezTo>
                <a:lnTo>
                  <a:pt x="2714919" y="235670"/>
                </a:lnTo>
                <a:cubicBezTo>
                  <a:pt x="2705492" y="241954"/>
                  <a:pt x="2694650" y="246513"/>
                  <a:pt x="2686639" y="254524"/>
                </a:cubicBezTo>
                <a:cubicBezTo>
                  <a:pt x="2642336" y="298827"/>
                  <a:pt x="2669452" y="275409"/>
                  <a:pt x="2601798" y="320511"/>
                </a:cubicBezTo>
                <a:lnTo>
                  <a:pt x="2516957" y="377072"/>
                </a:lnTo>
                <a:lnTo>
                  <a:pt x="2488676" y="395926"/>
                </a:lnTo>
                <a:cubicBezTo>
                  <a:pt x="2479144" y="410225"/>
                  <a:pt x="2460396" y="432973"/>
                  <a:pt x="2460396" y="452487"/>
                </a:cubicBezTo>
                <a:cubicBezTo>
                  <a:pt x="2460396" y="537386"/>
                  <a:pt x="2464176" y="622299"/>
                  <a:pt x="2469823" y="707010"/>
                </a:cubicBezTo>
                <a:cubicBezTo>
                  <a:pt x="2470484" y="716925"/>
                  <a:pt x="2476519" y="725736"/>
                  <a:pt x="2479249" y="735291"/>
                </a:cubicBezTo>
                <a:cubicBezTo>
                  <a:pt x="2486815" y="761774"/>
                  <a:pt x="2493242" y="793397"/>
                  <a:pt x="2498103" y="820132"/>
                </a:cubicBezTo>
                <a:cubicBezTo>
                  <a:pt x="2513096" y="902590"/>
                  <a:pt x="2503303" y="856524"/>
                  <a:pt x="2516957" y="952107"/>
                </a:cubicBezTo>
                <a:cubicBezTo>
                  <a:pt x="2519660" y="971029"/>
                  <a:pt x="2523241" y="989814"/>
                  <a:pt x="2526383" y="1008668"/>
                </a:cubicBezTo>
                <a:cubicBezTo>
                  <a:pt x="2523241" y="1033806"/>
                  <a:pt x="2521489" y="1059158"/>
                  <a:pt x="2516957" y="1084083"/>
                </a:cubicBezTo>
                <a:cubicBezTo>
                  <a:pt x="2515180" y="1093859"/>
                  <a:pt x="2511974" y="1103475"/>
                  <a:pt x="2507530" y="1112363"/>
                </a:cubicBezTo>
                <a:cubicBezTo>
                  <a:pt x="2498836" y="1129751"/>
                  <a:pt x="2476030" y="1158501"/>
                  <a:pt x="2460396" y="1168924"/>
                </a:cubicBezTo>
                <a:cubicBezTo>
                  <a:pt x="2452128" y="1174436"/>
                  <a:pt x="2442011" y="1177451"/>
                  <a:pt x="2432115" y="1178351"/>
                </a:cubicBezTo>
                <a:cubicBezTo>
                  <a:pt x="2372575" y="1183764"/>
                  <a:pt x="2312709" y="1184635"/>
                  <a:pt x="2253006" y="1187777"/>
                </a:cubicBezTo>
                <a:cubicBezTo>
                  <a:pt x="2234152" y="1190919"/>
                  <a:pt x="2215367" y="1194501"/>
                  <a:pt x="2196445" y="1197204"/>
                </a:cubicBezTo>
                <a:cubicBezTo>
                  <a:pt x="2171366" y="1200787"/>
                  <a:pt x="2145956" y="1202099"/>
                  <a:pt x="2121031" y="1206631"/>
                </a:cubicBezTo>
                <a:cubicBezTo>
                  <a:pt x="2111254" y="1208409"/>
                  <a:pt x="2102494" y="1214109"/>
                  <a:pt x="2092750" y="1216058"/>
                </a:cubicBezTo>
                <a:cubicBezTo>
                  <a:pt x="2070963" y="1220416"/>
                  <a:pt x="2048891" y="1223473"/>
                  <a:pt x="2026763" y="1225485"/>
                </a:cubicBezTo>
                <a:cubicBezTo>
                  <a:pt x="1911427" y="1235970"/>
                  <a:pt x="1899507" y="1230197"/>
                  <a:pt x="1800519" y="1244338"/>
                </a:cubicBezTo>
                <a:cubicBezTo>
                  <a:pt x="1781080" y="1247115"/>
                  <a:pt x="1736262" y="1257311"/>
                  <a:pt x="1715678" y="1263192"/>
                </a:cubicBezTo>
                <a:cubicBezTo>
                  <a:pt x="1706124" y="1265922"/>
                  <a:pt x="1697038" y="1270209"/>
                  <a:pt x="1687398" y="1272619"/>
                </a:cubicBezTo>
                <a:cubicBezTo>
                  <a:pt x="1671854" y="1276505"/>
                  <a:pt x="1655722" y="1277829"/>
                  <a:pt x="1640264" y="1282045"/>
                </a:cubicBezTo>
                <a:cubicBezTo>
                  <a:pt x="1621091" y="1287274"/>
                  <a:pt x="1602983" y="1296079"/>
                  <a:pt x="1583703" y="1300899"/>
                </a:cubicBezTo>
                <a:cubicBezTo>
                  <a:pt x="1465774" y="1330382"/>
                  <a:pt x="1612422" y="1292695"/>
                  <a:pt x="1517715" y="1319753"/>
                </a:cubicBezTo>
                <a:cubicBezTo>
                  <a:pt x="1505258" y="1323312"/>
                  <a:pt x="1492417" y="1325456"/>
                  <a:pt x="1480008" y="1329179"/>
                </a:cubicBezTo>
                <a:cubicBezTo>
                  <a:pt x="1479991" y="1329184"/>
                  <a:pt x="1409316" y="1352744"/>
                  <a:pt x="1395167" y="1357460"/>
                </a:cubicBezTo>
                <a:cubicBezTo>
                  <a:pt x="1385740" y="1360602"/>
                  <a:pt x="1375774" y="1362443"/>
                  <a:pt x="1366886" y="1366887"/>
                </a:cubicBezTo>
                <a:cubicBezTo>
                  <a:pt x="1354317" y="1373171"/>
                  <a:pt x="1342020" y="1380033"/>
                  <a:pt x="1329179" y="1385740"/>
                </a:cubicBezTo>
                <a:cubicBezTo>
                  <a:pt x="1313716" y="1392613"/>
                  <a:pt x="1297180" y="1397026"/>
                  <a:pt x="1282045" y="1404594"/>
                </a:cubicBezTo>
                <a:cubicBezTo>
                  <a:pt x="1271912" y="1409661"/>
                  <a:pt x="1264118" y="1418846"/>
                  <a:pt x="1253765" y="1423447"/>
                </a:cubicBezTo>
                <a:cubicBezTo>
                  <a:pt x="1235604" y="1431518"/>
                  <a:pt x="1213740" y="1431277"/>
                  <a:pt x="1197204" y="1442301"/>
                </a:cubicBezTo>
                <a:lnTo>
                  <a:pt x="1140643" y="1480008"/>
                </a:lnTo>
                <a:cubicBezTo>
                  <a:pt x="1112237" y="1498945"/>
                  <a:pt x="1108150" y="1503361"/>
                  <a:pt x="1074656" y="1517715"/>
                </a:cubicBezTo>
                <a:cubicBezTo>
                  <a:pt x="1065522" y="1521629"/>
                  <a:pt x="1055802" y="1524000"/>
                  <a:pt x="1046375" y="1527142"/>
                </a:cubicBezTo>
                <a:cubicBezTo>
                  <a:pt x="1030184" y="1539286"/>
                  <a:pt x="999690" y="1563246"/>
                  <a:pt x="980388" y="1574276"/>
                </a:cubicBezTo>
                <a:cubicBezTo>
                  <a:pt x="968187" y="1581248"/>
                  <a:pt x="956012" y="1588686"/>
                  <a:pt x="942680" y="1593130"/>
                </a:cubicBezTo>
                <a:cubicBezTo>
                  <a:pt x="918098" y="1601324"/>
                  <a:pt x="867266" y="1611984"/>
                  <a:pt x="867266" y="1611984"/>
                </a:cubicBezTo>
                <a:cubicBezTo>
                  <a:pt x="857839" y="1618268"/>
                  <a:pt x="849119" y="1625770"/>
                  <a:pt x="838985" y="1630837"/>
                </a:cubicBezTo>
                <a:cubicBezTo>
                  <a:pt x="802582" y="1649038"/>
                  <a:pt x="812227" y="1629696"/>
                  <a:pt x="772998" y="1659118"/>
                </a:cubicBezTo>
                <a:cubicBezTo>
                  <a:pt x="758778" y="1669783"/>
                  <a:pt x="748946" y="1685446"/>
                  <a:pt x="735291" y="1696825"/>
                </a:cubicBezTo>
                <a:cubicBezTo>
                  <a:pt x="711151" y="1716941"/>
                  <a:pt x="686021" y="1735956"/>
                  <a:pt x="659876" y="1753386"/>
                </a:cubicBezTo>
                <a:cubicBezTo>
                  <a:pt x="641022" y="1765955"/>
                  <a:pt x="619337" y="1775071"/>
                  <a:pt x="603315" y="1791093"/>
                </a:cubicBezTo>
                <a:cubicBezTo>
                  <a:pt x="567024" y="1827384"/>
                  <a:pt x="582430" y="1808281"/>
                  <a:pt x="556181" y="1847654"/>
                </a:cubicBezTo>
                <a:cubicBezTo>
                  <a:pt x="549897" y="1866507"/>
                  <a:pt x="548352" y="1887679"/>
                  <a:pt x="537328" y="1904214"/>
                </a:cubicBezTo>
                <a:cubicBezTo>
                  <a:pt x="531043" y="1913641"/>
                  <a:pt x="523541" y="1922361"/>
                  <a:pt x="518474" y="1932495"/>
                </a:cubicBezTo>
                <a:cubicBezTo>
                  <a:pt x="514030" y="1941383"/>
                  <a:pt x="513873" y="1952089"/>
                  <a:pt x="509047" y="1960775"/>
                </a:cubicBezTo>
                <a:cubicBezTo>
                  <a:pt x="498043" y="1980583"/>
                  <a:pt x="471340" y="2017336"/>
                  <a:pt x="471340" y="2017336"/>
                </a:cubicBezTo>
                <a:cubicBezTo>
                  <a:pt x="468198" y="2029905"/>
                  <a:pt x="467707" y="2043455"/>
                  <a:pt x="461913" y="2055043"/>
                </a:cubicBezTo>
                <a:cubicBezTo>
                  <a:pt x="454887" y="2069096"/>
                  <a:pt x="442765" y="2079966"/>
                  <a:pt x="433633" y="2092751"/>
                </a:cubicBezTo>
                <a:cubicBezTo>
                  <a:pt x="427048" y="2101970"/>
                  <a:pt x="419846" y="2110898"/>
                  <a:pt x="414779" y="2121031"/>
                </a:cubicBezTo>
                <a:cubicBezTo>
                  <a:pt x="410335" y="2129919"/>
                  <a:pt x="409796" y="2140423"/>
                  <a:pt x="405352" y="2149311"/>
                </a:cubicBezTo>
                <a:cubicBezTo>
                  <a:pt x="400285" y="2159445"/>
                  <a:pt x="391566" y="2167458"/>
                  <a:pt x="386499" y="2177592"/>
                </a:cubicBezTo>
                <a:cubicBezTo>
                  <a:pt x="347475" y="2255642"/>
                  <a:pt x="412246" y="2153111"/>
                  <a:pt x="358218" y="2234153"/>
                </a:cubicBezTo>
                <a:cubicBezTo>
                  <a:pt x="334527" y="2305232"/>
                  <a:pt x="366484" y="2217622"/>
                  <a:pt x="329938" y="2290713"/>
                </a:cubicBezTo>
                <a:cubicBezTo>
                  <a:pt x="325494" y="2299601"/>
                  <a:pt x="325337" y="2310308"/>
                  <a:pt x="320511" y="2318994"/>
                </a:cubicBezTo>
                <a:cubicBezTo>
                  <a:pt x="320499" y="2319016"/>
                  <a:pt x="273384" y="2389684"/>
                  <a:pt x="263950" y="2403835"/>
                </a:cubicBezTo>
                <a:lnTo>
                  <a:pt x="245097" y="2432115"/>
                </a:lnTo>
                <a:cubicBezTo>
                  <a:pt x="238812" y="2441542"/>
                  <a:pt x="229826" y="2449648"/>
                  <a:pt x="226243" y="2460396"/>
                </a:cubicBezTo>
                <a:cubicBezTo>
                  <a:pt x="223101" y="2469823"/>
                  <a:pt x="222328" y="2480408"/>
                  <a:pt x="216816" y="2488676"/>
                </a:cubicBezTo>
                <a:cubicBezTo>
                  <a:pt x="209421" y="2499769"/>
                  <a:pt x="197071" y="2506715"/>
                  <a:pt x="188536" y="2516957"/>
                </a:cubicBezTo>
                <a:cubicBezTo>
                  <a:pt x="181283" y="2525661"/>
                  <a:pt x="176935" y="2536533"/>
                  <a:pt x="169682" y="2545237"/>
                </a:cubicBezTo>
                <a:cubicBezTo>
                  <a:pt x="161147" y="2555479"/>
                  <a:pt x="149937" y="2563276"/>
                  <a:pt x="141402" y="2573518"/>
                </a:cubicBezTo>
                <a:cubicBezTo>
                  <a:pt x="134149" y="2582222"/>
                  <a:pt x="129801" y="2593094"/>
                  <a:pt x="122548" y="2601798"/>
                </a:cubicBezTo>
                <a:cubicBezTo>
                  <a:pt x="114013" y="2612039"/>
                  <a:pt x="102802" y="2619837"/>
                  <a:pt x="94268" y="2630078"/>
                </a:cubicBezTo>
                <a:cubicBezTo>
                  <a:pt x="87015" y="2638782"/>
                  <a:pt x="82667" y="2649655"/>
                  <a:pt x="75414" y="2658359"/>
                </a:cubicBezTo>
                <a:cubicBezTo>
                  <a:pt x="14927" y="2730943"/>
                  <a:pt x="75092" y="2644703"/>
                  <a:pt x="28280" y="2714920"/>
                </a:cubicBezTo>
                <a:cubicBezTo>
                  <a:pt x="31422" y="2755769"/>
                  <a:pt x="37707" y="2796498"/>
                  <a:pt x="37707" y="2837468"/>
                </a:cubicBezTo>
                <a:cubicBezTo>
                  <a:pt x="37707" y="2855100"/>
                  <a:pt x="23298" y="2885675"/>
                  <a:pt x="18853" y="2903456"/>
                </a:cubicBezTo>
                <a:lnTo>
                  <a:pt x="0" y="2978870"/>
                </a:lnTo>
                <a:cubicBezTo>
                  <a:pt x="3142" y="2994581"/>
                  <a:pt x="5541" y="3010460"/>
                  <a:pt x="9427" y="3026004"/>
                </a:cubicBezTo>
                <a:cubicBezTo>
                  <a:pt x="11837" y="3035644"/>
                  <a:pt x="16443" y="3044645"/>
                  <a:pt x="18853" y="3054285"/>
                </a:cubicBezTo>
                <a:cubicBezTo>
                  <a:pt x="22739" y="3069829"/>
                  <a:pt x="24064" y="3085961"/>
                  <a:pt x="28280" y="3101419"/>
                </a:cubicBezTo>
                <a:cubicBezTo>
                  <a:pt x="33509" y="3120592"/>
                  <a:pt x="47134" y="3157979"/>
                  <a:pt x="47134" y="3157979"/>
                </a:cubicBezTo>
                <a:cubicBezTo>
                  <a:pt x="50276" y="3176833"/>
                  <a:pt x="52415" y="3195881"/>
                  <a:pt x="56561" y="3214540"/>
                </a:cubicBezTo>
                <a:cubicBezTo>
                  <a:pt x="58717" y="3224240"/>
                  <a:pt x="63832" y="3233121"/>
                  <a:pt x="65988" y="3242821"/>
                </a:cubicBezTo>
                <a:cubicBezTo>
                  <a:pt x="70134" y="3261479"/>
                  <a:pt x="71268" y="3280723"/>
                  <a:pt x="75414" y="3299381"/>
                </a:cubicBezTo>
                <a:cubicBezTo>
                  <a:pt x="83000" y="3333521"/>
                  <a:pt x="89284" y="3329342"/>
                  <a:pt x="103695" y="3365369"/>
                </a:cubicBezTo>
                <a:cubicBezTo>
                  <a:pt x="111152" y="3384011"/>
                  <a:pt x="120063" y="3433139"/>
                  <a:pt x="141402" y="3450210"/>
                </a:cubicBezTo>
                <a:cubicBezTo>
                  <a:pt x="149161" y="3456417"/>
                  <a:pt x="161161" y="3454525"/>
                  <a:pt x="169682" y="3459637"/>
                </a:cubicBezTo>
                <a:cubicBezTo>
                  <a:pt x="177303" y="3464210"/>
                  <a:pt x="139830" y="3448639"/>
                  <a:pt x="169682" y="345021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2942</Words>
  <Application>Microsoft Macintosh PowerPoint</Application>
  <PresentationFormat>Widescreen</PresentationFormat>
  <Paragraphs>690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198</cp:revision>
  <dcterms:created xsi:type="dcterms:W3CDTF">2021-10-23T03:25:23Z</dcterms:created>
  <dcterms:modified xsi:type="dcterms:W3CDTF">2022-01-07T13:01:32Z</dcterms:modified>
</cp:coreProperties>
</file>