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74" r:id="rId3"/>
    <p:sldId id="279" r:id="rId4"/>
    <p:sldId id="280" r:id="rId5"/>
    <p:sldId id="275" r:id="rId6"/>
    <p:sldId id="276" r:id="rId7"/>
    <p:sldId id="270" r:id="rId8"/>
    <p:sldId id="282" r:id="rId9"/>
    <p:sldId id="283" r:id="rId10"/>
    <p:sldId id="284" r:id="rId11"/>
    <p:sldId id="285" r:id="rId12"/>
    <p:sldId id="286" r:id="rId13"/>
    <p:sldId id="272" r:id="rId14"/>
    <p:sldId id="27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8"/>
    <p:restoredTop sz="94898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3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97059" y="114113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Double Linked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40765" y="910391"/>
            <a:ext cx="4059173" cy="5940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Linked list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insert/delete data in any place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Head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list.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Creation(int ele) – always insert element at last.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ElementAt(int index) – returns element at index.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list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8" y="2524546"/>
            <a:ext cx="63440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354348" y="342900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70795" y="295940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8139899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925450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/>
        </p:nvGraphicFramePr>
        <p:xfrm>
          <a:off x="6901014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/>
        </p:nvGraphicFramePr>
        <p:xfrm>
          <a:off x="873325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/>
        </p:nvGraphicFramePr>
        <p:xfrm>
          <a:off x="10484685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4142876" y="493825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3826154" y="4506904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/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6681543" y="493825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6278433" y="4505517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1725292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1408570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2313EF-6505-F57E-E757-986C051ED64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4250162" y="2543411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/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6956780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6553670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FD0F3AD0-4F96-D0FC-C7C4-29CDEA023AD2}"/>
              </a:ext>
            </a:extLst>
          </p:cNvPr>
          <p:cNvGraphicFramePr>
            <a:graphicFrameLocks noGrp="1"/>
          </p:cNvGraphicFramePr>
          <p:nvPr/>
        </p:nvGraphicFramePr>
        <p:xfrm>
          <a:off x="2222873" y="223861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4" y="3320348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28818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34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3826154" y="4506904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3826154" y="5116191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4385616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4068894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/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6956780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6553670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3" y="3320348"/>
            <a:ext cx="1036837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again 0 index elements or left-over single element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82751E-54FC-C261-CFEB-DFEC289D7AD9}"/>
              </a:ext>
            </a:extLst>
          </p:cNvPr>
          <p:cNvSpPr txBox="1"/>
          <p:nvPr/>
        </p:nvSpPr>
        <p:spPr>
          <a:xfrm>
            <a:off x="9152147" y="1383258"/>
            <a:ext cx="23532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DBDBD"/>
                </a:solidFill>
              </a:rPr>
              <a:t>    </a:t>
            </a:r>
            <a:r>
              <a:rPr lang="en-US" sz="1800" dirty="0">
                <a:solidFill>
                  <a:srgbClr val="6C95EB"/>
                </a:solidFill>
              </a:rPr>
              <a:t>if </a:t>
            </a:r>
            <a:r>
              <a:rPr lang="en-US" sz="1800" dirty="0">
                <a:solidFill>
                  <a:srgbClr val="BDBDBD"/>
                </a:solidFill>
              </a:rPr>
              <a:t>(</a:t>
            </a:r>
            <a:r>
              <a:rPr lang="en-US" sz="1800" dirty="0">
                <a:solidFill>
                  <a:srgbClr val="66C3CC"/>
                </a:solidFill>
              </a:rPr>
              <a:t>head </a:t>
            </a:r>
            <a:r>
              <a:rPr lang="en-US" sz="1800" dirty="0">
                <a:solidFill>
                  <a:srgbClr val="BDBDBD"/>
                </a:solidFill>
              </a:rPr>
              <a:t>== </a:t>
            </a:r>
            <a:r>
              <a:rPr lang="en-US" sz="1800" dirty="0">
                <a:solidFill>
                  <a:srgbClr val="66C3CC"/>
                </a:solidFill>
              </a:rPr>
              <a:t>tail</a:t>
            </a:r>
            <a:r>
              <a:rPr lang="en-US" sz="1800" dirty="0">
                <a:solidFill>
                  <a:srgbClr val="BDBDBD"/>
                </a:solidFill>
              </a:rPr>
              <a:t>)</a:t>
            </a:r>
            <a:br>
              <a:rPr lang="en-US" sz="1800" dirty="0">
                <a:solidFill>
                  <a:srgbClr val="BDBDBD"/>
                </a:solidFill>
              </a:rPr>
            </a:br>
            <a:r>
              <a:rPr lang="en-US" sz="1800" dirty="0">
                <a:solidFill>
                  <a:srgbClr val="BDBDBD"/>
                </a:solidFill>
              </a:rPr>
              <a:t>    {</a:t>
            </a:r>
            <a:br>
              <a:rPr lang="en-US" sz="1800" dirty="0">
                <a:solidFill>
                  <a:srgbClr val="BDBDBD"/>
                </a:solidFill>
              </a:rPr>
            </a:br>
            <a:r>
              <a:rPr lang="en-US" sz="1800" dirty="0">
                <a:solidFill>
                  <a:srgbClr val="BDBDBD"/>
                </a:solidFill>
              </a:rPr>
              <a:t>        ele = </a:t>
            </a:r>
            <a:r>
              <a:rPr lang="en-US" sz="1800" dirty="0" err="1">
                <a:solidFill>
                  <a:srgbClr val="66C3CC"/>
                </a:solidFill>
              </a:rPr>
              <a:t>head</a:t>
            </a:r>
            <a:r>
              <a:rPr lang="en-US" sz="1800" dirty="0" err="1">
                <a:solidFill>
                  <a:srgbClr val="BDBDBD"/>
                </a:solidFill>
              </a:rPr>
              <a:t>.</a:t>
            </a:r>
            <a:r>
              <a:rPr lang="en-US" sz="1800" dirty="0" err="1">
                <a:solidFill>
                  <a:srgbClr val="66C3CC"/>
                </a:solidFill>
              </a:rPr>
              <a:t>info</a:t>
            </a:r>
            <a:r>
              <a:rPr lang="en-US" sz="1800" dirty="0">
                <a:solidFill>
                  <a:srgbClr val="BDBDBD"/>
                </a:solidFill>
              </a:rPr>
              <a:t>;</a:t>
            </a:r>
            <a:br>
              <a:rPr lang="en-US" sz="1800" dirty="0">
                <a:solidFill>
                  <a:srgbClr val="BDBDBD"/>
                </a:solidFill>
              </a:rPr>
            </a:br>
            <a:r>
              <a:rPr lang="en-US" sz="1800" dirty="0">
                <a:solidFill>
                  <a:srgbClr val="BDBDBD"/>
                </a:solidFill>
              </a:rPr>
              <a:t>        </a:t>
            </a:r>
            <a:r>
              <a:rPr lang="en-US" sz="1800" dirty="0">
                <a:solidFill>
                  <a:srgbClr val="66C3CC"/>
                </a:solidFill>
              </a:rPr>
              <a:t>head </a:t>
            </a:r>
            <a:r>
              <a:rPr lang="en-US" sz="1800" dirty="0">
                <a:solidFill>
                  <a:srgbClr val="BDBDBD"/>
                </a:solidFill>
              </a:rPr>
              <a:t>= </a:t>
            </a:r>
            <a:r>
              <a:rPr lang="en-US" sz="1800" dirty="0">
                <a:solidFill>
                  <a:srgbClr val="66C3CC"/>
                </a:solidFill>
              </a:rPr>
              <a:t>tail </a:t>
            </a:r>
            <a:r>
              <a:rPr lang="en-US" sz="1800" dirty="0">
                <a:solidFill>
                  <a:srgbClr val="BDBDBD"/>
                </a:solidFill>
              </a:rPr>
              <a:t>= </a:t>
            </a:r>
            <a:r>
              <a:rPr lang="en-US" sz="1800" dirty="0">
                <a:solidFill>
                  <a:srgbClr val="6C95EB"/>
                </a:solidFill>
              </a:rPr>
              <a:t>null</a:t>
            </a:r>
            <a:r>
              <a:rPr lang="en-US" sz="1800" dirty="0">
                <a:solidFill>
                  <a:srgbClr val="BDBDBD"/>
                </a:solidFill>
              </a:rPr>
              <a:t>;</a:t>
            </a:r>
            <a:br>
              <a:rPr lang="en-US" sz="1800" dirty="0">
                <a:solidFill>
                  <a:srgbClr val="BDBDBD"/>
                </a:solidFill>
              </a:rPr>
            </a:br>
            <a:r>
              <a:rPr lang="en-US" sz="1800" dirty="0">
                <a:solidFill>
                  <a:srgbClr val="BDBDBD"/>
                </a:solidFill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35546" y="239543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18824" y="1964084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46866" y="283642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/>
        </p:nvGraphicFramePr>
        <p:xfrm>
          <a:off x="6079439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/>
        </p:nvGraphicFramePr>
        <p:xfrm>
          <a:off x="862737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59293" y="239543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56183" y="1962697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/>
        </p:nvGraphicFramePr>
        <p:xfrm>
          <a:off x="3419577" y="253162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65491" y="2836426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/>
        </p:nvGraphicFramePr>
        <p:xfrm>
          <a:off x="8760099" y="252887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17127" y="2865050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22CAB-8A2D-4A78-C948-39E61973D21C}"/>
              </a:ext>
            </a:extLst>
          </p:cNvPr>
          <p:cNvSpPr txBox="1"/>
          <p:nvPr/>
        </p:nvSpPr>
        <p:spPr>
          <a:xfrm>
            <a:off x="104827" y="3692115"/>
            <a:ext cx="6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04293"/>
              </p:ext>
            </p:extLst>
          </p:nvPr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9398559" y="4936872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8995449" y="4504130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18686"/>
              </p:ext>
            </p:extLst>
          </p:nvPr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DBA69BAB-76B7-B5DB-EE14-84FBA010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36555"/>
              </p:ext>
            </p:extLst>
          </p:nvPr>
        </p:nvGraphicFramePr>
        <p:xfrm>
          <a:off x="7299365" y="507031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35D412-080B-568E-6707-57213EA445E2}"/>
              </a:ext>
            </a:extLst>
          </p:cNvPr>
          <p:cNvCxnSpPr>
            <a:cxnSpLocks/>
          </p:cNvCxnSpPr>
          <p:nvPr/>
        </p:nvCxnSpPr>
        <p:spPr>
          <a:xfrm>
            <a:off x="6656393" y="5406483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60348F-6E11-B435-0320-663A4B122C15}"/>
              </a:ext>
            </a:extLst>
          </p:cNvPr>
          <p:cNvSpPr txBox="1"/>
          <p:nvPr/>
        </p:nvSpPr>
        <p:spPr>
          <a:xfrm>
            <a:off x="7601072" y="142021"/>
            <a:ext cx="2407068" cy="18524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BDBDBD"/>
                </a:solidFill>
                <a:effectLst/>
              </a:rPr>
              <a:t>    </a:t>
            </a:r>
            <a:r>
              <a:rPr lang="en-US" sz="1400" dirty="0">
                <a:solidFill>
                  <a:srgbClr val="66C3CC"/>
                </a:solidFill>
                <a:effectLst/>
              </a:rPr>
              <a:t>temp </a:t>
            </a:r>
            <a:r>
              <a:rPr lang="en-US" sz="1400" dirty="0">
                <a:solidFill>
                  <a:srgbClr val="BDBDBD"/>
                </a:solidFill>
                <a:effectLst/>
              </a:rPr>
              <a:t>= </a:t>
            </a:r>
            <a:r>
              <a:rPr lang="en-US" sz="1400" dirty="0">
                <a:solidFill>
                  <a:srgbClr val="66C3CC"/>
                </a:solidFill>
                <a:effectLst/>
              </a:rPr>
              <a:t>head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</a:t>
            </a:r>
            <a:r>
              <a:rPr lang="en-US" sz="1400" dirty="0">
                <a:solidFill>
                  <a:srgbClr val="6C95EB"/>
                </a:solidFill>
                <a:effectLst/>
              </a:rPr>
              <a:t>for </a:t>
            </a:r>
            <a:r>
              <a:rPr lang="en-US" sz="1400" dirty="0">
                <a:solidFill>
                  <a:srgbClr val="BDBDBD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i</a:t>
            </a:r>
            <a:r>
              <a:rPr lang="en-US" sz="1400" dirty="0">
                <a:solidFill>
                  <a:srgbClr val="BDBDBD"/>
                </a:solidFill>
                <a:effectLst/>
              </a:rPr>
              <a:t> = </a:t>
            </a:r>
            <a:r>
              <a:rPr lang="en-US" sz="1400" dirty="0">
                <a:solidFill>
                  <a:srgbClr val="ED94C0"/>
                </a:solidFill>
                <a:effectLst/>
              </a:rPr>
              <a:t>0</a:t>
            </a:r>
            <a:r>
              <a:rPr lang="en-US" sz="1400" dirty="0">
                <a:solidFill>
                  <a:srgbClr val="BDBDBD"/>
                </a:solidFill>
                <a:effectLst/>
              </a:rPr>
              <a:t>; 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i</a:t>
            </a:r>
            <a:r>
              <a:rPr lang="en-US" sz="1400" dirty="0">
                <a:solidFill>
                  <a:srgbClr val="BDBDBD"/>
                </a:solidFill>
                <a:effectLst/>
              </a:rPr>
              <a:t> &lt; index; 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i</a:t>
            </a:r>
            <a:r>
              <a:rPr lang="en-US" sz="1400" dirty="0">
                <a:solidFill>
                  <a:srgbClr val="BDBDBD"/>
                </a:solidFill>
                <a:effectLst/>
              </a:rPr>
              <a:t>++)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{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    </a:t>
            </a:r>
            <a:r>
              <a:rPr lang="en-US" sz="1400" dirty="0">
                <a:solidFill>
                  <a:srgbClr val="66C3CC"/>
                </a:solidFill>
                <a:effectLst/>
              </a:rPr>
              <a:t>temp </a:t>
            </a:r>
            <a:r>
              <a:rPr lang="en-US" sz="1400" dirty="0">
                <a:solidFill>
                  <a:srgbClr val="BDBDBD"/>
                </a:solidFill>
                <a:effectLst/>
              </a:rPr>
              <a:t>=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rptr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}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ele =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info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rptr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lptr</a:t>
            </a:r>
            <a:r>
              <a:rPr lang="en-US" sz="1400" dirty="0">
                <a:solidFill>
                  <a:srgbClr val="66C3CC"/>
                </a:solidFill>
                <a:effectLst/>
              </a:rPr>
              <a:t> </a:t>
            </a:r>
            <a:r>
              <a:rPr lang="en-US" sz="1400" dirty="0">
                <a:solidFill>
                  <a:srgbClr val="BDBDBD"/>
                </a:solidFill>
                <a:effectLst/>
              </a:rPr>
              <a:t>=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lptr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br>
              <a:rPr lang="en-US" sz="1400" dirty="0">
                <a:solidFill>
                  <a:srgbClr val="BDBDBD"/>
                </a:solidFill>
                <a:effectLst/>
              </a:rPr>
            </a:br>
            <a:r>
              <a:rPr lang="en-US" sz="1400" dirty="0">
                <a:solidFill>
                  <a:srgbClr val="BDBDBD"/>
                </a:solidFill>
                <a:effectLst/>
              </a:rPr>
              <a:t>   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lptr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rptr</a:t>
            </a:r>
            <a:r>
              <a:rPr lang="en-US" sz="1400" dirty="0">
                <a:solidFill>
                  <a:srgbClr val="66C3CC"/>
                </a:solidFill>
                <a:effectLst/>
              </a:rPr>
              <a:t> </a:t>
            </a:r>
            <a:r>
              <a:rPr lang="en-US" sz="1400" dirty="0">
                <a:solidFill>
                  <a:srgbClr val="BDBDBD"/>
                </a:solidFill>
                <a:effectLst/>
              </a:rPr>
              <a:t>= 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temp</a:t>
            </a:r>
            <a:r>
              <a:rPr lang="en-US" sz="1400" dirty="0" err="1">
                <a:solidFill>
                  <a:srgbClr val="BDBDBD"/>
                </a:solidFill>
                <a:effectLst/>
              </a:rPr>
              <a:t>.</a:t>
            </a:r>
            <a:r>
              <a:rPr lang="en-US" sz="1400" dirty="0" err="1">
                <a:solidFill>
                  <a:srgbClr val="66C3CC"/>
                </a:solidFill>
                <a:effectLst/>
              </a:rPr>
              <a:t>rptr</a:t>
            </a:r>
            <a:r>
              <a:rPr lang="en-US" sz="1400" dirty="0">
                <a:solidFill>
                  <a:srgbClr val="BDBDBD"/>
                </a:solidFill>
                <a:effectLst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41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36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ElementAt/Find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13565" y="750088"/>
            <a:ext cx="3517233" cy="345217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787878"/>
                </a:solidFill>
              </a:rPr>
              <a:t>ElementAt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index)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i,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"list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&lt;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|| index &gt;=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"deletion is not possible"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(i 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 i &lt; index; i++)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 err="1">
                <a:solidFill>
                  <a:srgbClr val="66C3CC"/>
                </a:solidFill>
              </a:rPr>
              <a:t>temp</a:t>
            </a:r>
            <a:r>
              <a:rPr lang="en-US" sz="1400" dirty="0" err="1">
                <a:solidFill>
                  <a:srgbClr val="BDBDBD"/>
                </a:solidFill>
              </a:rPr>
              <a:t>.</a:t>
            </a:r>
            <a:r>
              <a:rPr lang="en-US" sz="1400" dirty="0" err="1">
                <a:solidFill>
                  <a:srgbClr val="66C3CC"/>
                </a:solidFill>
              </a:rPr>
              <a:t>info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16D1-D974-924F-9963-F30E5F691844}"/>
              </a:ext>
            </a:extLst>
          </p:cNvPr>
          <p:cNvSpPr txBox="1"/>
          <p:nvPr/>
        </p:nvSpPr>
        <p:spPr>
          <a:xfrm>
            <a:off x="4869769" y="3030533"/>
            <a:ext cx="5772798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 is provided, it returns 30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index is provided, it returns 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005A1-72D2-CA61-1E6C-3FD50B95CCF5}"/>
              </a:ext>
            </a:extLst>
          </p:cNvPr>
          <p:cNvSpPr txBox="1"/>
          <p:nvPr/>
        </p:nvSpPr>
        <p:spPr>
          <a:xfrm>
            <a:off x="1829712" y="622229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754AB-BE90-7ABB-3996-B00639971B77}"/>
              </a:ext>
            </a:extLst>
          </p:cNvPr>
          <p:cNvSpPr txBox="1"/>
          <p:nvPr/>
        </p:nvSpPr>
        <p:spPr>
          <a:xfrm>
            <a:off x="4485493" y="6194081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96EF7-1DFD-5243-C71F-BD11A6AEFAA8}"/>
              </a:ext>
            </a:extLst>
          </p:cNvPr>
          <p:cNvSpPr txBox="1"/>
          <p:nvPr/>
        </p:nvSpPr>
        <p:spPr>
          <a:xfrm>
            <a:off x="7176698" y="6155759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E3ECB-77FB-50D5-7EFD-3227037F453E}"/>
              </a:ext>
            </a:extLst>
          </p:cNvPr>
          <p:cNvSpPr txBox="1"/>
          <p:nvPr/>
        </p:nvSpPr>
        <p:spPr>
          <a:xfrm>
            <a:off x="9836560" y="6089017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26785A78-02B5-ACBA-020C-3EA7C03074E4}"/>
              </a:ext>
            </a:extLst>
          </p:cNvPr>
          <p:cNvSpPr/>
          <p:nvPr/>
        </p:nvSpPr>
        <p:spPr>
          <a:xfrm rot="10800000" flipH="1">
            <a:off x="530287" y="544455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46F4E4-E78D-C531-B45B-A27C0C8C01E6}"/>
              </a:ext>
            </a:extLst>
          </p:cNvPr>
          <p:cNvGrpSpPr/>
          <p:nvPr/>
        </p:nvGrpSpPr>
        <p:grpSpPr>
          <a:xfrm>
            <a:off x="213565" y="5013200"/>
            <a:ext cx="1268681" cy="338554"/>
            <a:chOff x="6338741" y="2598490"/>
            <a:chExt cx="1268681" cy="338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3B79A2-7BAD-7A09-A442-E14F71ED7BF8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89CAAC-E0D8-87C6-4655-7E9397B1E42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2189F5-8B38-6525-741B-0B5C409BBD61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>
            <a:off x="5641607" y="5885542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DE9C1A3-E407-DC7E-DF2D-BE26258F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34876"/>
              </p:ext>
            </p:extLst>
          </p:nvPr>
        </p:nvGraphicFramePr>
        <p:xfrm>
          <a:off x="6274180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140025F2-C4AF-C75F-23E4-EFE1E3660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0411"/>
              </p:ext>
            </p:extLst>
          </p:nvPr>
        </p:nvGraphicFramePr>
        <p:xfrm>
          <a:off x="1057478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9" name="Bent Arrow 28">
            <a:extLst>
              <a:ext uri="{FF2B5EF4-FFF2-40B4-BE49-F238E27FC236}">
                <a16:creationId xmlns:a16="http://schemas.microsoft.com/office/drawing/2014/main" id="{E7ECF0FE-AD4E-1AE7-AA5A-7546906F4D23}"/>
              </a:ext>
            </a:extLst>
          </p:cNvPr>
          <p:cNvSpPr/>
          <p:nvPr/>
        </p:nvSpPr>
        <p:spPr>
          <a:xfrm rot="10800000">
            <a:off x="11054034" y="5444555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2A91B-FDE4-FAE5-FFF2-90AC10F4D520}"/>
              </a:ext>
            </a:extLst>
          </p:cNvPr>
          <p:cNvGrpSpPr/>
          <p:nvPr/>
        </p:nvGrpSpPr>
        <p:grpSpPr>
          <a:xfrm>
            <a:off x="10650924" y="5011813"/>
            <a:ext cx="1263181" cy="338554"/>
            <a:chOff x="6344241" y="2598490"/>
            <a:chExt cx="1263181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0D89E2-8D2E-3758-DDD9-009D4E7DD86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7DEC8A-A435-EAF9-9DDC-F552A358078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5D6A3D28-5DDF-3A76-C8C2-64D8A0C89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65374"/>
              </p:ext>
            </p:extLst>
          </p:nvPr>
        </p:nvGraphicFramePr>
        <p:xfrm>
          <a:off x="3614318" y="558074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02B3C-D2BA-9F3F-D879-AAADE0FDF13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060232" y="5885542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8B6CAC87-CE41-4A56-DB79-7BB01F6A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44209"/>
              </p:ext>
            </p:extLst>
          </p:nvPr>
        </p:nvGraphicFramePr>
        <p:xfrm>
          <a:off x="8954840" y="557799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A9F4E-7065-D9BF-99CE-D0895C2C7CFC}"/>
              </a:ext>
            </a:extLst>
          </p:cNvPr>
          <p:cNvCxnSpPr>
            <a:cxnSpLocks/>
          </p:cNvCxnSpPr>
          <p:nvPr/>
        </p:nvCxnSpPr>
        <p:spPr>
          <a:xfrm>
            <a:off x="8311868" y="591416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3586645" cy="36803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[] listValues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listValues[i]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listValues;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46E90-518A-D9A7-37CD-BCC1D38B34DC}"/>
              </a:ext>
            </a:extLst>
          </p:cNvPr>
          <p:cNvSpPr txBox="1"/>
          <p:nvPr/>
        </p:nvSpPr>
        <p:spPr>
          <a:xfrm>
            <a:off x="1829712" y="622229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E937B-4C80-FDAB-28F7-57A4F7303631}"/>
              </a:ext>
            </a:extLst>
          </p:cNvPr>
          <p:cNvSpPr txBox="1"/>
          <p:nvPr/>
        </p:nvSpPr>
        <p:spPr>
          <a:xfrm>
            <a:off x="4485493" y="626536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08D3C-0D6F-49E0-DAD3-5F48C87A9895}"/>
              </a:ext>
            </a:extLst>
          </p:cNvPr>
          <p:cNvSpPr txBox="1"/>
          <p:nvPr/>
        </p:nvSpPr>
        <p:spPr>
          <a:xfrm>
            <a:off x="7145355" y="6250826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4A05-B234-F144-3065-D1652EA384B6}"/>
              </a:ext>
            </a:extLst>
          </p:cNvPr>
          <p:cNvSpPr txBox="1"/>
          <p:nvPr/>
        </p:nvSpPr>
        <p:spPr>
          <a:xfrm>
            <a:off x="9992466" y="6215164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C95EA2BC-0EB8-3EDE-65C4-EE7036EE8E79}"/>
              </a:ext>
            </a:extLst>
          </p:cNvPr>
          <p:cNvSpPr/>
          <p:nvPr/>
        </p:nvSpPr>
        <p:spPr>
          <a:xfrm rot="10800000" flipH="1">
            <a:off x="530287" y="544455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2183C3-0488-0EF0-C978-F544B8806C59}"/>
              </a:ext>
            </a:extLst>
          </p:cNvPr>
          <p:cNvGrpSpPr/>
          <p:nvPr/>
        </p:nvGrpSpPr>
        <p:grpSpPr>
          <a:xfrm>
            <a:off x="213565" y="5013200"/>
            <a:ext cx="1268681" cy="338554"/>
            <a:chOff x="6338741" y="2598490"/>
            <a:chExt cx="1268681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48083-B282-01D9-3B5C-2E8D542C9F8B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AC61A0-763E-C4B3-E170-1E345A1E9BF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636FB5-7F73-B6FE-8A87-5F3424618AC9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5641607" y="5885542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46507623-E27B-975F-571E-4E55BC0AB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01492"/>
              </p:ext>
            </p:extLst>
          </p:nvPr>
        </p:nvGraphicFramePr>
        <p:xfrm>
          <a:off x="6274180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C9092310-4EE1-67F8-5D7C-4D720191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82950"/>
              </p:ext>
            </p:extLst>
          </p:nvPr>
        </p:nvGraphicFramePr>
        <p:xfrm>
          <a:off x="1057478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Bent Arrow 27">
            <a:extLst>
              <a:ext uri="{FF2B5EF4-FFF2-40B4-BE49-F238E27FC236}">
                <a16:creationId xmlns:a16="http://schemas.microsoft.com/office/drawing/2014/main" id="{10E40A5B-CB34-B5A2-F20A-63091A1AAD8C}"/>
              </a:ext>
            </a:extLst>
          </p:cNvPr>
          <p:cNvSpPr/>
          <p:nvPr/>
        </p:nvSpPr>
        <p:spPr>
          <a:xfrm rot="10800000">
            <a:off x="11054034" y="5444555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010BD2-DA02-5CE5-F89A-779FB784D921}"/>
              </a:ext>
            </a:extLst>
          </p:cNvPr>
          <p:cNvGrpSpPr/>
          <p:nvPr/>
        </p:nvGrpSpPr>
        <p:grpSpPr>
          <a:xfrm>
            <a:off x="10650924" y="5011813"/>
            <a:ext cx="1263181" cy="338554"/>
            <a:chOff x="6344241" y="2598490"/>
            <a:chExt cx="126318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62E412-68D1-8D31-BA34-45B056C693AA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FDF65A-21DC-7573-38F3-52BDB46D182D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B085C361-B731-FE52-BF94-389DD57CD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31662"/>
              </p:ext>
            </p:extLst>
          </p:nvPr>
        </p:nvGraphicFramePr>
        <p:xfrm>
          <a:off x="3614318" y="558074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24BF22-0564-3CDD-F3D8-B3733C46855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060232" y="5885542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49C0F54A-527A-B26F-11D4-D5E87DBA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01936"/>
              </p:ext>
            </p:extLst>
          </p:nvPr>
        </p:nvGraphicFramePr>
        <p:xfrm>
          <a:off x="8954840" y="557799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C258A0-1D12-9279-A78E-3C5FC304A0C6}"/>
              </a:ext>
            </a:extLst>
          </p:cNvPr>
          <p:cNvCxnSpPr>
            <a:cxnSpLocks/>
          </p:cNvCxnSpPr>
          <p:nvPr/>
        </p:nvCxnSpPr>
        <p:spPr>
          <a:xfrm>
            <a:off x="8311868" y="591416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DataStructures.SingleLinkedListProj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DataStructures.SingleLinkedListProj.Tests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DataStructures.SingleLinkedListProj.Tests</a:t>
            </a:r>
            <a:r>
              <a:rPr lang="en-US" dirty="0"/>
              <a:t>/</a:t>
            </a:r>
            <a:r>
              <a:rPr lang="en-US" dirty="0" err="1"/>
              <a:t>DataStructures.SingleLinkedListProj.Tests.csproj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DataStructures.SingleLinkedListProj</a:t>
            </a:r>
            <a:r>
              <a:rPr lang="en-US" dirty="0"/>
              <a:t>/</a:t>
            </a:r>
            <a:r>
              <a:rPr lang="en-US" dirty="0" err="1"/>
              <a:t>DataStructures.SingleLinkedListProj.csproj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50850"/>
              </p:ext>
            </p:extLst>
          </p:nvPr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10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549216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73056">
                  <a:extLst>
                    <a:ext uri="{9D8B030D-6E8A-4147-A177-3AD203B41FA5}">
                      <a16:colId xmlns:a16="http://schemas.microsoft.com/office/drawing/2014/main" val="1279398659"/>
                    </a:ext>
                  </a:extLst>
                </a:gridCol>
              </a:tblGrid>
              <a:tr h="1894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head</a:t>
            </a:r>
            <a:r>
              <a:rPr lang="en-US" sz="1600" dirty="0">
                <a:solidFill>
                  <a:srgbClr val="BDBDBD"/>
                </a:solidFill>
              </a:rPr>
              <a:t> ;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103847" y="2141990"/>
            <a:ext cx="120527" cy="989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5497900" y="1535000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718661" y="3713955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5536505" y="4909284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7662044" y="244152"/>
            <a:ext cx="4026788" cy="83099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 should always point first element in the list.</a:t>
            </a:r>
          </a:p>
          <a:p>
            <a:pPr fontAlgn="base"/>
            <a:r>
              <a:rPr lang="en-US" sz="1600" dirty="0">
                <a:solidFill>
                  <a:schemeClr val="tx1"/>
                </a:solidFill>
              </a:rPr>
              <a:t>Tail should point last element in the queue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6596FC-DA03-F5A8-AAA3-D5093AD529D8}"/>
              </a:ext>
            </a:extLst>
          </p:cNvPr>
          <p:cNvCxnSpPr>
            <a:cxnSpLocks/>
          </p:cNvCxnSpPr>
          <p:nvPr/>
        </p:nvCxnSpPr>
        <p:spPr>
          <a:xfrm flipH="1">
            <a:off x="4533877" y="3757153"/>
            <a:ext cx="915448" cy="1593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ED04F-A972-4630-30B4-B77A101F29AC}"/>
              </a:ext>
            </a:extLst>
          </p:cNvPr>
          <p:cNvSpPr txBox="1"/>
          <p:nvPr/>
        </p:nvSpPr>
        <p:spPr>
          <a:xfrm>
            <a:off x="3928175" y="542548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Previous node 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E09A15-98DD-9FF2-FFED-70220927ED12}"/>
              </a:ext>
            </a:extLst>
          </p:cNvPr>
          <p:cNvSpPr txBox="1"/>
          <p:nvPr/>
        </p:nvSpPr>
        <p:spPr>
          <a:xfrm>
            <a:off x="7179593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tail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6980ED0C-6740-3F70-4D3C-6ABA70360D5B}"/>
              </a:ext>
            </a:extLst>
          </p:cNvPr>
          <p:cNvSpPr/>
          <p:nvPr/>
        </p:nvSpPr>
        <p:spPr>
          <a:xfrm rot="10800000">
            <a:off x="7095806" y="2992376"/>
            <a:ext cx="406808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51964" y="-72793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606826" y="-72793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18571" y="780291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Element is added to the last while creating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06201" y="2702221"/>
            <a:ext cx="3410574" cy="401416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lptr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rptr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tail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rptr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lptr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tail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tail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rptr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tail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044033" y="951568"/>
            <a:ext cx="562631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is being created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33009"/>
              </p:ext>
            </p:extLst>
          </p:nvPr>
        </p:nvGraphicFramePr>
        <p:xfrm>
          <a:off x="7272398" y="1749787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11771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4731043" y="58011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4418368" y="5366267"/>
            <a:ext cx="1268681" cy="338554"/>
            <a:chOff x="6338741" y="2598490"/>
            <a:chExt cx="1268681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7331801" y="624011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1ED5A5CC-0004-EED2-BD95-A31464BCA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03226"/>
              </p:ext>
            </p:extLst>
          </p:nvPr>
        </p:nvGraphicFramePr>
        <p:xfrm>
          <a:off x="7246871" y="3175133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22879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Bent Arrow 27">
            <a:extLst>
              <a:ext uri="{FF2B5EF4-FFF2-40B4-BE49-F238E27FC236}">
                <a16:creationId xmlns:a16="http://schemas.microsoft.com/office/drawing/2014/main" id="{1F6A0512-5CC6-D4C7-5FE2-3B2EE7795D98}"/>
              </a:ext>
            </a:extLst>
          </p:cNvPr>
          <p:cNvSpPr/>
          <p:nvPr/>
        </p:nvSpPr>
        <p:spPr>
          <a:xfrm rot="10800000">
            <a:off x="9163000" y="3002316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EBAE88-2E0F-7E42-0C28-12F6DBAAA2A3}"/>
              </a:ext>
            </a:extLst>
          </p:cNvPr>
          <p:cNvGrpSpPr/>
          <p:nvPr/>
        </p:nvGrpSpPr>
        <p:grpSpPr>
          <a:xfrm>
            <a:off x="9163000" y="2567040"/>
            <a:ext cx="1263181" cy="338554"/>
            <a:chOff x="6344241" y="2598490"/>
            <a:chExt cx="126318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93256C-4249-69B4-4330-CBB049820BCF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598B6-2E60-AEE3-8375-12A4386A556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CA4EF3E9-AA1C-EF44-9999-69657C48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85945"/>
              </p:ext>
            </p:extLst>
          </p:nvPr>
        </p:nvGraphicFramePr>
        <p:xfrm>
          <a:off x="7294409" y="454550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1B89A5C4-1AAA-10CA-BE6E-8F02EDC2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99134"/>
              </p:ext>
            </p:extLst>
          </p:nvPr>
        </p:nvGraphicFramePr>
        <p:xfrm>
          <a:off x="8008603" y="592987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5CA93461-7E03-249D-FB32-BACD0150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46394"/>
              </p:ext>
            </p:extLst>
          </p:nvPr>
        </p:nvGraphicFramePr>
        <p:xfrm>
          <a:off x="5262281" y="593531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0" name="Bent Arrow 39">
            <a:extLst>
              <a:ext uri="{FF2B5EF4-FFF2-40B4-BE49-F238E27FC236}">
                <a16:creationId xmlns:a16="http://schemas.microsoft.com/office/drawing/2014/main" id="{A53EE42D-66DD-EBD5-360E-805F89C9707F}"/>
              </a:ext>
            </a:extLst>
          </p:cNvPr>
          <p:cNvSpPr/>
          <p:nvPr/>
        </p:nvSpPr>
        <p:spPr>
          <a:xfrm rot="10800000">
            <a:off x="10080424" y="579742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D7EFC4-204E-4D97-BF6E-D5993A048222}"/>
              </a:ext>
            </a:extLst>
          </p:cNvPr>
          <p:cNvGrpSpPr/>
          <p:nvPr/>
        </p:nvGrpSpPr>
        <p:grpSpPr>
          <a:xfrm>
            <a:off x="10080424" y="5362153"/>
            <a:ext cx="1263181" cy="338554"/>
            <a:chOff x="6344241" y="2598490"/>
            <a:chExt cx="12631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E55886-56A4-2C2C-8D4B-5DA1A2A1214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1A0209-F997-0617-E199-4A871CD69B0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  <p:bldP spid="28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7774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78891" y="367006"/>
            <a:ext cx="2154399" cy="363896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>
                <a:solidFill>
                  <a:srgbClr val="39CC8F"/>
                </a:solidFill>
              </a:rPr>
              <a:t>Creation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ele)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newn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new </a:t>
            </a:r>
            <a:r>
              <a:rPr lang="en-US" sz="1200" dirty="0">
                <a:solidFill>
                  <a:srgbClr val="C191FF"/>
                </a:solidFill>
              </a:rPr>
              <a:t>Node</a:t>
            </a:r>
            <a:r>
              <a:rPr lang="en-US" sz="1200" dirty="0">
                <a:solidFill>
                  <a:srgbClr val="BDBDBD"/>
                </a:solidFill>
              </a:rPr>
              <a:t>();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info </a:t>
            </a:r>
            <a:r>
              <a:rPr lang="en-US" sz="1200" dirty="0">
                <a:solidFill>
                  <a:srgbClr val="BDBDBD"/>
                </a:solidFill>
              </a:rPr>
              <a:t>= ele;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lptr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</a:t>
            </a:r>
            <a:br>
              <a:rPr lang="en-US" sz="1200" dirty="0">
                <a:solidFill>
                  <a:srgbClr val="6C95EB"/>
                </a:solidFill>
              </a:rPr>
            </a:br>
            <a:r>
              <a:rPr lang="en-US" sz="1200" dirty="0">
                <a:solidFill>
                  <a:srgbClr val="6C95EB"/>
                </a:solidFill>
              </a:rPr>
              <a:t>    </a:t>
            </a: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lptr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length</a:t>
            </a:r>
            <a:r>
              <a:rPr lang="en-US" sz="1200" dirty="0">
                <a:solidFill>
                  <a:srgbClr val="BDBDBD"/>
                </a:solidFill>
              </a:rPr>
              <a:t>++;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2731366" y="592639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When creating third element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4" y="1303283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2731367" y="381969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When creating fourth element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028C202C-F1A6-520E-6F7D-0B0B5D806CF0}"/>
              </a:ext>
            </a:extLst>
          </p:cNvPr>
          <p:cNvSpPr/>
          <p:nvPr/>
        </p:nvSpPr>
        <p:spPr>
          <a:xfrm rot="10800000" flipH="1">
            <a:off x="2660979" y="267431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113F89-DDAA-C8EA-053D-5F9FE992515B}"/>
              </a:ext>
            </a:extLst>
          </p:cNvPr>
          <p:cNvGrpSpPr/>
          <p:nvPr/>
        </p:nvGrpSpPr>
        <p:grpSpPr>
          <a:xfrm>
            <a:off x="2383186" y="2222192"/>
            <a:ext cx="1268681" cy="338554"/>
            <a:chOff x="6338741" y="2598490"/>
            <a:chExt cx="12686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8D441E-8C45-082E-EC30-C222274560DD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A0BEAE-A6C3-58F9-3E9C-0321AE78B0D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73BC12-A88E-6836-53DC-1F8FE518035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831312" y="3081970"/>
            <a:ext cx="612489" cy="140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8E60A648-9586-E1DB-DBE7-1F844AC22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53221"/>
              </p:ext>
            </p:extLst>
          </p:nvPr>
        </p:nvGraphicFramePr>
        <p:xfrm>
          <a:off x="8443801" y="279124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C87ED9F-FBB4-3A17-F86F-0E05C62BE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16642"/>
              </p:ext>
            </p:extLst>
          </p:nvPr>
        </p:nvGraphicFramePr>
        <p:xfrm>
          <a:off x="3227099" y="279124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0" name="Bent Arrow 59">
            <a:extLst>
              <a:ext uri="{FF2B5EF4-FFF2-40B4-BE49-F238E27FC236}">
                <a16:creationId xmlns:a16="http://schemas.microsoft.com/office/drawing/2014/main" id="{392D4037-66A5-F058-8935-7358293467E3}"/>
              </a:ext>
            </a:extLst>
          </p:cNvPr>
          <p:cNvSpPr/>
          <p:nvPr/>
        </p:nvSpPr>
        <p:spPr>
          <a:xfrm rot="10800000">
            <a:off x="10515622" y="2658800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33F17-B4DB-F9E5-D489-A251F8A375B0}"/>
              </a:ext>
            </a:extLst>
          </p:cNvPr>
          <p:cNvGrpSpPr/>
          <p:nvPr/>
        </p:nvGrpSpPr>
        <p:grpSpPr>
          <a:xfrm>
            <a:off x="10515622" y="2223524"/>
            <a:ext cx="1263181" cy="338554"/>
            <a:chOff x="6344241" y="2598490"/>
            <a:chExt cx="1263181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DB312-091F-B302-EBDA-45192E148C76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2199D9-6FA2-10B3-D6CB-7704686B3F5A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4" name="Table 3">
            <a:extLst>
              <a:ext uri="{FF2B5EF4-FFF2-40B4-BE49-F238E27FC236}">
                <a16:creationId xmlns:a16="http://schemas.microsoft.com/office/drawing/2014/main" id="{466B83BE-607C-C7FE-D025-D481EE22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24717"/>
              </p:ext>
            </p:extLst>
          </p:nvPr>
        </p:nvGraphicFramePr>
        <p:xfrm>
          <a:off x="6857307" y="123912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5" name="Table 3">
            <a:extLst>
              <a:ext uri="{FF2B5EF4-FFF2-40B4-BE49-F238E27FC236}">
                <a16:creationId xmlns:a16="http://schemas.microsoft.com/office/drawing/2014/main" id="{1622B4B0-19F8-3B12-C84A-A0A023F1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0824"/>
              </p:ext>
            </p:extLst>
          </p:nvPr>
        </p:nvGraphicFramePr>
        <p:xfrm>
          <a:off x="5783939" y="278973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5D5703-A11E-4154-22EE-8955DB2EBF2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229853" y="309453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35C804-13AA-1C04-908B-D697588F0AC5}"/>
              </a:ext>
            </a:extLst>
          </p:cNvPr>
          <p:cNvSpPr txBox="1"/>
          <p:nvPr/>
        </p:nvSpPr>
        <p:spPr>
          <a:xfrm rot="10800000" flipV="1">
            <a:off x="5946597" y="453225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68" name="Bent Arrow 67">
            <a:extLst>
              <a:ext uri="{FF2B5EF4-FFF2-40B4-BE49-F238E27FC236}">
                <a16:creationId xmlns:a16="http://schemas.microsoft.com/office/drawing/2014/main" id="{030DBFE2-2A08-CE9C-9CF8-75273DAC4DEE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A3E897-E4A9-FDAA-5627-53E264C451FF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5FAEB-8A6F-3939-E49A-E070FEE6431E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954578-45CB-A859-99C0-6A5D193BF845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33D414-5C6B-11D0-D31A-045C10D4DF3F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62A72A4A-1355-00AD-58F7-ED4E906EF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29512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B1436E7C-E844-23A0-7A50-C3836327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62596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75" name="Bent Arrow 74">
            <a:extLst>
              <a:ext uri="{FF2B5EF4-FFF2-40B4-BE49-F238E27FC236}">
                <a16:creationId xmlns:a16="http://schemas.microsoft.com/office/drawing/2014/main" id="{FF31996D-92BA-A1EB-B9B2-78A05C3CF05A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030B75-DEFD-E443-3A03-B04206F46061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E701BB-F8F1-8726-EA48-8CD7ADABABFF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840FA6-EDFA-06F2-64BD-4A32C885010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1FB6C33-6517-DDD9-78BF-A35F9095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44986"/>
              </p:ext>
            </p:extLst>
          </p:nvPr>
        </p:nvGraphicFramePr>
        <p:xfrm>
          <a:off x="6763559" y="442750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80" name="Table 3">
            <a:extLst>
              <a:ext uri="{FF2B5EF4-FFF2-40B4-BE49-F238E27FC236}">
                <a16:creationId xmlns:a16="http://schemas.microsoft.com/office/drawing/2014/main" id="{8B6AF90C-BACF-A128-0491-E555C3F3E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0554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8B2CFD3-8B0E-1136-FFE9-DBBD90EED45C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3">
            <a:extLst>
              <a:ext uri="{FF2B5EF4-FFF2-40B4-BE49-F238E27FC236}">
                <a16:creationId xmlns:a16="http://schemas.microsoft.com/office/drawing/2014/main" id="{7DE85E44-83DC-DDAC-A672-D783FE2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36437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26D821-E303-9793-529A-3C6AF2C88033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29" grpId="0"/>
      <p:bldP spid="33" grpId="0" animBg="1"/>
      <p:bldP spid="60" grpId="0" animBg="1"/>
      <p:bldP spid="67" grpId="0"/>
      <p:bldP spid="68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398484" y="605247"/>
            <a:ext cx="5138124" cy="203132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when element is inserted into the list, head should point according to the inserting element in the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81071" y="2567041"/>
            <a:ext cx="2995954" cy="419785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6C95EB"/>
                </a:solidFill>
              </a:rPr>
              <a:t>public void </a:t>
            </a:r>
            <a:r>
              <a:rPr lang="en-US" sz="1000" dirty="0">
                <a:solidFill>
                  <a:srgbClr val="39CC8F"/>
                </a:solidFill>
              </a:rPr>
              <a:t>Insertion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ele, 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index)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 err="1">
                <a:solidFill>
                  <a:srgbClr val="BDBDBD"/>
                </a:solidFill>
              </a:rPr>
              <a:t>i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if </a:t>
            </a:r>
            <a:r>
              <a:rPr lang="en-US" sz="1000" dirty="0">
                <a:solidFill>
                  <a:srgbClr val="BDBDBD"/>
                </a:solidFill>
              </a:rPr>
              <a:t>(index &lt; </a:t>
            </a:r>
            <a:r>
              <a:rPr lang="en-US" sz="1000" dirty="0">
                <a:solidFill>
                  <a:srgbClr val="ED94C0"/>
                </a:solidFill>
              </a:rPr>
              <a:t>0 </a:t>
            </a:r>
            <a:r>
              <a:rPr lang="en-US" sz="1000" dirty="0">
                <a:solidFill>
                  <a:srgbClr val="BDBDBD"/>
                </a:solidFill>
              </a:rPr>
              <a:t>|| index &gt; </a:t>
            </a:r>
            <a:r>
              <a:rPr lang="en-US" sz="1000" dirty="0">
                <a:solidFill>
                  <a:srgbClr val="66C3CC"/>
                </a:solidFill>
              </a:rPr>
              <a:t>length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C95EB"/>
                </a:solidFill>
              </a:rPr>
              <a:t>throw new </a:t>
            </a:r>
            <a:r>
              <a:rPr lang="en-US" sz="1000" dirty="0">
                <a:solidFill>
                  <a:srgbClr val="C191FF"/>
                </a:solidFill>
              </a:rPr>
              <a:t>Exception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C9A26D"/>
                </a:solidFill>
              </a:rPr>
              <a:t>"insertion is not possible"</a:t>
            </a:r>
            <a:r>
              <a:rPr lang="en-US" sz="1000" dirty="0">
                <a:solidFill>
                  <a:srgbClr val="BDBDBD"/>
                </a:solidFill>
              </a:rPr>
              <a:t>);</a:t>
            </a:r>
            <a:br>
              <a:rPr lang="en-US" sz="1000" dirty="0">
                <a:solidFill>
                  <a:srgbClr val="BDBDBD"/>
                </a:solidFill>
              </a:rPr>
            </a:b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new </a:t>
            </a:r>
            <a:r>
              <a:rPr lang="en-US" sz="1000" dirty="0">
                <a:solidFill>
                  <a:srgbClr val="C191FF"/>
                </a:solidFill>
              </a:rPr>
              <a:t>Node</a:t>
            </a:r>
            <a:r>
              <a:rPr lang="en-US" sz="1000" dirty="0">
                <a:solidFill>
                  <a:srgbClr val="BDBDBD"/>
                </a:solidFill>
              </a:rPr>
              <a:t>();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info </a:t>
            </a:r>
            <a:r>
              <a:rPr lang="en-US" sz="1000" dirty="0">
                <a:solidFill>
                  <a:srgbClr val="BDBDBD"/>
                </a:solidFill>
              </a:rPr>
              <a:t>= ele;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if 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66C3CC"/>
                </a:solidFill>
              </a:rPr>
              <a:t>head </a:t>
            </a:r>
            <a:r>
              <a:rPr lang="en-US" sz="1000" dirty="0">
                <a:solidFill>
                  <a:srgbClr val="BDBDBD"/>
                </a:solidFill>
              </a:rPr>
              <a:t>== </a:t>
            </a:r>
            <a:r>
              <a:rPr lang="en-US" sz="1000" dirty="0">
                <a:solidFill>
                  <a:srgbClr val="6C95EB"/>
                </a:solidFill>
              </a:rPr>
              <a:t>null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null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head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tail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else if </a:t>
            </a:r>
            <a:r>
              <a:rPr lang="en-US" sz="1000" dirty="0">
                <a:solidFill>
                  <a:srgbClr val="BDBDBD"/>
                </a:solidFill>
              </a:rPr>
              <a:t>(index == </a:t>
            </a:r>
            <a:r>
              <a:rPr lang="en-US" sz="1000" dirty="0">
                <a:solidFill>
                  <a:srgbClr val="ED94C0"/>
                </a:solidFill>
              </a:rPr>
              <a:t>0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null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head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else if </a:t>
            </a:r>
            <a:r>
              <a:rPr lang="en-US" sz="1000" dirty="0">
                <a:solidFill>
                  <a:srgbClr val="BDBDBD"/>
                </a:solidFill>
              </a:rPr>
              <a:t>(index == </a:t>
            </a:r>
            <a:r>
              <a:rPr lang="en-US" sz="1000" dirty="0">
                <a:solidFill>
                  <a:srgbClr val="66C3CC"/>
                </a:solidFill>
              </a:rPr>
              <a:t>length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null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tail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tail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tail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7" y="1167483"/>
            <a:ext cx="577818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When the “head” is null or first element inserting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9825D91F-632D-EE39-8844-98E31DEBB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67168"/>
              </p:ext>
            </p:extLst>
          </p:nvPr>
        </p:nvGraphicFramePr>
        <p:xfrm>
          <a:off x="7272398" y="1749787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11771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014C327-DBE1-7AAF-C3AF-B7DD69F32868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8DDFE32B-D84B-874E-3338-67A58EC549A0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B74B60-86F1-CB0A-3B20-213C2A04CB65}"/>
              </a:ext>
            </a:extLst>
          </p:cNvPr>
          <p:cNvSpPr txBox="1"/>
          <p:nvPr/>
        </p:nvSpPr>
        <p:spPr>
          <a:xfrm>
            <a:off x="3844435" y="3920692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When Inserting second element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652939-7AAE-A765-5C7B-D4105CE90AD6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1B8182-7C07-D08F-B3E4-26C07528FFBA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4D5A8F-6961-BABC-DDCB-EBA613CBC60D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6A8B60-BD56-D203-A0B7-242BA7B1AD97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40" name="Bent Arrow 39">
            <a:extLst>
              <a:ext uri="{FF2B5EF4-FFF2-40B4-BE49-F238E27FC236}">
                <a16:creationId xmlns:a16="http://schemas.microsoft.com/office/drawing/2014/main" id="{C8C8AFAE-5FED-D87D-EEB5-D64D8A05E8D4}"/>
              </a:ext>
            </a:extLst>
          </p:cNvPr>
          <p:cNvSpPr/>
          <p:nvPr/>
        </p:nvSpPr>
        <p:spPr>
          <a:xfrm rot="10800000" flipH="1">
            <a:off x="4731043" y="58011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C983BA-EAE0-3DE2-4D3E-BAA1EEA7ABEA}"/>
              </a:ext>
            </a:extLst>
          </p:cNvPr>
          <p:cNvGrpSpPr/>
          <p:nvPr/>
        </p:nvGrpSpPr>
        <p:grpSpPr>
          <a:xfrm>
            <a:off x="4418368" y="5366267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EDD122-DA44-CE8B-F56A-F17665D715D0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1E9388-5E98-EC1C-6DD4-9237188D2C10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0BB2C3-C1C4-6CF8-752D-AD8C2C8023C9}"/>
              </a:ext>
            </a:extLst>
          </p:cNvPr>
          <p:cNvCxnSpPr>
            <a:cxnSpLocks/>
          </p:cNvCxnSpPr>
          <p:nvPr/>
        </p:nvCxnSpPr>
        <p:spPr>
          <a:xfrm flipV="1">
            <a:off x="7331801" y="624011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9BC1DCB4-368C-DD68-37E5-9247797A5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27083"/>
              </p:ext>
            </p:extLst>
          </p:nvPr>
        </p:nvGraphicFramePr>
        <p:xfrm>
          <a:off x="7246871" y="3175133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22879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01376358-4A8B-F8C2-882B-09D1045E35DF}"/>
              </a:ext>
            </a:extLst>
          </p:cNvPr>
          <p:cNvSpPr/>
          <p:nvPr/>
        </p:nvSpPr>
        <p:spPr>
          <a:xfrm rot="10800000">
            <a:off x="9163000" y="3002316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5AE57F-7F09-346F-8772-89166C500F87}"/>
              </a:ext>
            </a:extLst>
          </p:cNvPr>
          <p:cNvGrpSpPr/>
          <p:nvPr/>
        </p:nvGrpSpPr>
        <p:grpSpPr>
          <a:xfrm>
            <a:off x="9163000" y="2567040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6311C4-B086-12F4-EB70-9B4A25BF64AB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871CEE-8501-F852-D5AE-34852747303A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26E86ECC-1F3B-EBD7-10CB-563E7159D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6157"/>
              </p:ext>
            </p:extLst>
          </p:nvPr>
        </p:nvGraphicFramePr>
        <p:xfrm>
          <a:off x="7294409" y="454550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3D0C7276-2E47-A312-6A35-B92905A59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19167"/>
              </p:ext>
            </p:extLst>
          </p:nvPr>
        </p:nvGraphicFramePr>
        <p:xfrm>
          <a:off x="8008603" y="592987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F1A4B97B-909A-AE33-D940-F5FD23AFE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76801"/>
              </p:ext>
            </p:extLst>
          </p:nvPr>
        </p:nvGraphicFramePr>
        <p:xfrm>
          <a:off x="5262281" y="593531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Bent Arrow 60">
            <a:extLst>
              <a:ext uri="{FF2B5EF4-FFF2-40B4-BE49-F238E27FC236}">
                <a16:creationId xmlns:a16="http://schemas.microsoft.com/office/drawing/2014/main" id="{8122BBD7-292D-AAB5-846E-168EC2F06075}"/>
              </a:ext>
            </a:extLst>
          </p:cNvPr>
          <p:cNvSpPr/>
          <p:nvPr/>
        </p:nvSpPr>
        <p:spPr>
          <a:xfrm rot="10800000">
            <a:off x="10080424" y="579742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CFC57-5D87-31AB-BC67-CCDF6D983E5A}"/>
              </a:ext>
            </a:extLst>
          </p:cNvPr>
          <p:cNvGrpSpPr/>
          <p:nvPr/>
        </p:nvGrpSpPr>
        <p:grpSpPr>
          <a:xfrm>
            <a:off x="10080424" y="5362153"/>
            <a:ext cx="1263181" cy="338554"/>
            <a:chOff x="6344241" y="2598490"/>
            <a:chExt cx="1263181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941587-7A2E-2950-46C4-9A0444F632D5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8C6CD3-3A06-514A-448B-A4E62AC940B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9" grpId="0"/>
      <p:bldP spid="40" grpId="0" animBg="1"/>
      <p:bldP spid="46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34372" y="73190"/>
            <a:ext cx="2113922" cy="203938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6C95EB"/>
                </a:solidFill>
              </a:rPr>
              <a:t>else</a:t>
            </a:r>
            <a:br>
              <a:rPr lang="en-US" sz="1000" dirty="0">
                <a:solidFill>
                  <a:srgbClr val="6C95EB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temp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for 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 err="1">
                <a:solidFill>
                  <a:srgbClr val="BDBDBD"/>
                </a:solidFill>
              </a:rPr>
              <a:t>i</a:t>
            </a:r>
            <a:r>
              <a:rPr lang="en-US" sz="1000" dirty="0">
                <a:solidFill>
                  <a:srgbClr val="BDBDBD"/>
                </a:solidFill>
              </a:rPr>
              <a:t> = </a:t>
            </a:r>
            <a:r>
              <a:rPr lang="en-US" sz="1000" dirty="0">
                <a:solidFill>
                  <a:srgbClr val="ED94C0"/>
                </a:solidFill>
              </a:rPr>
              <a:t>0</a:t>
            </a:r>
            <a:r>
              <a:rPr lang="en-US" sz="1000" dirty="0">
                <a:solidFill>
                  <a:srgbClr val="BDBDBD"/>
                </a:solidFill>
              </a:rPr>
              <a:t>; </a:t>
            </a:r>
            <a:r>
              <a:rPr lang="en-US" sz="1000" dirty="0" err="1">
                <a:solidFill>
                  <a:srgbClr val="BDBDBD"/>
                </a:solidFill>
              </a:rPr>
              <a:t>i</a:t>
            </a:r>
            <a:r>
              <a:rPr lang="en-US" sz="1000" dirty="0">
                <a:solidFill>
                  <a:srgbClr val="BDBDBD"/>
                </a:solidFill>
              </a:rPr>
              <a:t> &lt; index; </a:t>
            </a:r>
            <a:r>
              <a:rPr lang="en-US" sz="1000" dirty="0" err="1">
                <a:solidFill>
                  <a:srgbClr val="BDBDBD"/>
                </a:solidFill>
              </a:rPr>
              <a:t>i</a:t>
            </a:r>
            <a:r>
              <a:rPr lang="en-US" sz="1000" dirty="0">
                <a:solidFill>
                  <a:srgbClr val="BDBDBD"/>
                </a:solidFill>
              </a:rPr>
              <a:t>++)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temp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 err="1">
                <a:solidFill>
                  <a:srgbClr val="66C3CC"/>
                </a:solidFill>
              </a:rPr>
              <a:t>temp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rptr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lptr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 err="1">
                <a:solidFill>
                  <a:srgbClr val="66C3CC"/>
                </a:solidFill>
              </a:rPr>
              <a:t>temp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lptr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rptr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temp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 err="1">
                <a:solidFill>
                  <a:srgbClr val="66C3CC"/>
                </a:solidFill>
              </a:rPr>
              <a:t>newn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lptr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rptr</a:t>
            </a:r>
            <a:r>
              <a:rPr lang="en-US" sz="1000" dirty="0">
                <a:solidFill>
                  <a:srgbClr val="66C3CC"/>
                </a:solidFill>
              </a:rPr>
              <a:t>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 err="1">
                <a:solidFill>
                  <a:srgbClr val="66C3CC"/>
                </a:solidFill>
              </a:rPr>
              <a:t>newn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rptr</a:t>
            </a:r>
            <a:r>
              <a:rPr lang="en-US" sz="1000" dirty="0" err="1">
                <a:solidFill>
                  <a:srgbClr val="BDBDBD"/>
                </a:solidFill>
              </a:rPr>
              <a:t>.</a:t>
            </a:r>
            <a:r>
              <a:rPr lang="en-US" sz="1000" dirty="0" err="1">
                <a:solidFill>
                  <a:srgbClr val="66C3CC"/>
                </a:solidFill>
              </a:rPr>
              <a:t>lptr</a:t>
            </a:r>
            <a:r>
              <a:rPr lang="en-US" sz="1000" dirty="0">
                <a:solidFill>
                  <a:srgbClr val="66C3CC"/>
                </a:solidFill>
              </a:rPr>
              <a:t>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}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2554560" y="321642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When inserting third element at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2554559" y="3564587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When pushing fourth element at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E47995-1B8E-0C6D-4B92-DB9979A7FB9E}"/>
              </a:ext>
            </a:extLst>
          </p:cNvPr>
          <p:cNvSpPr txBox="1"/>
          <p:nvPr/>
        </p:nvSpPr>
        <p:spPr>
          <a:xfrm rot="10800000" flipV="1">
            <a:off x="5926628" y="999406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8CC4D16B-D6F1-3F59-A97D-5A88CA283A7A}"/>
              </a:ext>
            </a:extLst>
          </p:cNvPr>
          <p:cNvSpPr/>
          <p:nvPr/>
        </p:nvSpPr>
        <p:spPr>
          <a:xfrm rot="10800000" flipH="1">
            <a:off x="2591243" y="2370438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D86009-CD36-5DD3-5CB3-43EB826412BC}"/>
              </a:ext>
            </a:extLst>
          </p:cNvPr>
          <p:cNvGrpSpPr/>
          <p:nvPr/>
        </p:nvGrpSpPr>
        <p:grpSpPr>
          <a:xfrm>
            <a:off x="2313450" y="1918315"/>
            <a:ext cx="1268681" cy="338554"/>
            <a:chOff x="6338741" y="2598490"/>
            <a:chExt cx="1268681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8FED0B-1BED-0031-4715-1A40F8BD0FDC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9EDE8B-69D9-E9BC-FA62-5959F35FD84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54E1F-7FED-6016-57C2-976DD1B7FF2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761576" y="2778093"/>
            <a:ext cx="612489" cy="140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CE3CCBAB-E2FC-EC10-2183-87C427B9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96728"/>
              </p:ext>
            </p:extLst>
          </p:nvPr>
        </p:nvGraphicFramePr>
        <p:xfrm>
          <a:off x="8374065" y="248736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EA9D2C2B-E3D5-AD9A-F89E-E11053C90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32830"/>
              </p:ext>
            </p:extLst>
          </p:nvPr>
        </p:nvGraphicFramePr>
        <p:xfrm>
          <a:off x="3157363" y="248736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Bent Arrow 60">
            <a:extLst>
              <a:ext uri="{FF2B5EF4-FFF2-40B4-BE49-F238E27FC236}">
                <a16:creationId xmlns:a16="http://schemas.microsoft.com/office/drawing/2014/main" id="{25023CC2-B726-0391-9D68-A545D9CF293B}"/>
              </a:ext>
            </a:extLst>
          </p:cNvPr>
          <p:cNvSpPr/>
          <p:nvPr/>
        </p:nvSpPr>
        <p:spPr>
          <a:xfrm rot="10800000">
            <a:off x="10445886" y="2354923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C2B58C5-8EC6-3FE2-742A-B4B1E1B40CAA}"/>
              </a:ext>
            </a:extLst>
          </p:cNvPr>
          <p:cNvGrpSpPr/>
          <p:nvPr/>
        </p:nvGrpSpPr>
        <p:grpSpPr>
          <a:xfrm>
            <a:off x="10445886" y="1919647"/>
            <a:ext cx="1263181" cy="338554"/>
            <a:chOff x="6344241" y="2598490"/>
            <a:chExt cx="1263181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CB7C46F-5D66-B2BD-8B45-F01B750897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1C76D5-73CF-13B1-E611-D5328B22FEA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5" name="Table 3">
            <a:extLst>
              <a:ext uri="{FF2B5EF4-FFF2-40B4-BE49-F238E27FC236}">
                <a16:creationId xmlns:a16="http://schemas.microsoft.com/office/drawing/2014/main" id="{0F66848E-6490-6073-B66D-8C8CD779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68390"/>
              </p:ext>
            </p:extLst>
          </p:nvPr>
        </p:nvGraphicFramePr>
        <p:xfrm>
          <a:off x="6787571" y="93524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6" name="Table 3">
            <a:extLst>
              <a:ext uri="{FF2B5EF4-FFF2-40B4-BE49-F238E27FC236}">
                <a16:creationId xmlns:a16="http://schemas.microsoft.com/office/drawing/2014/main" id="{4B3061A5-AF5B-1370-74F4-EC76EFB11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04508"/>
              </p:ext>
            </p:extLst>
          </p:nvPr>
        </p:nvGraphicFramePr>
        <p:xfrm>
          <a:off x="5714203" y="248585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681A2-6855-549B-736D-E09C579E248C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160117" y="2790657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ent Arrow 67">
            <a:extLst>
              <a:ext uri="{FF2B5EF4-FFF2-40B4-BE49-F238E27FC236}">
                <a16:creationId xmlns:a16="http://schemas.microsoft.com/office/drawing/2014/main" id="{B249E250-3D31-28AE-3E31-1D265B0780B3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30C19B-CACF-FC3E-B4BC-735B6D995BB8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8EF748-0EE7-7EA7-98BD-390C3BE489BB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2758E66-9968-0487-96F0-F4CA1E98BD7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EC74BD-E9B6-4475-04D7-86C67DA5034F}"/>
              </a:ext>
            </a:extLst>
          </p:cNvPr>
          <p:cNvCxnSpPr>
            <a:cxnSpLocks/>
            <a:stCxn id="79" idx="3"/>
            <a:endCxn id="73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F2EF8286-C259-DF54-B502-E9E711DA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57943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26907A6D-1991-C7F1-A927-FE35247EC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05939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75" name="Bent Arrow 74">
            <a:extLst>
              <a:ext uri="{FF2B5EF4-FFF2-40B4-BE49-F238E27FC236}">
                <a16:creationId xmlns:a16="http://schemas.microsoft.com/office/drawing/2014/main" id="{9FB1B2FD-AA85-8BC7-F2C4-6F9B36CDBE40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8AEA0D-EBE7-554A-1FC9-18C17DD0A225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7B8716-0134-7CB6-582D-A3C6A7B43C98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033E02E-34E8-79AD-B754-41B990D9A23F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9DC003A-50D6-19AB-2237-0C253664D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06397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83F165-2612-8233-73BD-CD63527B6ED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757918B0-C93B-ED89-E44B-4CB48A245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15813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80D17-0EED-CDEE-809F-6EDA67A9088B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D9B32E-70B0-A07B-7C09-9E3F5382F207}"/>
              </a:ext>
            </a:extLst>
          </p:cNvPr>
          <p:cNvSpPr txBox="1"/>
          <p:nvPr/>
        </p:nvSpPr>
        <p:spPr>
          <a:xfrm rot="10800000" flipV="1">
            <a:off x="5683364" y="44561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8E428312-4CA1-86AF-18B4-2844B7E96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94419"/>
              </p:ext>
            </p:extLst>
          </p:nvPr>
        </p:nvGraphicFramePr>
        <p:xfrm>
          <a:off x="6544307" y="439198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33" grpId="0"/>
      <p:bldP spid="35" grpId="0" animBg="1"/>
      <p:bldP spid="61" grpId="0" animBg="1"/>
      <p:bldP spid="68" grpId="0" animBg="1"/>
      <p:bldP spid="75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03156" y="7521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1669" y="879355"/>
            <a:ext cx="368284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list , “head”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list is empty or not using “head 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list,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930029" y="958329"/>
            <a:ext cx="3395682" cy="402045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C95EB"/>
                </a:solidFill>
              </a:rPr>
              <a:t>public int </a:t>
            </a:r>
            <a:r>
              <a:rPr lang="en-US" sz="1200" dirty="0">
                <a:solidFill>
                  <a:srgbClr val="39CC8F"/>
                </a:solidFill>
              </a:rPr>
              <a:t>Deletion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index)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 err="1">
                <a:solidFill>
                  <a:srgbClr val="BDBDBD"/>
                </a:solidFill>
              </a:rPr>
              <a:t>i</a:t>
            </a:r>
            <a:r>
              <a:rPr lang="en-US" sz="1200" dirty="0">
                <a:solidFill>
                  <a:srgbClr val="BDBDBD"/>
                </a:solidFill>
              </a:rPr>
              <a:t>, ele;</a:t>
            </a:r>
            <a:br>
              <a:rPr lang="en-US" sz="1200" dirty="0">
                <a:solidFill>
                  <a:srgbClr val="BDBDBD"/>
                </a:solidFill>
              </a:rPr>
            </a:b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C95EB"/>
                </a:solidFill>
              </a:rPr>
              <a:t>throw new </a:t>
            </a:r>
            <a:r>
              <a:rPr lang="en-US" sz="1200" dirty="0">
                <a:solidFill>
                  <a:srgbClr val="C191FF"/>
                </a:solidFill>
              </a:rPr>
              <a:t>Exception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C9A26D"/>
                </a:solidFill>
              </a:rPr>
              <a:t>"list is empty"</a:t>
            </a:r>
            <a:r>
              <a:rPr lang="en-US" sz="1200" dirty="0">
                <a:solidFill>
                  <a:srgbClr val="BDBDBD"/>
                </a:solidFill>
              </a:rPr>
              <a:t>);</a:t>
            </a:r>
            <a:br>
              <a:rPr lang="en-US" sz="1200" dirty="0">
                <a:solidFill>
                  <a:srgbClr val="BDBDBD"/>
                </a:solidFill>
              </a:rPr>
            </a:b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(index &lt; </a:t>
            </a:r>
            <a:r>
              <a:rPr lang="en-US" sz="1200" dirty="0">
                <a:solidFill>
                  <a:srgbClr val="ED94C0"/>
                </a:solidFill>
              </a:rPr>
              <a:t>0 </a:t>
            </a:r>
            <a:r>
              <a:rPr lang="en-US" sz="1200" dirty="0">
                <a:solidFill>
                  <a:srgbClr val="BDBDBD"/>
                </a:solidFill>
              </a:rPr>
              <a:t>|| index &gt;= </a:t>
            </a:r>
            <a:r>
              <a:rPr lang="en-US" sz="1200" dirty="0">
                <a:solidFill>
                  <a:srgbClr val="66C3CC"/>
                </a:solidFill>
              </a:rPr>
              <a:t>length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C95EB"/>
                </a:solidFill>
              </a:rPr>
              <a:t>throw new </a:t>
            </a:r>
            <a:r>
              <a:rPr lang="en-US" sz="1200" dirty="0">
                <a:solidFill>
                  <a:srgbClr val="C191FF"/>
                </a:solidFill>
              </a:rPr>
              <a:t>Exception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C9A26D"/>
                </a:solidFill>
              </a:rPr>
              <a:t>"deletion is not possible"</a:t>
            </a:r>
            <a:r>
              <a:rPr lang="en-US" sz="1200" dirty="0">
                <a:solidFill>
                  <a:srgbClr val="BDBDBD"/>
                </a:solidFill>
              </a:rPr>
              <a:t>);</a:t>
            </a:r>
            <a:br>
              <a:rPr lang="en-US" sz="1200" dirty="0">
                <a:solidFill>
                  <a:srgbClr val="BDBDBD"/>
                </a:solidFill>
              </a:rPr>
            </a:b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==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 if </a:t>
            </a:r>
            <a:r>
              <a:rPr lang="en-US" sz="1200" dirty="0">
                <a:solidFill>
                  <a:srgbClr val="BDBDBD"/>
                </a:solidFill>
              </a:rPr>
              <a:t>(index == </a:t>
            </a:r>
            <a:r>
              <a:rPr lang="en-US" sz="1200" dirty="0">
                <a:solidFill>
                  <a:srgbClr val="ED94C0"/>
                </a:solidFill>
              </a:rPr>
              <a:t>0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lptr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endParaRPr lang="en-US" sz="1200" dirty="0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77906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76069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62073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05119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41E7C7B-25E1-8FBD-6931-26C76B66D5F0}"/>
              </a:ext>
            </a:extLst>
          </p:cNvPr>
          <p:cNvSpPr/>
          <p:nvPr/>
        </p:nvSpPr>
        <p:spPr>
          <a:xfrm>
            <a:off x="7579391" y="969033"/>
            <a:ext cx="3496862" cy="40204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 if </a:t>
            </a:r>
            <a:r>
              <a:rPr lang="en-US" sz="1200" dirty="0">
                <a:solidFill>
                  <a:srgbClr val="BDBDBD"/>
                </a:solidFill>
              </a:rPr>
              <a:t>(index == </a:t>
            </a:r>
            <a:r>
              <a:rPr lang="en-US" sz="1200" dirty="0">
                <a:solidFill>
                  <a:srgbClr val="66C3CC"/>
                </a:solidFill>
              </a:rPr>
              <a:t>length </a:t>
            </a:r>
            <a:r>
              <a:rPr lang="en-US" sz="1200" dirty="0">
                <a:solidFill>
                  <a:srgbClr val="BDBDBD"/>
                </a:solidFill>
              </a:rPr>
              <a:t>-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tail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tail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</a:t>
            </a:r>
            <a:br>
              <a:rPr lang="en-US" sz="1200" dirty="0">
                <a:solidFill>
                  <a:srgbClr val="6C95EB"/>
                </a:solidFill>
              </a:rPr>
            </a:br>
            <a:r>
              <a:rPr lang="en-US" sz="1200" dirty="0">
                <a:solidFill>
                  <a:srgbClr val="6C95EB"/>
                </a:solidFill>
              </a:rPr>
              <a:t>    </a:t>
            </a: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temp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head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C95EB"/>
                </a:solidFill>
              </a:rPr>
              <a:t>for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 err="1">
                <a:solidFill>
                  <a:srgbClr val="BDBDBD"/>
                </a:solidFill>
              </a:rPr>
              <a:t>i</a:t>
            </a:r>
            <a:r>
              <a:rPr lang="en-US" sz="1200" dirty="0">
                <a:solidFill>
                  <a:srgbClr val="BDBDBD"/>
                </a:solidFill>
              </a:rPr>
              <a:t> = </a:t>
            </a:r>
            <a:r>
              <a:rPr lang="en-US" sz="1200" dirty="0">
                <a:solidFill>
                  <a:srgbClr val="ED94C0"/>
                </a:solidFill>
              </a:rPr>
              <a:t>0</a:t>
            </a:r>
            <a:r>
              <a:rPr lang="en-US" sz="1200" dirty="0">
                <a:solidFill>
                  <a:srgbClr val="BDBDBD"/>
                </a:solidFill>
              </a:rPr>
              <a:t>; </a:t>
            </a:r>
            <a:r>
              <a:rPr lang="en-US" sz="1200" dirty="0" err="1">
                <a:solidFill>
                  <a:srgbClr val="BDBDBD"/>
                </a:solidFill>
              </a:rPr>
              <a:t>i</a:t>
            </a:r>
            <a:r>
              <a:rPr lang="en-US" sz="1200" dirty="0">
                <a:solidFill>
                  <a:srgbClr val="BDBDBD"/>
                </a:solidFill>
              </a:rPr>
              <a:t> &lt; index; </a:t>
            </a:r>
            <a:r>
              <a:rPr lang="en-US" sz="1200" dirty="0" err="1">
                <a:solidFill>
                  <a:srgbClr val="BDBDBD"/>
                </a:solidFill>
              </a:rPr>
              <a:t>i</a:t>
            </a:r>
            <a:r>
              <a:rPr lang="en-US" sz="1200" dirty="0">
                <a:solidFill>
                  <a:srgbClr val="BDBDBD"/>
                </a:solidFill>
              </a:rPr>
              <a:t>++)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    </a:t>
            </a:r>
            <a:r>
              <a:rPr lang="en-US" sz="1200" dirty="0">
                <a:solidFill>
                  <a:srgbClr val="66C3CC"/>
                </a:solidFill>
              </a:rPr>
              <a:t>temp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>
                <a:solidFill>
                  <a:srgbClr val="66C3CC"/>
                </a:solidFill>
              </a:rPr>
              <a:t>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66C3CC"/>
                </a:solidFill>
              </a:rPr>
              <a:t>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temp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length</a:t>
            </a:r>
            <a:r>
              <a:rPr lang="en-US" sz="1200" dirty="0">
                <a:solidFill>
                  <a:srgbClr val="BDBDBD"/>
                </a:solidFill>
              </a:rPr>
              <a:t>--;</a:t>
            </a:r>
            <a:br>
              <a:rPr lang="en-US" sz="1200" dirty="0">
                <a:solidFill>
                  <a:srgbClr val="BDBDBD"/>
                </a:solidFill>
              </a:rPr>
            </a:b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return </a:t>
            </a:r>
            <a:r>
              <a:rPr lang="en-US" sz="1200" dirty="0">
                <a:solidFill>
                  <a:srgbClr val="BDBDBD"/>
                </a:solidFill>
              </a:rPr>
              <a:t>ele;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35546" y="239543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18824" y="1964084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46866" y="283642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18122"/>
              </p:ext>
            </p:extLst>
          </p:nvPr>
        </p:nvGraphicFramePr>
        <p:xfrm>
          <a:off x="6079439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47542"/>
              </p:ext>
            </p:extLst>
          </p:nvPr>
        </p:nvGraphicFramePr>
        <p:xfrm>
          <a:off x="862737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59293" y="239543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56183" y="1962697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45185"/>
              </p:ext>
            </p:extLst>
          </p:nvPr>
        </p:nvGraphicFramePr>
        <p:xfrm>
          <a:off x="3419577" y="253162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65491" y="2836426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07611"/>
              </p:ext>
            </p:extLst>
          </p:nvPr>
        </p:nvGraphicFramePr>
        <p:xfrm>
          <a:off x="8760099" y="252887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17127" y="2865050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22CAB-8A2D-4A78-C948-39E61973D21C}"/>
              </a:ext>
            </a:extLst>
          </p:cNvPr>
          <p:cNvSpPr txBox="1"/>
          <p:nvPr/>
        </p:nvSpPr>
        <p:spPr>
          <a:xfrm>
            <a:off x="104827" y="3692115"/>
            <a:ext cx="6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82484"/>
              </p:ext>
            </p:extLst>
          </p:nvPr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9398559" y="4936872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8995449" y="4504130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30944"/>
              </p:ext>
            </p:extLst>
          </p:nvPr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DBA69BAB-76B7-B5DB-EE14-84FBA010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74664"/>
              </p:ext>
            </p:extLst>
          </p:nvPr>
        </p:nvGraphicFramePr>
        <p:xfrm>
          <a:off x="7299365" y="507031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35D412-080B-568E-6707-57213EA445E2}"/>
              </a:ext>
            </a:extLst>
          </p:cNvPr>
          <p:cNvCxnSpPr>
            <a:cxnSpLocks/>
          </p:cNvCxnSpPr>
          <p:nvPr/>
        </p:nvCxnSpPr>
        <p:spPr>
          <a:xfrm>
            <a:off x="6656393" y="5406483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0CD44EA-95C1-958B-4B39-EBCF6267D205}"/>
              </a:ext>
            </a:extLst>
          </p:cNvPr>
          <p:cNvSpPr/>
          <p:nvPr/>
        </p:nvSpPr>
        <p:spPr>
          <a:xfrm>
            <a:off x="8563397" y="304719"/>
            <a:ext cx="2318592" cy="130975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 if </a:t>
            </a:r>
            <a:r>
              <a:rPr lang="en-US" sz="1200" dirty="0">
                <a:solidFill>
                  <a:srgbClr val="BDBDBD"/>
                </a:solidFill>
              </a:rPr>
              <a:t>(index == </a:t>
            </a:r>
            <a:r>
              <a:rPr lang="en-US" sz="1200" dirty="0">
                <a:solidFill>
                  <a:srgbClr val="ED94C0"/>
                </a:solidFill>
              </a:rPr>
              <a:t>0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head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rptr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lptr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053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36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/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6681543" y="493825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6278433" y="4505517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/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1725292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1408570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2313EF-6505-F57E-E757-986C051ED64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4250162" y="2543411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3587"/>
              </p:ext>
            </p:extLst>
          </p:nvPr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9662589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9259479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FD0F3AD0-4F96-D0FC-C7C4-29CDEA023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01697"/>
              </p:ext>
            </p:extLst>
          </p:nvPr>
        </p:nvGraphicFramePr>
        <p:xfrm>
          <a:off x="2222873" y="223861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C19720E4-5CA7-2BAF-D15D-FD8E48BAA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07726"/>
              </p:ext>
            </p:extLst>
          </p:nvPr>
        </p:nvGraphicFramePr>
        <p:xfrm>
          <a:off x="7563395" y="223586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737F7B9-53D2-D923-A597-A970601F542C}"/>
              </a:ext>
            </a:extLst>
          </p:cNvPr>
          <p:cNvCxnSpPr>
            <a:cxnSpLocks/>
          </p:cNvCxnSpPr>
          <p:nvPr/>
        </p:nvCxnSpPr>
        <p:spPr>
          <a:xfrm>
            <a:off x="6920423" y="2572035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3" y="3320348"/>
            <a:ext cx="861314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last element element or 2nd element in the list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9F4E71-9CED-8007-BC5C-E01CF7388A62}"/>
              </a:ext>
            </a:extLst>
          </p:cNvPr>
          <p:cNvSpPr/>
          <p:nvPr/>
        </p:nvSpPr>
        <p:spPr>
          <a:xfrm>
            <a:off x="8623654" y="4115781"/>
            <a:ext cx="2777775" cy="128960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 if </a:t>
            </a:r>
            <a:r>
              <a:rPr lang="en-US" sz="1200" dirty="0">
                <a:solidFill>
                  <a:srgbClr val="BDBDBD"/>
                </a:solidFill>
              </a:rPr>
              <a:t>(index == </a:t>
            </a:r>
            <a:r>
              <a:rPr lang="en-US" sz="1200" dirty="0">
                <a:solidFill>
                  <a:srgbClr val="66C3CC"/>
                </a:solidFill>
              </a:rPr>
              <a:t>length </a:t>
            </a:r>
            <a:r>
              <a:rPr lang="en-US" sz="1200" dirty="0">
                <a:solidFill>
                  <a:srgbClr val="BDBDBD"/>
                </a:solidFill>
              </a:rPr>
              <a:t>- </a:t>
            </a:r>
            <a:r>
              <a:rPr lang="en-US" sz="1200" dirty="0">
                <a:solidFill>
                  <a:srgbClr val="ED94C0"/>
                </a:solidFill>
              </a:rPr>
              <a:t>1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ele = </a:t>
            </a:r>
            <a:r>
              <a:rPr lang="en-US" sz="1200" dirty="0" err="1">
                <a:solidFill>
                  <a:srgbClr val="66C3CC"/>
                </a:solidFill>
              </a:rPr>
              <a:t>tail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info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 err="1">
                <a:solidFill>
                  <a:srgbClr val="66C3CC"/>
                </a:solidFill>
              </a:rPr>
              <a:t>tail</a:t>
            </a:r>
            <a:r>
              <a:rPr lang="en-US" sz="1200" dirty="0" err="1">
                <a:solidFill>
                  <a:srgbClr val="BDBDBD"/>
                </a:solidFill>
              </a:rPr>
              <a:t>.</a:t>
            </a:r>
            <a:r>
              <a:rPr lang="en-US" sz="1200" dirty="0" err="1">
                <a:solidFill>
                  <a:srgbClr val="66C3CC"/>
                </a:solidFill>
              </a:rPr>
              <a:t>lptr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tail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rptr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4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34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1949</Words>
  <Application>Microsoft Macintosh PowerPoint</Application>
  <PresentationFormat>Widescreen</PresentationFormat>
  <Paragraphs>461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313</cp:revision>
  <dcterms:created xsi:type="dcterms:W3CDTF">2021-10-23T03:25:23Z</dcterms:created>
  <dcterms:modified xsi:type="dcterms:W3CDTF">2022-05-26T01:29:57Z</dcterms:modified>
</cp:coreProperties>
</file>