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9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10076426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C# Interview questions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31890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123873" y="993634"/>
            <a:ext cx="4416592" cy="52629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Static</a:t>
            </a:r>
          </a:p>
          <a:p>
            <a:r>
              <a:rPr lang="en-US" sz="1600" dirty="0"/>
              <a:t>Sealed</a:t>
            </a:r>
          </a:p>
          <a:p>
            <a:r>
              <a:rPr lang="en-US" sz="1600" dirty="0"/>
              <a:t>this keyword</a:t>
            </a:r>
          </a:p>
          <a:p>
            <a:r>
              <a:rPr lang="en-US" sz="1600" dirty="0"/>
              <a:t>base keyword</a:t>
            </a:r>
          </a:p>
          <a:p>
            <a:r>
              <a:rPr lang="en-US" sz="1600" dirty="0"/>
              <a:t>Abstraction</a:t>
            </a:r>
          </a:p>
          <a:p>
            <a:r>
              <a:rPr lang="en-US" sz="1600" dirty="0"/>
              <a:t>Encapsulation</a:t>
            </a:r>
          </a:p>
          <a:p>
            <a:r>
              <a:rPr lang="en-US" sz="1600" dirty="0"/>
              <a:t>Overloading</a:t>
            </a:r>
          </a:p>
          <a:p>
            <a:r>
              <a:rPr lang="en-US" sz="1600" dirty="0"/>
              <a:t>Overriding</a:t>
            </a:r>
          </a:p>
          <a:p>
            <a:r>
              <a:rPr lang="en-US" sz="1600" dirty="0"/>
              <a:t>Static polymorphism</a:t>
            </a:r>
          </a:p>
          <a:p>
            <a:r>
              <a:rPr lang="en-US" sz="1600" dirty="0"/>
              <a:t>Dynamic polymorphism</a:t>
            </a:r>
          </a:p>
          <a:p>
            <a:r>
              <a:rPr lang="en-US" sz="1600" dirty="0"/>
              <a:t>Eager loading</a:t>
            </a:r>
          </a:p>
          <a:p>
            <a:r>
              <a:rPr lang="en-US" sz="1600" dirty="0"/>
              <a:t>Lazy loading</a:t>
            </a:r>
          </a:p>
          <a:p>
            <a:r>
              <a:rPr lang="en-US" sz="1600" dirty="0"/>
              <a:t>Difference between delegate and event</a:t>
            </a:r>
          </a:p>
          <a:p>
            <a:r>
              <a:rPr lang="en-US" sz="1600" dirty="0"/>
              <a:t>Difference between Action, Fun and predicate</a:t>
            </a:r>
          </a:p>
          <a:p>
            <a:r>
              <a:rPr lang="en-US" sz="1600" dirty="0"/>
              <a:t>Difference between Ref and Out keyword</a:t>
            </a:r>
          </a:p>
          <a:p>
            <a:r>
              <a:rPr lang="en-US" sz="1600" dirty="0"/>
              <a:t>What is Generics and why to use it.</a:t>
            </a:r>
          </a:p>
          <a:p>
            <a:r>
              <a:rPr lang="en-US" sz="1600" dirty="0"/>
              <a:t>Linq queries</a:t>
            </a:r>
          </a:p>
          <a:p>
            <a:r>
              <a:rPr lang="en-US" sz="1600" dirty="0"/>
              <a:t>Difference between IEnumerable and IEnumerator</a:t>
            </a:r>
          </a:p>
          <a:p>
            <a:r>
              <a:rPr lang="en-US" sz="1600" dirty="0"/>
              <a:t>Difference between boxing and unboxing</a:t>
            </a:r>
          </a:p>
          <a:p>
            <a:r>
              <a:rPr lang="en-US" sz="1600" dirty="0"/>
              <a:t>Difference between class, struct and record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38566-DAF3-86AF-30A1-992F724048AA}"/>
              </a:ext>
            </a:extLst>
          </p:cNvPr>
          <p:cNvSpPr txBox="1"/>
          <p:nvPr/>
        </p:nvSpPr>
        <p:spPr>
          <a:xfrm>
            <a:off x="6072474" y="1163746"/>
            <a:ext cx="4679597" cy="550920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What is interface</a:t>
            </a:r>
          </a:p>
          <a:p>
            <a:r>
              <a:rPr lang="en-US" sz="1600" dirty="0"/>
              <a:t>What is abstract class</a:t>
            </a:r>
          </a:p>
          <a:p>
            <a:r>
              <a:rPr lang="en-US" sz="1600" dirty="0"/>
              <a:t>What is the diff between interface and abstract class</a:t>
            </a:r>
          </a:p>
          <a:p>
            <a:r>
              <a:rPr lang="en-US" sz="1600" dirty="0"/>
              <a:t>Difference between readonly and const</a:t>
            </a:r>
          </a:p>
          <a:p>
            <a:r>
              <a:rPr lang="en-US" sz="1600" dirty="0"/>
              <a:t>What is extension methods</a:t>
            </a:r>
          </a:p>
          <a:p>
            <a:r>
              <a:rPr lang="en-US" sz="1600" dirty="0"/>
              <a:t>Difference between dispose and finalize</a:t>
            </a:r>
          </a:p>
          <a:p>
            <a:r>
              <a:rPr lang="en-US" sz="1600" dirty="0"/>
              <a:t>Diff between string and StringBuilder</a:t>
            </a:r>
          </a:p>
          <a:p>
            <a:r>
              <a:rPr lang="en-US" sz="1600" dirty="0"/>
              <a:t>What is delegate and why to use it.</a:t>
            </a:r>
          </a:p>
          <a:p>
            <a:r>
              <a:rPr lang="en-US" sz="1600" dirty="0"/>
              <a:t>What is partial class</a:t>
            </a:r>
          </a:p>
          <a:p>
            <a:r>
              <a:rPr lang="en-US" sz="1600" dirty="0"/>
              <a:t>What is constructor chaining</a:t>
            </a:r>
          </a:p>
          <a:p>
            <a:r>
              <a:rPr lang="en-US" sz="1600" dirty="0"/>
              <a:t>Diff between == and equals</a:t>
            </a:r>
          </a:p>
          <a:p>
            <a:r>
              <a:rPr lang="en-US" sz="1600" dirty="0"/>
              <a:t>Diff between is and as operator</a:t>
            </a:r>
          </a:p>
          <a:p>
            <a:r>
              <a:rPr lang="en-US" sz="1600" dirty="0"/>
              <a:t>What is virtual, override, new …</a:t>
            </a:r>
          </a:p>
          <a:p>
            <a:r>
              <a:rPr lang="en-US" sz="1600" dirty="0"/>
              <a:t>Difference between value type and reference type</a:t>
            </a:r>
          </a:p>
          <a:p>
            <a:r>
              <a:rPr lang="en-US" sz="1600" dirty="0"/>
              <a:t>What is serialization</a:t>
            </a:r>
          </a:p>
          <a:p>
            <a:r>
              <a:rPr lang="en-US" sz="1600" dirty="0"/>
              <a:t>Why to use using statement</a:t>
            </a:r>
          </a:p>
          <a:p>
            <a:r>
              <a:rPr lang="en-US" sz="1600" dirty="0"/>
              <a:t>Jagged Array</a:t>
            </a:r>
          </a:p>
          <a:p>
            <a:r>
              <a:rPr lang="en-US" sz="1600" dirty="0"/>
              <a:t>Anonymous types</a:t>
            </a:r>
          </a:p>
          <a:p>
            <a:r>
              <a:rPr lang="en-US" sz="1600" dirty="0"/>
              <a:t>Refclection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160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228</cp:revision>
  <dcterms:created xsi:type="dcterms:W3CDTF">2021-10-23T03:25:23Z</dcterms:created>
  <dcterms:modified xsi:type="dcterms:W3CDTF">2022-05-22T23:27:53Z</dcterms:modified>
</cp:coreProperties>
</file>