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4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6B5"/>
    <a:srgbClr val="565659"/>
    <a:srgbClr val="555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7"/>
    <p:restoredTop sz="94836"/>
  </p:normalViewPr>
  <p:slideViewPr>
    <p:cSldViewPr snapToGrid="0" snapToObjects="1">
      <p:cViewPr varScale="1">
        <p:scale>
          <a:sx n="142" d="100"/>
          <a:sy n="142" d="100"/>
        </p:scale>
        <p:origin x="104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FFA2-5596-DA47-A26B-229D3D705C9C}" type="datetimeFigureOut">
              <a:rPr lang="en-US" smtClean="0"/>
              <a:t>5/23/22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F9BA-8E26-4849-A4CA-C70FA0EC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8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95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C272-93D5-724D-AE1A-C3CE85E1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2B2A-8370-B742-A132-4D5291504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75B6-597D-C14E-802F-7FD72164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5459-B1EC-9449-A8B9-1127280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0B6A-FF9D-294A-ABBC-FBE23E93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EB6-391C-3D47-A5F2-90657A7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5B94-5817-F445-8511-26C8EC5B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5177-D27D-7940-A5D6-5B9A301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2E24-7D44-9F4D-9671-7EB1A799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3EF-298D-0B46-836B-DD2BFCB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8BD-2B12-C14B-AABD-018586B5D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8BC1-641B-D244-A7B5-866B7F84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5C2E-053C-C648-8308-FAC816DA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3310-9765-9046-8BBC-3C60F6A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5AF9-2DD5-1243-8DD5-128F61D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C75-B0EB-9F44-A53A-999D3571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F7F2-9E55-8048-AA42-BFCC8CBA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5C86-6E00-0B48-8C5D-43878EE1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E0C4-8CEE-4341-9D07-239401B6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A089-20D0-6048-AA5E-81F1CC3F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A5A-A788-764B-B544-65C6AD4A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7D01-C0B0-4B4D-826E-94DB3331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C7F5-8246-0346-A79D-32A19697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40DB-48E9-3C41-8B25-1C9D72A5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6F67-D289-4748-8F62-89AD648A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34C-CD17-954B-A72B-2574A045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E5E-5B10-6F41-A57C-8EC98C6B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E554-D28B-6347-BA4B-27E145F1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7D98-E795-7C48-B938-528FE2DD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1698-496D-F444-A650-21E744EC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1D875-382E-2048-BD77-415DD567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041B-D316-6549-AB85-A72E5365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C076C-602E-D149-99A1-35D14A9C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F5DAC-CE77-1B46-A455-6D22BE06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4619-2893-F84E-8259-2584F2D6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3F452-D6CF-E549-87EF-2BD3656D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5F965-B4F1-5449-9A26-E89436E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90EA3-95AA-8041-88C5-13FA164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A109E-E6B8-D04B-AB83-6AC25E9F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2E5-7348-E549-AC45-0A5A657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8C78B-F068-264B-A362-626660FA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B6066-D605-A545-BB13-834E8DCF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337B-9676-0942-A65C-88D7909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5AF0D-8689-104B-A727-D7978CB2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A818-3EBC-4B4C-BCAA-1A2B681B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7A78-219F-C449-B144-9E260441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476D-6BDC-CC40-8392-28EC9088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7D55-A7F9-FA44-86CB-E242110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8C4CE-EADD-6A41-BEA5-75A846A9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8397-68C0-5D4C-8214-95789CC2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4E4F-AC80-7A4E-B3B7-FFDF6D0D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F5F-711F-3841-861F-8617AA4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BA8-77AC-1F4E-82BD-3B4FC3A0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342BD-78F4-9E4F-A900-19420BD08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0FCAA-51AA-1C46-A6B6-4CADD782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2505-11C7-664E-B2C2-0C64634C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D77C-4EAC-F442-A154-75CBECEF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C639-365C-D04E-A955-F94EE189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9926-F145-994F-ABCF-68F9FB17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A968-FD89-C54B-A0E9-E8F71E60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A3BA-0E97-FD42-AFF7-42BB61C61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81A4-46C7-C24D-AFF5-2901A84F6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2348-1BFB-3047-8079-C689A2C9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caler.com/topics/c/install-c-in-mac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9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70856" y="109779"/>
            <a:ext cx="10076426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C# Interview questions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31890" y="0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388795-89C4-854B-AD0B-1DFCD3BBC9DA}"/>
              </a:ext>
            </a:extLst>
          </p:cNvPr>
          <p:cNvSpPr txBox="1"/>
          <p:nvPr/>
        </p:nvSpPr>
        <p:spPr>
          <a:xfrm>
            <a:off x="481225" y="1424558"/>
            <a:ext cx="4416592" cy="107721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600" dirty="0"/>
              <a:t>How to execute c programs in visual studio code using the mac </a:t>
            </a:r>
            <a:r>
              <a:rPr lang="en-US" sz="1600" dirty="0">
                <a:hlinkClick r:id="rId4"/>
              </a:rPr>
              <a:t>https://www.scaler.com/topics/c/install-c-in-mac/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814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9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31890" y="0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388795-89C4-854B-AD0B-1DFCD3BBC9DA}"/>
              </a:ext>
            </a:extLst>
          </p:cNvPr>
          <p:cNvSpPr txBox="1"/>
          <p:nvPr/>
        </p:nvSpPr>
        <p:spPr>
          <a:xfrm>
            <a:off x="481225" y="1424558"/>
            <a:ext cx="4416592" cy="2062103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600" dirty="0"/>
              <a:t>How to make </a:t>
            </a:r>
            <a:r>
              <a:rPr lang="en-US" sz="1600" dirty="0" err="1"/>
              <a:t>vedio’s</a:t>
            </a:r>
            <a:r>
              <a:rPr lang="en-US" sz="1600" dirty="0"/>
              <a:t> in Udemy</a:t>
            </a:r>
          </a:p>
          <a:p>
            <a:r>
              <a:rPr lang="en-US" sz="1600" dirty="0"/>
              <a:t>How to make </a:t>
            </a:r>
            <a:r>
              <a:rPr lang="en-US" sz="1600" dirty="0" err="1"/>
              <a:t>vedio’s</a:t>
            </a:r>
            <a:r>
              <a:rPr lang="en-US" sz="1600" dirty="0"/>
              <a:t> in Plural sight</a:t>
            </a:r>
          </a:p>
          <a:p>
            <a:r>
              <a:rPr lang="en-US" sz="1600" dirty="0"/>
              <a:t>How to Make </a:t>
            </a:r>
            <a:r>
              <a:rPr lang="en-US" sz="1600" dirty="0" err="1"/>
              <a:t>vedio’s</a:t>
            </a:r>
            <a:r>
              <a:rPr lang="en-US" sz="1600" dirty="0"/>
              <a:t> in </a:t>
            </a:r>
            <a:r>
              <a:rPr lang="en-US" sz="1600" dirty="0" err="1"/>
              <a:t>Youtube</a:t>
            </a:r>
            <a:endParaRPr lang="en-US" sz="1600" dirty="0"/>
          </a:p>
          <a:p>
            <a:r>
              <a:rPr lang="en-US" sz="1600" dirty="0"/>
              <a:t>How to learn any kind of programming language</a:t>
            </a:r>
          </a:p>
          <a:p>
            <a:endParaRPr lang="en-US" sz="1600" dirty="0"/>
          </a:p>
          <a:p>
            <a:r>
              <a:rPr lang="en-US" sz="1600"/>
              <a:t>s</a:t>
            </a:r>
          </a:p>
          <a:p>
            <a:endParaRPr lang="en-US" sz="1600" dirty="0"/>
          </a:p>
          <a:p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776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2555</TotalTime>
  <Words>61</Words>
  <Application>Microsoft Macintosh PowerPoint</Application>
  <PresentationFormat>Widescreen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Bernard MT Condensed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Workshop</dc:title>
  <dc:creator>Penti, Visweswararao</dc:creator>
  <cp:lastModifiedBy>Penti, Visweswararao</cp:lastModifiedBy>
  <cp:revision>234</cp:revision>
  <dcterms:created xsi:type="dcterms:W3CDTF">2021-10-23T03:25:23Z</dcterms:created>
  <dcterms:modified xsi:type="dcterms:W3CDTF">2022-05-23T03:04:10Z</dcterms:modified>
</cp:coreProperties>
</file>