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75" r:id="rId4"/>
    <p:sldId id="267" r:id="rId5"/>
    <p:sldId id="276" r:id="rId6"/>
    <p:sldId id="271" r:id="rId7"/>
    <p:sldId id="270" r:id="rId8"/>
    <p:sldId id="277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41" y="-16119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Circular 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440120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Circular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84FD07-2233-2841-8809-5E75FEDD9ACC}"/>
              </a:ext>
            </a:extLst>
          </p:cNvPr>
          <p:cNvGrpSpPr/>
          <p:nvPr/>
        </p:nvGrpSpPr>
        <p:grpSpPr>
          <a:xfrm>
            <a:off x="6810465" y="2011241"/>
            <a:ext cx="3673161" cy="3143294"/>
            <a:chOff x="6057856" y="3562886"/>
            <a:chExt cx="3673161" cy="314329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56090DA-F1BD-A54F-87A0-6DF9CA412FEA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8F135BA-ED68-FD42-AEBC-31004FA19BA8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30E1E34-5506-B649-B941-51BAFD2C15DF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38C651D-425E-824F-8BDF-DE78187D7517}"/>
                  </a:ext>
                </a:extLst>
              </p:cNvPr>
              <p:cNvCxnSpPr>
                <a:cxnSpLocks/>
                <a:endCxn id="2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C1A64-A7B3-8F45-8106-6813E476104F}"/>
                  </a:ext>
                </a:extLst>
              </p:cNvPr>
              <p:cNvCxnSpPr>
                <a:cxnSpLocks/>
                <a:endCxn id="2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9A1AA3D-848D-1844-AA2C-42170FDF8EB2}"/>
                  </a:ext>
                </a:extLst>
              </p:cNvPr>
              <p:cNvCxnSpPr>
                <a:cxnSpLocks/>
                <a:stCxn id="12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A010181-6DD2-1443-B3BB-A7C324C2C92E}"/>
                  </a:ext>
                </a:extLst>
              </p:cNvPr>
              <p:cNvCxnSpPr>
                <a:cxnSpLocks/>
                <a:endCxn id="2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360E2C-D6AB-F24A-9C6B-C37C9A063A20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1BA7C4-C122-354A-8CAC-9B8E8C58745B}"/>
                  </a:ext>
                </a:extLst>
              </p:cNvPr>
              <p:cNvCxnSpPr>
                <a:cxnSpLocks/>
                <a:stCxn id="12" idx="2"/>
                <a:endCxn id="2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7C443F-3C14-B14B-81B6-417CC36570B9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FFE923A-EA43-8E4A-AFCE-4B6C7324B2CD}"/>
                  </a:ext>
                </a:extLst>
              </p:cNvPr>
              <p:cNvCxnSpPr>
                <a:cxnSpLocks/>
                <a:stCxn id="12" idx="0"/>
                <a:endCxn id="2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8B64EA-6810-7A42-8DA0-F3B83C098396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5CEFA3-48B6-E042-AB59-285F50AF3673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83EBA3-AA7C-DF48-90AC-5F3C20A5FCF9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66BC7D-A623-2B40-8037-1BDD561B51F7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6393F1-D6A7-EC4A-851C-C63347C21214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5FF87A-107B-EB42-9E4A-93789A42AD88}"/>
                </a:ext>
              </a:extLst>
            </p:cNvPr>
            <p:cNvSpPr txBox="1"/>
            <p:nvPr/>
          </p:nvSpPr>
          <p:spPr>
            <a:xfrm>
              <a:off x="6867448" y="4689385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E5DA7-397D-1747-8FDE-B1CCDBC7F5A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E79D2F-3E74-7A4A-BE84-5E60C2A4FCC5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08E796-FDAA-DC4C-B1F2-C83D7D6F51FA}"/>
                </a:ext>
              </a:extLst>
            </p:cNvPr>
            <p:cNvSpPr txBox="1"/>
            <p:nvPr/>
          </p:nvSpPr>
          <p:spPr>
            <a:xfrm>
              <a:off x="6057856" y="456071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1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64841" y="283319"/>
            <a:ext cx="4178530" cy="314568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 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!=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 = (i+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)%</a:t>
            </a:r>
            <a:r>
              <a:rPr lang="en-US" dirty="0">
                <a:solidFill>
                  <a:srgbClr val="66C3CC"/>
                </a:solidFill>
              </a:rPr>
              <a:t>_max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5746026" y="5155988"/>
            <a:ext cx="300769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40, 50, 30, 20, 60, 70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F6A0A5-8839-F049-9A38-2F621E5760F1}"/>
              </a:ext>
            </a:extLst>
          </p:cNvPr>
          <p:cNvGrpSpPr/>
          <p:nvPr/>
        </p:nvGrpSpPr>
        <p:grpSpPr>
          <a:xfrm>
            <a:off x="7218291" y="1318963"/>
            <a:ext cx="3673161" cy="3143294"/>
            <a:chOff x="6057856" y="3562886"/>
            <a:chExt cx="3673161" cy="31432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B7C744-B169-664B-8C32-E13667FEE611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46ABF44-DBA6-D148-AC6D-A963D6EB0EDB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1AE946A-7D48-8A40-92E6-FDAE14C3E517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471DC1-85FC-4144-B8F4-2965FCFDC23E}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093927-2604-8F40-9CE3-D15A46644EA5}"/>
                  </a:ext>
                </a:extLst>
              </p:cNvPr>
              <p:cNvCxnSpPr>
                <a:cxnSpLocks/>
                <a:endCxn id="24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4198388-538E-8249-860D-7AD7640CC5BE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2AF2866-35D6-0047-81AE-156B0CA2F90C}"/>
                  </a:ext>
                </a:extLst>
              </p:cNvPr>
              <p:cNvCxnSpPr>
                <a:cxnSpLocks/>
                <a:endCxn id="24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4DD21A-B50F-A948-BB92-241F49E8FEDE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E7632D1-7503-2248-9BC9-6BEBB16EC310}"/>
                  </a:ext>
                </a:extLst>
              </p:cNvPr>
              <p:cNvCxnSpPr>
                <a:cxnSpLocks/>
                <a:stCxn id="25" idx="2"/>
                <a:endCxn id="24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40D9B1C-29FC-0648-83EF-BFCD39D0C02B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F591878-8828-124E-A27D-2470EDF64FFF}"/>
                  </a:ext>
                </a:extLst>
              </p:cNvPr>
              <p:cNvCxnSpPr>
                <a:cxnSpLocks/>
                <a:stCxn id="25" idx="0"/>
                <a:endCxn id="24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973254-5F32-CA4C-A204-FB1F5502FB1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D01CF-0D38-CE4B-9D75-4FFE37D28128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87281-319B-6E47-959A-E0B1B680B239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0D882-49B0-7648-AC8F-F17F3E4135D3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F442D8-9F67-8643-A9DA-DFA9C7041F48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16D89D-D80F-C946-9A29-1EA5D16841B8}"/>
                </a:ext>
              </a:extLst>
            </p:cNvPr>
            <p:cNvSpPr txBox="1"/>
            <p:nvPr/>
          </p:nvSpPr>
          <p:spPr>
            <a:xfrm>
              <a:off x="6867448" y="4689385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03BD-87C4-2447-8592-6787748F2E30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AC25F2-52FC-1F46-81B0-C270BD70E67F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A98084-3409-AA45-BF2D-01136B41DBFA}"/>
                </a:ext>
              </a:extLst>
            </p:cNvPr>
            <p:cNvSpPr txBox="1"/>
            <p:nvPr/>
          </p:nvSpPr>
          <p:spPr>
            <a:xfrm>
              <a:off x="6057856" y="456071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DataStructures.CircularQueueProj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DataStructures.CircularQueueProj.Tests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DataStructures.CircularQueueProj.Tests</a:t>
            </a:r>
            <a:r>
              <a:rPr lang="en-US" dirty="0"/>
              <a:t>/</a:t>
            </a:r>
            <a:r>
              <a:rPr lang="en-US" dirty="0" err="1"/>
              <a:t>DataStructures.CircularQueueProj.Tests.csproj</a:t>
            </a:r>
            <a:r>
              <a:rPr lang="en-US" dirty="0"/>
              <a:t> reference ./</a:t>
            </a:r>
            <a:r>
              <a:rPr lang="en-US" dirty="0" err="1"/>
              <a:t>DataStructures.CircularQueueProj</a:t>
            </a:r>
            <a:r>
              <a:rPr lang="en-US" dirty="0"/>
              <a:t>/</a:t>
            </a:r>
            <a:r>
              <a:rPr lang="en-US" dirty="0" err="1"/>
              <a:t>DataStructures.CircularQueueProj.csproj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41" y="-16119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713166" y="63529"/>
            <a:ext cx="6966968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Why Circular 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48733A5E-66A6-387B-5F4F-D2AA2507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68774"/>
              </p:ext>
            </p:extLst>
          </p:nvPr>
        </p:nvGraphicFramePr>
        <p:xfrm>
          <a:off x="370856" y="142089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8094692-A746-9514-3D54-42122CEC0E38}"/>
              </a:ext>
            </a:extLst>
          </p:cNvPr>
          <p:cNvSpPr txBox="1"/>
          <p:nvPr/>
        </p:nvSpPr>
        <p:spPr>
          <a:xfrm>
            <a:off x="556278" y="228957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2495F5-6A80-4E45-0986-BC685A88AC62}"/>
              </a:ext>
            </a:extLst>
          </p:cNvPr>
          <p:cNvSpPr txBox="1"/>
          <p:nvPr/>
        </p:nvSpPr>
        <p:spPr>
          <a:xfrm>
            <a:off x="3386328" y="228957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7E07E4E4-248B-D079-1DBB-0C6083CA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1035"/>
              </p:ext>
            </p:extLst>
          </p:nvPr>
        </p:nvGraphicFramePr>
        <p:xfrm>
          <a:off x="370856" y="3208136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F628846-543F-112B-6A1B-D0E85D3AAAB9}"/>
              </a:ext>
            </a:extLst>
          </p:cNvPr>
          <p:cNvSpPr txBox="1"/>
          <p:nvPr/>
        </p:nvSpPr>
        <p:spPr>
          <a:xfrm>
            <a:off x="1449657" y="407682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251ED-2140-B732-296E-DBFE80F5C2D3}"/>
              </a:ext>
            </a:extLst>
          </p:cNvPr>
          <p:cNvSpPr txBox="1"/>
          <p:nvPr/>
        </p:nvSpPr>
        <p:spPr>
          <a:xfrm>
            <a:off x="3386328" y="407682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CA3F9A5F-92E6-4BEF-2D48-86ACFE79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38934"/>
              </p:ext>
            </p:extLst>
          </p:nvPr>
        </p:nvGraphicFramePr>
        <p:xfrm>
          <a:off x="370856" y="519888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BC82F3D-8C7C-5112-344E-22D2F14AAAAB}"/>
              </a:ext>
            </a:extLst>
          </p:cNvPr>
          <p:cNvSpPr txBox="1"/>
          <p:nvPr/>
        </p:nvSpPr>
        <p:spPr>
          <a:xfrm>
            <a:off x="2416609" y="606757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CEB33-8990-7058-E25D-DEAC1F9305B0}"/>
              </a:ext>
            </a:extLst>
          </p:cNvPr>
          <p:cNvSpPr txBox="1"/>
          <p:nvPr/>
        </p:nvSpPr>
        <p:spPr>
          <a:xfrm>
            <a:off x="3386328" y="606757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28238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41" y="-16119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713166" y="63529"/>
            <a:ext cx="6966968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Why Circular 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CA3F9A5F-92E6-4BEF-2D48-86ACFE79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98143"/>
              </p:ext>
            </p:extLst>
          </p:nvPr>
        </p:nvGraphicFramePr>
        <p:xfrm>
          <a:off x="436202" y="149247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BC82F3D-8C7C-5112-344E-22D2F14AAAAB}"/>
              </a:ext>
            </a:extLst>
          </p:cNvPr>
          <p:cNvSpPr txBox="1"/>
          <p:nvPr/>
        </p:nvSpPr>
        <p:spPr>
          <a:xfrm>
            <a:off x="2481955" y="236116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CEB33-8990-7058-E25D-DEAC1F9305B0}"/>
              </a:ext>
            </a:extLst>
          </p:cNvPr>
          <p:cNvSpPr txBox="1"/>
          <p:nvPr/>
        </p:nvSpPr>
        <p:spPr>
          <a:xfrm>
            <a:off x="3451674" y="236116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E0B3E-7DD1-CB71-C1A2-B47F87429E49}"/>
              </a:ext>
            </a:extLst>
          </p:cNvPr>
          <p:cNvGrpSpPr/>
          <p:nvPr/>
        </p:nvGrpSpPr>
        <p:grpSpPr>
          <a:xfrm>
            <a:off x="8017955" y="1595886"/>
            <a:ext cx="3395586" cy="3403880"/>
            <a:chOff x="8017955" y="1595886"/>
            <a:chExt cx="3395586" cy="34038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4190C53-61DC-F581-45E2-176095E4133E}"/>
                </a:ext>
              </a:extLst>
            </p:cNvPr>
            <p:cNvGrpSpPr/>
            <p:nvPr/>
          </p:nvGrpSpPr>
          <p:grpSpPr>
            <a:xfrm>
              <a:off x="8017955" y="1595886"/>
              <a:ext cx="3395586" cy="2968300"/>
              <a:chOff x="6649156" y="3737880"/>
              <a:chExt cx="3395586" cy="29683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F99ACB-B20B-703D-411A-FC652F4C84DC}"/>
                  </a:ext>
                </a:extLst>
              </p:cNvPr>
              <p:cNvGrpSpPr/>
              <p:nvPr/>
            </p:nvGrpSpPr>
            <p:grpSpPr>
              <a:xfrm>
                <a:off x="6649156" y="3737880"/>
                <a:ext cx="3081861" cy="2968300"/>
                <a:chOff x="6649156" y="3737880"/>
                <a:chExt cx="3081861" cy="296830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392757D-F4CC-15D0-4E44-30DFCE907D1C}"/>
                    </a:ext>
                  </a:extLst>
                </p:cNvPr>
                <p:cNvSpPr/>
                <p:nvPr/>
              </p:nvSpPr>
              <p:spPr>
                <a:xfrm>
                  <a:off x="6649156" y="3737880"/>
                  <a:ext cx="3081861" cy="296830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8FC4C7E-1C2F-39B0-9515-F4B3CA33F036}"/>
                    </a:ext>
                  </a:extLst>
                </p:cNvPr>
                <p:cNvSpPr/>
                <p:nvPr/>
              </p:nvSpPr>
              <p:spPr>
                <a:xfrm>
                  <a:off x="7207461" y="4334933"/>
                  <a:ext cx="1894503" cy="1792045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2DC9283-CA59-42A3-DC6F-EB7FDE901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01964" y="4841708"/>
                  <a:ext cx="564726" cy="101677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84042F5-8BC8-0780-BB92-C06556FB0532}"/>
                    </a:ext>
                  </a:extLst>
                </p:cNvPr>
                <p:cNvCxnSpPr>
                  <a:cxnSpLocks/>
                  <a:stCxn id="65" idx="5"/>
                </p:cNvCxnSpPr>
                <p:nvPr/>
              </p:nvCxnSpPr>
              <p:spPr>
                <a:xfrm>
                  <a:off x="8824520" y="5864539"/>
                  <a:ext cx="455169" cy="41768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6A5B98C-4EAC-C2DD-138E-99CF884B9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7461" y="5981269"/>
                  <a:ext cx="390739" cy="41201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90C6800-613B-D6B2-266A-F74F257DC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97739" y="4672431"/>
                  <a:ext cx="461526" cy="20452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22A188E-EE5A-D8F1-EE92-BEBA28D9D83D}"/>
                    </a:ext>
                  </a:extLst>
                </p:cNvPr>
                <p:cNvCxnSpPr>
                  <a:cxnSpLocks/>
                  <a:stCxn id="65" idx="0"/>
                  <a:endCxn id="64" idx="0"/>
                </p:cNvCxnSpPr>
                <p:nvPr/>
              </p:nvCxnSpPr>
              <p:spPr>
                <a:xfrm flipV="1">
                  <a:off x="8154713" y="3737880"/>
                  <a:ext cx="35374" cy="59705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33CD3E-4484-9A72-F285-BD7524F016D5}"/>
                  </a:ext>
                </a:extLst>
              </p:cNvPr>
              <p:cNvSpPr txBox="1"/>
              <p:nvPr/>
            </p:nvSpPr>
            <p:spPr>
              <a:xfrm>
                <a:off x="8789073" y="4202297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94C125-F114-0A3F-80AD-F06C0B8B5306}"/>
                  </a:ext>
                </a:extLst>
              </p:cNvPr>
              <p:cNvSpPr txBox="1"/>
              <p:nvPr/>
            </p:nvSpPr>
            <p:spPr>
              <a:xfrm>
                <a:off x="9178950" y="5371010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8D3309-3696-2A27-674F-5775349F77E7}"/>
                  </a:ext>
                </a:extLst>
              </p:cNvPr>
              <p:cNvSpPr txBox="1"/>
              <p:nvPr/>
            </p:nvSpPr>
            <p:spPr>
              <a:xfrm>
                <a:off x="9288638" y="3920554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front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431FC6-407D-62D5-3F6A-F7786973F918}"/>
                </a:ext>
              </a:extLst>
            </p:cNvPr>
            <p:cNvSpPr txBox="1"/>
            <p:nvPr/>
          </p:nvSpPr>
          <p:spPr>
            <a:xfrm>
              <a:off x="9302082" y="466121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410DFC-6B61-494C-8188-1FF61C944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92933"/>
              </p:ext>
            </p:extLst>
          </p:nvPr>
        </p:nvGraphicFramePr>
        <p:xfrm>
          <a:off x="436202" y="321332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663198-6A57-BAA8-82E9-D22C8023F84C}"/>
              </a:ext>
            </a:extLst>
          </p:cNvPr>
          <p:cNvSpPr txBox="1"/>
          <p:nvPr/>
        </p:nvSpPr>
        <p:spPr>
          <a:xfrm>
            <a:off x="2481955" y="408201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16344B-FC59-CE85-D518-292F5A4995D6}"/>
              </a:ext>
            </a:extLst>
          </p:cNvPr>
          <p:cNvSpPr txBox="1"/>
          <p:nvPr/>
        </p:nvSpPr>
        <p:spPr>
          <a:xfrm>
            <a:off x="4364718" y="416016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AA015E-6612-14F0-AD28-5756145B50D6}"/>
              </a:ext>
            </a:extLst>
          </p:cNvPr>
          <p:cNvSpPr txBox="1"/>
          <p:nvPr/>
        </p:nvSpPr>
        <p:spPr>
          <a:xfrm>
            <a:off x="9387224" y="4082010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8CA234-7857-E408-BADE-6B09BD7F622A}"/>
              </a:ext>
            </a:extLst>
          </p:cNvPr>
          <p:cNvSpPr txBox="1"/>
          <p:nvPr/>
        </p:nvSpPr>
        <p:spPr>
          <a:xfrm>
            <a:off x="1089332" y="5365527"/>
            <a:ext cx="5826474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If we are trying to insert some element in the Queue, queue won’t allow even there are 2 memory locations are empty, so to utilize all memory locations in the Queue we go for circular Queue </a:t>
            </a:r>
          </a:p>
        </p:txBody>
      </p:sp>
    </p:spTree>
    <p:extLst>
      <p:ext uri="{BB962C8B-B14F-4D97-AF65-F5344CB8AC3E}">
        <p14:creationId xmlns:p14="http://schemas.microsoft.com/office/powerpoint/2010/main" val="27689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22123" y="1077259"/>
            <a:ext cx="5138124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circular queue is full not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                                        (rear+1)%max == front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3448" y="3662582"/>
            <a:ext cx="3321782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7347376" y="6340661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Queue is full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211778-ABB7-A140-91C8-88E1A8E48418}"/>
              </a:ext>
            </a:extLst>
          </p:cNvPr>
          <p:cNvSpPr txBox="1"/>
          <p:nvPr/>
        </p:nvSpPr>
        <p:spPr>
          <a:xfrm>
            <a:off x="4451988" y="4687234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282E3E-F928-5240-9E64-063D24822E55}"/>
              </a:ext>
            </a:extLst>
          </p:cNvPr>
          <p:cNvSpPr txBox="1"/>
          <p:nvPr/>
        </p:nvSpPr>
        <p:spPr>
          <a:xfrm>
            <a:off x="5124181" y="4024804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70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B2D72A-4168-EF91-483E-B35A99DAFDF3}"/>
              </a:ext>
            </a:extLst>
          </p:cNvPr>
          <p:cNvGrpSpPr/>
          <p:nvPr/>
        </p:nvGrpSpPr>
        <p:grpSpPr>
          <a:xfrm>
            <a:off x="4007142" y="3607292"/>
            <a:ext cx="4005648" cy="3321314"/>
            <a:chOff x="4007142" y="3607292"/>
            <a:chExt cx="4005648" cy="332131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4C43A58-F9FE-3949-BF95-59A8CBB33A94}"/>
                </a:ext>
              </a:extLst>
            </p:cNvPr>
            <p:cNvGrpSpPr/>
            <p:nvPr/>
          </p:nvGrpSpPr>
          <p:grpSpPr>
            <a:xfrm>
              <a:off x="4278832" y="3607292"/>
              <a:ext cx="3081861" cy="3143294"/>
              <a:chOff x="6649156" y="3562886"/>
              <a:chExt cx="3081861" cy="314329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82B5D28-DCEE-5A45-9DCB-4EE47188021E}"/>
                  </a:ext>
                </a:extLst>
              </p:cNvPr>
              <p:cNvGrpSpPr/>
              <p:nvPr/>
            </p:nvGrpSpPr>
            <p:grpSpPr>
              <a:xfrm>
                <a:off x="6649156" y="3737880"/>
                <a:ext cx="3081861" cy="2968300"/>
                <a:chOff x="6649156" y="3737880"/>
                <a:chExt cx="3081861" cy="29683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8072EEA-84AE-E444-896F-E25BCEDC585F}"/>
                    </a:ext>
                  </a:extLst>
                </p:cNvPr>
                <p:cNvSpPr/>
                <p:nvPr/>
              </p:nvSpPr>
              <p:spPr>
                <a:xfrm>
                  <a:off x="6649156" y="3737880"/>
                  <a:ext cx="3081861" cy="296830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9CA79F0-40A7-CB43-BCD0-9F2DF25CFFFC}"/>
                    </a:ext>
                  </a:extLst>
                </p:cNvPr>
                <p:cNvSpPr/>
                <p:nvPr/>
              </p:nvSpPr>
              <p:spPr>
                <a:xfrm>
                  <a:off x="7207461" y="4334933"/>
                  <a:ext cx="1894503" cy="1792045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47E9BB9-454B-E444-8346-52F00FF462A8}"/>
                    </a:ext>
                  </a:extLst>
                </p:cNvPr>
                <p:cNvCxnSpPr>
                  <a:cxnSpLocks/>
                  <a:endCxn id="63" idx="7"/>
                </p:cNvCxnSpPr>
                <p:nvPr/>
              </p:nvCxnSpPr>
              <p:spPr>
                <a:xfrm flipV="1">
                  <a:off x="8753716" y="4172577"/>
                  <a:ext cx="525973" cy="38813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0B91523-0F33-1546-B8D8-6AFD8033E701}"/>
                    </a:ext>
                  </a:extLst>
                </p:cNvPr>
                <p:cNvCxnSpPr>
                  <a:cxnSpLocks/>
                  <a:endCxn id="63" idx="6"/>
                </p:cNvCxnSpPr>
                <p:nvPr/>
              </p:nvCxnSpPr>
              <p:spPr>
                <a:xfrm>
                  <a:off x="9101964" y="5157766"/>
                  <a:ext cx="629053" cy="6426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1234649-5F69-CF45-8C84-CC68180E7852}"/>
                    </a:ext>
                  </a:extLst>
                </p:cNvPr>
                <p:cNvCxnSpPr>
                  <a:cxnSpLocks/>
                  <a:stCxn id="64" idx="5"/>
                </p:cNvCxnSpPr>
                <p:nvPr/>
              </p:nvCxnSpPr>
              <p:spPr>
                <a:xfrm>
                  <a:off x="8824520" y="5864539"/>
                  <a:ext cx="455169" cy="41768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F006974-469E-B14A-A9DA-B824DF7C16FE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H="1">
                  <a:off x="8190087" y="6126978"/>
                  <a:ext cx="36000" cy="57920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15333E5-6DFA-8F45-9909-BA069FE38B28}"/>
                    </a:ext>
                  </a:extLst>
                </p:cNvPr>
                <p:cNvCxnSpPr>
                  <a:cxnSpLocks/>
                  <a:endCxn id="63" idx="3"/>
                </p:cNvCxnSpPr>
                <p:nvPr/>
              </p:nvCxnSpPr>
              <p:spPr>
                <a:xfrm flipH="1">
                  <a:off x="7100484" y="5864539"/>
                  <a:ext cx="389365" cy="4069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EAC2E7A-39F2-BF46-91B6-98A18948F485}"/>
                    </a:ext>
                  </a:extLst>
                </p:cNvPr>
                <p:cNvCxnSpPr>
                  <a:cxnSpLocks/>
                  <a:stCxn id="64" idx="2"/>
                  <a:endCxn id="63" idx="2"/>
                </p:cNvCxnSpPr>
                <p:nvPr/>
              </p:nvCxnSpPr>
              <p:spPr>
                <a:xfrm flipH="1" flipV="1">
                  <a:off x="6649156" y="5222030"/>
                  <a:ext cx="558305" cy="892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EBCF68C-17B6-2749-B11F-D7935476A6D6}"/>
                    </a:ext>
                  </a:extLst>
                </p:cNvPr>
                <p:cNvCxnSpPr>
                  <a:cxnSpLocks/>
                  <a:stCxn id="64" idx="1"/>
                </p:cNvCxnSpPr>
                <p:nvPr/>
              </p:nvCxnSpPr>
              <p:spPr>
                <a:xfrm flipH="1" flipV="1">
                  <a:off x="7111801" y="4179694"/>
                  <a:ext cx="373104" cy="41767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92AE0E1-E298-0A41-A466-1CB3999597F3}"/>
                    </a:ext>
                  </a:extLst>
                </p:cNvPr>
                <p:cNvCxnSpPr>
                  <a:cxnSpLocks/>
                  <a:stCxn id="64" idx="0"/>
                  <a:endCxn id="63" idx="0"/>
                </p:cNvCxnSpPr>
                <p:nvPr/>
              </p:nvCxnSpPr>
              <p:spPr>
                <a:xfrm flipV="1">
                  <a:off x="8154713" y="3737880"/>
                  <a:ext cx="35374" cy="59705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B49127E-ADD8-1F4F-884C-220BE4667EB2}"/>
                  </a:ext>
                </a:extLst>
              </p:cNvPr>
              <p:cNvSpPr txBox="1"/>
              <p:nvPr/>
            </p:nvSpPr>
            <p:spPr>
              <a:xfrm>
                <a:off x="8434643" y="394674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D84891-290D-6A4F-8A32-289091078962}"/>
                  </a:ext>
                </a:extLst>
              </p:cNvPr>
              <p:cNvSpPr txBox="1"/>
              <p:nvPr/>
            </p:nvSpPr>
            <p:spPr>
              <a:xfrm>
                <a:off x="6836613" y="5489404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076FE6-0A49-9A41-BAB9-5A3FEEB4A68E}"/>
                  </a:ext>
                </a:extLst>
              </p:cNvPr>
              <p:cNvSpPr txBox="1"/>
              <p:nvPr/>
            </p:nvSpPr>
            <p:spPr>
              <a:xfrm>
                <a:off x="9097236" y="548739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4CF2F2-98AB-5C4D-B1D2-A25C511EA7AC}"/>
                  </a:ext>
                </a:extLst>
              </p:cNvPr>
              <p:cNvSpPr txBox="1"/>
              <p:nvPr/>
            </p:nvSpPr>
            <p:spPr>
              <a:xfrm>
                <a:off x="8487422" y="6126978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7996D8-392F-2040-AA04-C2A9EF36BFF4}"/>
                  </a:ext>
                </a:extLst>
              </p:cNvPr>
              <p:cNvSpPr txBox="1"/>
              <p:nvPr/>
            </p:nvSpPr>
            <p:spPr>
              <a:xfrm>
                <a:off x="7470820" y="6138787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7CDE4F-2796-A541-967C-B3E685169FAB}"/>
                  </a:ext>
                </a:extLst>
              </p:cNvPr>
              <p:cNvSpPr txBox="1"/>
              <p:nvPr/>
            </p:nvSpPr>
            <p:spPr>
              <a:xfrm>
                <a:off x="9082746" y="460810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6FADFB-0604-A646-8C02-CE15ED78FB59}"/>
                  </a:ext>
                </a:extLst>
              </p:cNvPr>
              <p:cNvSpPr txBox="1"/>
              <p:nvPr/>
            </p:nvSpPr>
            <p:spPr>
              <a:xfrm>
                <a:off x="8849901" y="3562886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front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0AE59D-227A-2D4B-9D97-F5A1F7DF7BC4}"/>
                  </a:ext>
                </a:extLst>
              </p:cNvPr>
              <p:cNvSpPr txBox="1"/>
              <p:nvPr/>
            </p:nvSpPr>
            <p:spPr>
              <a:xfrm>
                <a:off x="7021774" y="3690471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rear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18DA322-6E0B-FBDD-061B-7CB9D865A7F5}"/>
                </a:ext>
              </a:extLst>
            </p:cNvPr>
            <p:cNvSpPr txBox="1"/>
            <p:nvPr/>
          </p:nvSpPr>
          <p:spPr>
            <a:xfrm>
              <a:off x="6631977" y="375969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3587772-09C2-2492-EED5-DC6D0952D586}"/>
                </a:ext>
              </a:extLst>
            </p:cNvPr>
            <p:cNvSpPr txBox="1"/>
            <p:nvPr/>
          </p:nvSpPr>
          <p:spPr>
            <a:xfrm>
              <a:off x="7256686" y="459541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C2D6AD-BBC3-CE16-37C2-A4DAE602FA27}"/>
                </a:ext>
              </a:extLst>
            </p:cNvPr>
            <p:cNvSpPr txBox="1"/>
            <p:nvPr/>
          </p:nvSpPr>
          <p:spPr>
            <a:xfrm>
              <a:off x="4007142" y="450908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558EBB-A726-3B96-2166-AA6F5D766FD2}"/>
                </a:ext>
              </a:extLst>
            </p:cNvPr>
            <p:cNvSpPr txBox="1"/>
            <p:nvPr/>
          </p:nvSpPr>
          <p:spPr>
            <a:xfrm>
              <a:off x="4012551" y="569876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82307D-8836-1DEB-8014-7D4B714B4583}"/>
                </a:ext>
              </a:extLst>
            </p:cNvPr>
            <p:cNvSpPr txBox="1"/>
            <p:nvPr/>
          </p:nvSpPr>
          <p:spPr>
            <a:xfrm>
              <a:off x="6392670" y="659005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04E442-964A-FA57-6277-C1A0DE4C173D}"/>
                </a:ext>
              </a:extLst>
            </p:cNvPr>
            <p:cNvSpPr txBox="1"/>
            <p:nvPr/>
          </p:nvSpPr>
          <p:spPr>
            <a:xfrm>
              <a:off x="7235101" y="576871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EDDAEE-8CEC-FD66-1964-A611AD623BAC}"/>
                </a:ext>
              </a:extLst>
            </p:cNvPr>
            <p:cNvSpPr txBox="1"/>
            <p:nvPr/>
          </p:nvSpPr>
          <p:spPr>
            <a:xfrm>
              <a:off x="4757954" y="650815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03B220-2CB9-438C-D136-2D1761972644}"/>
                </a:ext>
              </a:extLst>
            </p:cNvPr>
            <p:cNvSpPr txBox="1"/>
            <p:nvPr/>
          </p:nvSpPr>
          <p:spPr>
            <a:xfrm>
              <a:off x="5062903" y="3628888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C940FF6-B5CB-1E7E-4547-FE257511BC73}"/>
              </a:ext>
            </a:extLst>
          </p:cNvPr>
          <p:cNvGrpSpPr/>
          <p:nvPr/>
        </p:nvGrpSpPr>
        <p:grpSpPr>
          <a:xfrm>
            <a:off x="8012790" y="720788"/>
            <a:ext cx="4005648" cy="3403457"/>
            <a:chOff x="4007142" y="3525149"/>
            <a:chExt cx="4005648" cy="340345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4C4D4D-E6F9-B3A9-DEE2-E5211EC541EE}"/>
                </a:ext>
              </a:extLst>
            </p:cNvPr>
            <p:cNvGrpSpPr/>
            <p:nvPr/>
          </p:nvGrpSpPr>
          <p:grpSpPr>
            <a:xfrm>
              <a:off x="4278832" y="3525149"/>
              <a:ext cx="3733958" cy="3225437"/>
              <a:chOff x="6649156" y="3480743"/>
              <a:chExt cx="3733958" cy="322543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F6750DF-CC7C-35CA-BB3B-363C87ABFC19}"/>
                  </a:ext>
                </a:extLst>
              </p:cNvPr>
              <p:cNvGrpSpPr/>
              <p:nvPr/>
            </p:nvGrpSpPr>
            <p:grpSpPr>
              <a:xfrm>
                <a:off x="6649156" y="3737880"/>
                <a:ext cx="3081861" cy="2968300"/>
                <a:chOff x="6649156" y="3737880"/>
                <a:chExt cx="3081861" cy="2968300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9B16691-2C1F-E961-9165-551C00102C9F}"/>
                    </a:ext>
                  </a:extLst>
                </p:cNvPr>
                <p:cNvSpPr/>
                <p:nvPr/>
              </p:nvSpPr>
              <p:spPr>
                <a:xfrm>
                  <a:off x="6649156" y="3737880"/>
                  <a:ext cx="3081861" cy="296830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C9D22A0-D19F-D118-659E-62236CD0E6C1}"/>
                    </a:ext>
                  </a:extLst>
                </p:cNvPr>
                <p:cNvSpPr/>
                <p:nvPr/>
              </p:nvSpPr>
              <p:spPr>
                <a:xfrm>
                  <a:off x="7207461" y="4334933"/>
                  <a:ext cx="1894503" cy="1792045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D6D6D1-B2DD-E01C-CD27-D0B51A8A231E}"/>
                    </a:ext>
                  </a:extLst>
                </p:cNvPr>
                <p:cNvCxnSpPr>
                  <a:cxnSpLocks/>
                  <a:endCxn id="102" idx="7"/>
                </p:cNvCxnSpPr>
                <p:nvPr/>
              </p:nvCxnSpPr>
              <p:spPr>
                <a:xfrm flipV="1">
                  <a:off x="8753716" y="4172577"/>
                  <a:ext cx="525973" cy="38813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F1F34CF-C43E-F9E3-1734-5B6AC4326398}"/>
                    </a:ext>
                  </a:extLst>
                </p:cNvPr>
                <p:cNvCxnSpPr>
                  <a:cxnSpLocks/>
                  <a:endCxn id="102" idx="6"/>
                </p:cNvCxnSpPr>
                <p:nvPr/>
              </p:nvCxnSpPr>
              <p:spPr>
                <a:xfrm>
                  <a:off x="9101964" y="5157766"/>
                  <a:ext cx="629053" cy="6426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79B3B51-92C1-36B3-5F79-13E212AB0E15}"/>
                    </a:ext>
                  </a:extLst>
                </p:cNvPr>
                <p:cNvCxnSpPr>
                  <a:cxnSpLocks/>
                  <a:stCxn id="103" idx="5"/>
                </p:cNvCxnSpPr>
                <p:nvPr/>
              </p:nvCxnSpPr>
              <p:spPr>
                <a:xfrm>
                  <a:off x="8824520" y="5864539"/>
                  <a:ext cx="455169" cy="41768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64AC923-7D3F-D938-0C4B-6D5B45D212DC}"/>
                    </a:ext>
                  </a:extLst>
                </p:cNvPr>
                <p:cNvCxnSpPr>
                  <a:cxnSpLocks/>
                  <a:endCxn id="102" idx="4"/>
                </p:cNvCxnSpPr>
                <p:nvPr/>
              </p:nvCxnSpPr>
              <p:spPr>
                <a:xfrm flipH="1">
                  <a:off x="8190087" y="6126978"/>
                  <a:ext cx="36000" cy="57920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991303A-7B26-B9B5-74DB-5916BF7D48F8}"/>
                    </a:ext>
                  </a:extLst>
                </p:cNvPr>
                <p:cNvCxnSpPr>
                  <a:cxnSpLocks/>
                  <a:endCxn id="102" idx="3"/>
                </p:cNvCxnSpPr>
                <p:nvPr/>
              </p:nvCxnSpPr>
              <p:spPr>
                <a:xfrm flipH="1">
                  <a:off x="7100484" y="5864539"/>
                  <a:ext cx="389365" cy="4069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2B63BFF-F875-40FB-C17D-8C3DA3BCD3DE}"/>
                    </a:ext>
                  </a:extLst>
                </p:cNvPr>
                <p:cNvCxnSpPr>
                  <a:cxnSpLocks/>
                  <a:stCxn id="103" idx="2"/>
                  <a:endCxn id="102" idx="2"/>
                </p:cNvCxnSpPr>
                <p:nvPr/>
              </p:nvCxnSpPr>
              <p:spPr>
                <a:xfrm flipH="1" flipV="1">
                  <a:off x="6649156" y="5222030"/>
                  <a:ext cx="558305" cy="892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3A76C2C-6285-5D54-BB89-A2F3D8CC6596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 flipH="1" flipV="1">
                  <a:off x="7111801" y="4179694"/>
                  <a:ext cx="373104" cy="41767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7E085F0-8285-FC41-DBD5-3B5C59D0EECA}"/>
                    </a:ext>
                  </a:extLst>
                </p:cNvPr>
                <p:cNvCxnSpPr>
                  <a:cxnSpLocks/>
                  <a:stCxn id="103" idx="0"/>
                  <a:endCxn id="102" idx="0"/>
                </p:cNvCxnSpPr>
                <p:nvPr/>
              </p:nvCxnSpPr>
              <p:spPr>
                <a:xfrm flipV="1">
                  <a:off x="8154713" y="3737880"/>
                  <a:ext cx="35374" cy="59705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FFE1AE-A7BA-4BFE-C125-256CCBB44049}"/>
                  </a:ext>
                </a:extLst>
              </p:cNvPr>
              <p:cNvSpPr txBox="1"/>
              <p:nvPr/>
            </p:nvSpPr>
            <p:spPr>
              <a:xfrm>
                <a:off x="8434643" y="394674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DB3DFF-E4B8-9192-C799-6C90A994E98F}"/>
                  </a:ext>
                </a:extLst>
              </p:cNvPr>
              <p:cNvSpPr txBox="1"/>
              <p:nvPr/>
            </p:nvSpPr>
            <p:spPr>
              <a:xfrm>
                <a:off x="6836613" y="5489404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DCBE9F-CB40-8A3F-149E-7B0F8D364855}"/>
                  </a:ext>
                </a:extLst>
              </p:cNvPr>
              <p:cNvSpPr txBox="1"/>
              <p:nvPr/>
            </p:nvSpPr>
            <p:spPr>
              <a:xfrm>
                <a:off x="9097236" y="548739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84F1C56-DA2A-B889-811E-0ADFF180999D}"/>
                  </a:ext>
                </a:extLst>
              </p:cNvPr>
              <p:cNvSpPr txBox="1"/>
              <p:nvPr/>
            </p:nvSpPr>
            <p:spPr>
              <a:xfrm>
                <a:off x="8487422" y="6126978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ABAFBE-5698-0492-B16F-DB917684B48B}"/>
                  </a:ext>
                </a:extLst>
              </p:cNvPr>
              <p:cNvSpPr txBox="1"/>
              <p:nvPr/>
            </p:nvSpPr>
            <p:spPr>
              <a:xfrm>
                <a:off x="7470820" y="6138787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DA813C5-54E0-7910-127B-D78C771E8737}"/>
                  </a:ext>
                </a:extLst>
              </p:cNvPr>
              <p:cNvSpPr txBox="1"/>
              <p:nvPr/>
            </p:nvSpPr>
            <p:spPr>
              <a:xfrm>
                <a:off x="9082746" y="460810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45C6A6-8205-CA35-C7E5-8E166F66823F}"/>
                  </a:ext>
                </a:extLst>
              </p:cNvPr>
              <p:cNvSpPr txBox="1"/>
              <p:nvPr/>
            </p:nvSpPr>
            <p:spPr>
              <a:xfrm>
                <a:off x="9627010" y="4301933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front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9A333DC-6F3D-463E-141B-5786A197FA78}"/>
                  </a:ext>
                </a:extLst>
              </p:cNvPr>
              <p:cNvSpPr txBox="1"/>
              <p:nvPr/>
            </p:nvSpPr>
            <p:spPr>
              <a:xfrm>
                <a:off x="8938784" y="3480743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rear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8EEC9E-E8DE-1A77-DEF5-17949F92F262}"/>
                </a:ext>
              </a:extLst>
            </p:cNvPr>
            <p:cNvSpPr txBox="1"/>
            <p:nvPr/>
          </p:nvSpPr>
          <p:spPr>
            <a:xfrm>
              <a:off x="6631977" y="375969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6AA5FB-0FCC-2946-86AE-E51AE24B56A2}"/>
                </a:ext>
              </a:extLst>
            </p:cNvPr>
            <p:cNvSpPr txBox="1"/>
            <p:nvPr/>
          </p:nvSpPr>
          <p:spPr>
            <a:xfrm>
              <a:off x="7256686" y="459541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50A138-DFE5-CE30-43F9-E6F42D35D4B7}"/>
                </a:ext>
              </a:extLst>
            </p:cNvPr>
            <p:cNvSpPr txBox="1"/>
            <p:nvPr/>
          </p:nvSpPr>
          <p:spPr>
            <a:xfrm>
              <a:off x="4007142" y="450908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AB1A8BD-8B75-8D49-37C1-CFA0DEBCA72B}"/>
                </a:ext>
              </a:extLst>
            </p:cNvPr>
            <p:cNvSpPr txBox="1"/>
            <p:nvPr/>
          </p:nvSpPr>
          <p:spPr>
            <a:xfrm>
              <a:off x="4012551" y="569876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40F08D-F183-76FD-75BB-AB2A43D577B3}"/>
                </a:ext>
              </a:extLst>
            </p:cNvPr>
            <p:cNvSpPr txBox="1"/>
            <p:nvPr/>
          </p:nvSpPr>
          <p:spPr>
            <a:xfrm>
              <a:off x="6392670" y="659005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CB73F7-6B0E-ED10-CCFA-2B2A6A17499E}"/>
                </a:ext>
              </a:extLst>
            </p:cNvPr>
            <p:cNvSpPr txBox="1"/>
            <p:nvPr/>
          </p:nvSpPr>
          <p:spPr>
            <a:xfrm>
              <a:off x="7235101" y="576871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A35C60-8E97-58BE-39CB-DFF448E2892F}"/>
                </a:ext>
              </a:extLst>
            </p:cNvPr>
            <p:cNvSpPr txBox="1"/>
            <p:nvPr/>
          </p:nvSpPr>
          <p:spPr>
            <a:xfrm>
              <a:off x="4757954" y="650815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DAB453-113A-2D3C-B9C6-8A9D2F6C2F8F}"/>
                </a:ext>
              </a:extLst>
            </p:cNvPr>
            <p:cNvSpPr txBox="1"/>
            <p:nvPr/>
          </p:nvSpPr>
          <p:spPr>
            <a:xfrm>
              <a:off x="5062903" y="3628888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8E57E43-A27E-8A72-46D3-ACAA04D0C938}"/>
              </a:ext>
            </a:extLst>
          </p:cNvPr>
          <p:cNvSpPr txBox="1"/>
          <p:nvPr/>
        </p:nvSpPr>
        <p:spPr>
          <a:xfrm>
            <a:off x="7991205" y="14566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Queue is full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25260" y="848864"/>
            <a:ext cx="3321782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90B736-0451-6736-F540-98EA350887E7}"/>
              </a:ext>
            </a:extLst>
          </p:cNvPr>
          <p:cNvGrpSpPr/>
          <p:nvPr/>
        </p:nvGrpSpPr>
        <p:grpSpPr>
          <a:xfrm>
            <a:off x="6714252" y="435865"/>
            <a:ext cx="4449774" cy="3173148"/>
            <a:chOff x="5281243" y="3737880"/>
            <a:chExt cx="4449774" cy="317314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177D1C1-A066-EA1E-FED0-F57051A7DBE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6731803-F685-B427-148F-5A8A7F5D7047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5E4D370-A1A7-6BAA-3690-0F7E4BB3BE6C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189865-09F5-499C-9DEF-D2EAE376BA31}"/>
                  </a:ext>
                </a:extLst>
              </p:cNvPr>
              <p:cNvCxnSpPr>
                <a:cxnSpLocks/>
                <a:endCxn id="117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2C1FDDD-6171-95C8-2032-72E91C89196A}"/>
                  </a:ext>
                </a:extLst>
              </p:cNvPr>
              <p:cNvCxnSpPr>
                <a:cxnSpLocks/>
                <a:endCxn id="117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CF0CCF2-05AE-B07F-0F4C-348A0D7EA006}"/>
                  </a:ext>
                </a:extLst>
              </p:cNvPr>
              <p:cNvCxnSpPr>
                <a:cxnSpLocks/>
                <a:stCxn id="118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5C6E74D-037F-2FDA-3095-7D52C7FBCF76}"/>
                  </a:ext>
                </a:extLst>
              </p:cNvPr>
              <p:cNvCxnSpPr>
                <a:cxnSpLocks/>
                <a:endCxn id="117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721BD04-FCA9-5B04-78A6-A3038694D3B6}"/>
                  </a:ext>
                </a:extLst>
              </p:cNvPr>
              <p:cNvCxnSpPr>
                <a:cxnSpLocks/>
                <a:endCxn id="117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912753E-13E2-42B5-B7EC-7CA7589F31F2}"/>
                  </a:ext>
                </a:extLst>
              </p:cNvPr>
              <p:cNvCxnSpPr>
                <a:cxnSpLocks/>
                <a:stCxn id="118" idx="2"/>
                <a:endCxn id="117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F7FEC89-0F54-75F4-3343-2E87FF7D9555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8F284D9-E5EE-4CA0-E572-A98015E5D6D2}"/>
                  </a:ext>
                </a:extLst>
              </p:cNvPr>
              <p:cNvCxnSpPr>
                <a:cxnSpLocks/>
                <a:stCxn id="118" idx="0"/>
                <a:endCxn id="117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A1A8B8F-AA93-C458-EF9D-AC64CA77B252}"/>
                </a:ext>
              </a:extLst>
            </p:cNvPr>
            <p:cNvSpPr txBox="1"/>
            <p:nvPr/>
          </p:nvSpPr>
          <p:spPr>
            <a:xfrm>
              <a:off x="5301900" y="6572474"/>
              <a:ext cx="1147228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 = -1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5E8D0C9-D602-0CFD-1D21-AA2A13D94C30}"/>
                </a:ext>
              </a:extLst>
            </p:cNvPr>
            <p:cNvSpPr txBox="1"/>
            <p:nvPr/>
          </p:nvSpPr>
          <p:spPr>
            <a:xfrm>
              <a:off x="5281243" y="6247302"/>
              <a:ext cx="916583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 = -1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A27B8C-212D-BA69-1720-D21E3978B61C}"/>
              </a:ext>
            </a:extLst>
          </p:cNvPr>
          <p:cNvGrpSpPr/>
          <p:nvPr/>
        </p:nvGrpSpPr>
        <p:grpSpPr>
          <a:xfrm>
            <a:off x="3246869" y="3656341"/>
            <a:ext cx="4181024" cy="2968300"/>
            <a:chOff x="3943796" y="3548269"/>
            <a:chExt cx="4181024" cy="29683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89B6BCB-C43E-5332-DB41-3C64C2D3DF59}"/>
                </a:ext>
              </a:extLst>
            </p:cNvPr>
            <p:cNvGrpSpPr/>
            <p:nvPr/>
          </p:nvGrpSpPr>
          <p:grpSpPr>
            <a:xfrm>
              <a:off x="3943796" y="3548269"/>
              <a:ext cx="4181024" cy="2968300"/>
              <a:chOff x="6649156" y="3737880"/>
              <a:chExt cx="4181024" cy="296830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C8DD520-06DE-59FE-9BFA-9D2FD36B4448}"/>
                  </a:ext>
                </a:extLst>
              </p:cNvPr>
              <p:cNvGrpSpPr/>
              <p:nvPr/>
            </p:nvGrpSpPr>
            <p:grpSpPr>
              <a:xfrm>
                <a:off x="6649156" y="3737880"/>
                <a:ext cx="3081861" cy="2968300"/>
                <a:chOff x="6649156" y="3737880"/>
                <a:chExt cx="3081861" cy="2968300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03A440D-5942-5ADB-134D-CE3D66193C52}"/>
                    </a:ext>
                  </a:extLst>
                </p:cNvPr>
                <p:cNvSpPr/>
                <p:nvPr/>
              </p:nvSpPr>
              <p:spPr>
                <a:xfrm>
                  <a:off x="6649156" y="3737880"/>
                  <a:ext cx="3081861" cy="296830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C4D60F8B-353B-EDE2-C866-BCB1DE532EEC}"/>
                    </a:ext>
                  </a:extLst>
                </p:cNvPr>
                <p:cNvSpPr/>
                <p:nvPr/>
              </p:nvSpPr>
              <p:spPr>
                <a:xfrm>
                  <a:off x="7207461" y="4334933"/>
                  <a:ext cx="1894503" cy="1792045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72AE71C0-E2EF-DC51-7752-990DCA77D42A}"/>
                    </a:ext>
                  </a:extLst>
                </p:cNvPr>
                <p:cNvCxnSpPr>
                  <a:cxnSpLocks/>
                  <a:endCxn id="131" idx="7"/>
                </p:cNvCxnSpPr>
                <p:nvPr/>
              </p:nvCxnSpPr>
              <p:spPr>
                <a:xfrm flipV="1">
                  <a:off x="8753716" y="4172577"/>
                  <a:ext cx="525973" cy="38813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045DAD53-D8FF-EE3D-362A-E255B8732066}"/>
                    </a:ext>
                  </a:extLst>
                </p:cNvPr>
                <p:cNvCxnSpPr>
                  <a:cxnSpLocks/>
                  <a:endCxn id="131" idx="6"/>
                </p:cNvCxnSpPr>
                <p:nvPr/>
              </p:nvCxnSpPr>
              <p:spPr>
                <a:xfrm>
                  <a:off x="9101964" y="5157766"/>
                  <a:ext cx="629053" cy="6426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DD3D26C-911D-FEDD-1FE2-04BFAA3951F6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>
                  <a:off x="8824520" y="5864539"/>
                  <a:ext cx="455169" cy="41768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1748CAC4-6C71-9560-58F2-7755DD5C2AD7}"/>
                    </a:ext>
                  </a:extLst>
                </p:cNvPr>
                <p:cNvCxnSpPr>
                  <a:cxnSpLocks/>
                  <a:endCxn id="131" idx="4"/>
                </p:cNvCxnSpPr>
                <p:nvPr/>
              </p:nvCxnSpPr>
              <p:spPr>
                <a:xfrm flipH="1">
                  <a:off x="8190087" y="6126978"/>
                  <a:ext cx="36000" cy="57920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BB4B324-B8AF-8640-5E61-DC9921EA0760}"/>
                    </a:ext>
                  </a:extLst>
                </p:cNvPr>
                <p:cNvCxnSpPr>
                  <a:cxnSpLocks/>
                  <a:endCxn id="131" idx="3"/>
                </p:cNvCxnSpPr>
                <p:nvPr/>
              </p:nvCxnSpPr>
              <p:spPr>
                <a:xfrm flipH="1">
                  <a:off x="7100484" y="5864539"/>
                  <a:ext cx="389365" cy="4069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57F7C07-B26C-7B10-C7F1-5932107912E2}"/>
                    </a:ext>
                  </a:extLst>
                </p:cNvPr>
                <p:cNvCxnSpPr>
                  <a:cxnSpLocks/>
                  <a:stCxn id="132" idx="2"/>
                  <a:endCxn id="131" idx="2"/>
                </p:cNvCxnSpPr>
                <p:nvPr/>
              </p:nvCxnSpPr>
              <p:spPr>
                <a:xfrm flipH="1" flipV="1">
                  <a:off x="6649156" y="5222030"/>
                  <a:ext cx="558305" cy="892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2F6D7B8-DE6B-38E2-84B1-A96131AFB063}"/>
                    </a:ext>
                  </a:extLst>
                </p:cNvPr>
                <p:cNvCxnSpPr>
                  <a:cxnSpLocks/>
                  <a:stCxn id="132" idx="1"/>
                </p:cNvCxnSpPr>
                <p:nvPr/>
              </p:nvCxnSpPr>
              <p:spPr>
                <a:xfrm flipH="1" flipV="1">
                  <a:off x="7111801" y="4179694"/>
                  <a:ext cx="373104" cy="41767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FA541144-C57A-02D3-2B77-6BC50577C754}"/>
                    </a:ext>
                  </a:extLst>
                </p:cNvPr>
                <p:cNvCxnSpPr>
                  <a:cxnSpLocks/>
                  <a:stCxn id="132" idx="0"/>
                  <a:endCxn id="131" idx="0"/>
                </p:cNvCxnSpPr>
                <p:nvPr/>
              </p:nvCxnSpPr>
              <p:spPr>
                <a:xfrm flipV="1">
                  <a:off x="8154713" y="3737880"/>
                  <a:ext cx="35374" cy="59705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E6BD59-AA7E-5123-A488-3C80283B2F7F}"/>
                  </a:ext>
                </a:extLst>
              </p:cNvPr>
              <p:cNvSpPr txBox="1"/>
              <p:nvPr/>
            </p:nvSpPr>
            <p:spPr>
              <a:xfrm>
                <a:off x="9682952" y="4581057"/>
                <a:ext cx="1147228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front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8E1EEC4-DB8C-55EF-9DEB-F7B72F06F045}"/>
                  </a:ext>
                </a:extLst>
              </p:cNvPr>
              <p:cNvSpPr txBox="1"/>
              <p:nvPr/>
            </p:nvSpPr>
            <p:spPr>
              <a:xfrm>
                <a:off x="9704839" y="4328770"/>
                <a:ext cx="916583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rear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C4DA89B-F921-FCAB-716F-7F8D9A90E541}"/>
                </a:ext>
              </a:extLst>
            </p:cNvPr>
            <p:cNvSpPr txBox="1"/>
            <p:nvPr/>
          </p:nvSpPr>
          <p:spPr>
            <a:xfrm>
              <a:off x="6383127" y="4391446"/>
              <a:ext cx="916583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2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05306" y="-59286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89934" y="151820"/>
            <a:ext cx="3341542" cy="295759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 flipH="1">
            <a:off x="5757233" y="3051660"/>
            <a:ext cx="2431956" cy="138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6634752" y="3956931"/>
            <a:ext cx="2800693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_rear = (_rear + 1) % _max;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   _array[_rear] = ele;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01310-CD52-0C44-A6A9-6B397B712D81}"/>
              </a:ext>
            </a:extLst>
          </p:cNvPr>
          <p:cNvSpPr txBox="1"/>
          <p:nvPr/>
        </p:nvSpPr>
        <p:spPr>
          <a:xfrm>
            <a:off x="6480940" y="113720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Inserting Element into Queue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CDB77E-38C4-2441-BE25-B482EBCCF3F5}"/>
              </a:ext>
            </a:extLst>
          </p:cNvPr>
          <p:cNvGrpSpPr/>
          <p:nvPr/>
        </p:nvGrpSpPr>
        <p:grpSpPr>
          <a:xfrm>
            <a:off x="7620749" y="371823"/>
            <a:ext cx="3614300" cy="3143294"/>
            <a:chOff x="6116717" y="3562886"/>
            <a:chExt cx="3614300" cy="31432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BFAE47-3B4C-3B47-A26D-F518DAFAD6E4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E38B4C-F455-B447-B5AE-8F436FC3E6E6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E77E1D-2CFD-5F45-9936-959129290E93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DDBAEDC-61BC-064E-B708-20D5350291E5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5449C93-142A-9B4E-9EA0-DD4A0109E001}"/>
                  </a:ext>
                </a:extLst>
              </p:cNvPr>
              <p:cNvCxnSpPr>
                <a:cxnSpLocks/>
                <a:endCxn id="29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3F8471-473A-AD4F-8BFD-ED5AD0EF84E6}"/>
                  </a:ext>
                </a:extLst>
              </p:cNvPr>
              <p:cNvCxnSpPr>
                <a:cxnSpLocks/>
                <a:stCxn id="30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C22773-7111-B14C-9541-FD39E98F5135}"/>
                  </a:ext>
                </a:extLst>
              </p:cNvPr>
              <p:cNvCxnSpPr>
                <a:cxnSpLocks/>
                <a:endCxn id="29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D2C412F-5C04-774D-B5AF-43E6965E6FD4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C5D6FB-0C14-054D-83AE-C5138A310912}"/>
                  </a:ext>
                </a:extLst>
              </p:cNvPr>
              <p:cNvCxnSpPr>
                <a:cxnSpLocks/>
                <a:stCxn id="30" idx="2"/>
                <a:endCxn id="29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54B5C7-AD89-4845-A404-C30FFB6F5DA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E86C06-BA0B-FA42-A0B4-219B65591F14}"/>
                  </a:ext>
                </a:extLst>
              </p:cNvPr>
              <p:cNvCxnSpPr>
                <a:cxnSpLocks/>
                <a:stCxn id="30" idx="0"/>
                <a:endCxn id="29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C5A98F-908E-DB4E-AE50-8BD28AF54D5C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6E206F-1D9B-AC4D-9936-CCF0AC625251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BF66BA-BFAE-3242-8E5A-1FFC355DB748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42456D-8CCE-FE49-A348-F06F5E70CA62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7F42F5-C520-B448-AEC9-491F4924BC98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189AE8-B08D-BE44-B0B0-4382AC7BB0C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ADEAB3-A288-1C4C-834B-A60FA79CE90E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AAB59-144E-304D-8CDB-41DC6AB89251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9B637F-AB0A-AFEE-F996-3A55667463DC}"/>
              </a:ext>
            </a:extLst>
          </p:cNvPr>
          <p:cNvGrpSpPr/>
          <p:nvPr/>
        </p:nvGrpSpPr>
        <p:grpSpPr>
          <a:xfrm>
            <a:off x="2185755" y="3532898"/>
            <a:ext cx="3498585" cy="3143294"/>
            <a:chOff x="2185755" y="3532898"/>
            <a:chExt cx="3498585" cy="31432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D66C88-1456-0F40-891C-FCF64453B838}"/>
                </a:ext>
              </a:extLst>
            </p:cNvPr>
            <p:cNvGrpSpPr/>
            <p:nvPr/>
          </p:nvGrpSpPr>
          <p:grpSpPr>
            <a:xfrm>
              <a:off x="2185755" y="3532898"/>
              <a:ext cx="3498585" cy="3143294"/>
              <a:chOff x="6232432" y="3562886"/>
              <a:chExt cx="3498585" cy="314329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C194CD2-E373-AD48-81E7-936F5C005E6E}"/>
                  </a:ext>
                </a:extLst>
              </p:cNvPr>
              <p:cNvGrpSpPr/>
              <p:nvPr/>
            </p:nvGrpSpPr>
            <p:grpSpPr>
              <a:xfrm>
                <a:off x="6649156" y="3737880"/>
                <a:ext cx="3081861" cy="2968300"/>
                <a:chOff x="6649156" y="3737880"/>
                <a:chExt cx="3081861" cy="29683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E2DEFBD-7C85-E242-8581-47FA08CF05A0}"/>
                    </a:ext>
                  </a:extLst>
                </p:cNvPr>
                <p:cNvSpPr/>
                <p:nvPr/>
              </p:nvSpPr>
              <p:spPr>
                <a:xfrm>
                  <a:off x="6649156" y="3737880"/>
                  <a:ext cx="3081861" cy="296830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CBDA232-FB01-CB4A-979B-D1D610A11E9C}"/>
                    </a:ext>
                  </a:extLst>
                </p:cNvPr>
                <p:cNvSpPr/>
                <p:nvPr/>
              </p:nvSpPr>
              <p:spPr>
                <a:xfrm>
                  <a:off x="7207461" y="4334933"/>
                  <a:ext cx="1894503" cy="1792045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390567B-A8BA-F348-9CBF-695C8D2490E2}"/>
                    </a:ext>
                  </a:extLst>
                </p:cNvPr>
                <p:cNvCxnSpPr>
                  <a:cxnSpLocks/>
                  <a:endCxn id="73" idx="7"/>
                </p:cNvCxnSpPr>
                <p:nvPr/>
              </p:nvCxnSpPr>
              <p:spPr>
                <a:xfrm flipV="1">
                  <a:off x="8753716" y="4172577"/>
                  <a:ext cx="525973" cy="38813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F4E519C-1B42-C247-A4DB-79330AD0D70D}"/>
                    </a:ext>
                  </a:extLst>
                </p:cNvPr>
                <p:cNvCxnSpPr>
                  <a:cxnSpLocks/>
                  <a:endCxn id="73" idx="6"/>
                </p:cNvCxnSpPr>
                <p:nvPr/>
              </p:nvCxnSpPr>
              <p:spPr>
                <a:xfrm>
                  <a:off x="9101964" y="5157766"/>
                  <a:ext cx="629053" cy="6426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636AD98-19CF-234F-871A-295222C34BAC}"/>
                    </a:ext>
                  </a:extLst>
                </p:cNvPr>
                <p:cNvCxnSpPr>
                  <a:cxnSpLocks/>
                  <a:stCxn id="74" idx="5"/>
                </p:cNvCxnSpPr>
                <p:nvPr/>
              </p:nvCxnSpPr>
              <p:spPr>
                <a:xfrm>
                  <a:off x="8824520" y="5864539"/>
                  <a:ext cx="455169" cy="41768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08E258A-14E8-A444-8806-2F4AFFC49E28}"/>
                    </a:ext>
                  </a:extLst>
                </p:cNvPr>
                <p:cNvCxnSpPr>
                  <a:cxnSpLocks/>
                  <a:endCxn id="73" idx="4"/>
                </p:cNvCxnSpPr>
                <p:nvPr/>
              </p:nvCxnSpPr>
              <p:spPr>
                <a:xfrm flipH="1">
                  <a:off x="8190087" y="6126978"/>
                  <a:ext cx="36000" cy="579202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B96B83-CF9C-2444-9145-4B7E008DCF4D}"/>
                    </a:ext>
                  </a:extLst>
                </p:cNvPr>
                <p:cNvCxnSpPr>
                  <a:cxnSpLocks/>
                  <a:endCxn id="73" idx="3"/>
                </p:cNvCxnSpPr>
                <p:nvPr/>
              </p:nvCxnSpPr>
              <p:spPr>
                <a:xfrm flipH="1">
                  <a:off x="7100484" y="5864539"/>
                  <a:ext cx="389365" cy="4069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E2CFC4E-08D0-C942-9222-C54F3A4A5CB4}"/>
                    </a:ext>
                  </a:extLst>
                </p:cNvPr>
                <p:cNvCxnSpPr>
                  <a:cxnSpLocks/>
                  <a:stCxn id="74" idx="2"/>
                  <a:endCxn id="73" idx="2"/>
                </p:cNvCxnSpPr>
                <p:nvPr/>
              </p:nvCxnSpPr>
              <p:spPr>
                <a:xfrm flipH="1" flipV="1">
                  <a:off x="6649156" y="5222030"/>
                  <a:ext cx="558305" cy="892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20F9135-68D1-A246-AF01-418AE5897E66}"/>
                    </a:ext>
                  </a:extLst>
                </p:cNvPr>
                <p:cNvCxnSpPr>
                  <a:cxnSpLocks/>
                  <a:stCxn id="74" idx="1"/>
                </p:cNvCxnSpPr>
                <p:nvPr/>
              </p:nvCxnSpPr>
              <p:spPr>
                <a:xfrm flipH="1" flipV="1">
                  <a:off x="7111801" y="4179694"/>
                  <a:ext cx="373104" cy="41767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73CE89E-4AA2-8543-96F4-54C7E59689E5}"/>
                    </a:ext>
                  </a:extLst>
                </p:cNvPr>
                <p:cNvCxnSpPr>
                  <a:cxnSpLocks/>
                  <a:stCxn id="74" idx="0"/>
                  <a:endCxn id="73" idx="0"/>
                </p:cNvCxnSpPr>
                <p:nvPr/>
              </p:nvCxnSpPr>
              <p:spPr>
                <a:xfrm flipV="1">
                  <a:off x="8154713" y="3737880"/>
                  <a:ext cx="35374" cy="597053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CE3497-116F-9647-8059-72C27D788B27}"/>
                  </a:ext>
                </a:extLst>
              </p:cNvPr>
              <p:cNvSpPr txBox="1"/>
              <p:nvPr/>
            </p:nvSpPr>
            <p:spPr>
              <a:xfrm>
                <a:off x="8434643" y="394674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4B64B1B-800B-CE4E-8D23-B792AE3AB26F}"/>
                  </a:ext>
                </a:extLst>
              </p:cNvPr>
              <p:cNvSpPr txBox="1"/>
              <p:nvPr/>
            </p:nvSpPr>
            <p:spPr>
              <a:xfrm>
                <a:off x="6836613" y="5489404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1093A3-FB7E-FA49-92F7-84821E6470E6}"/>
                  </a:ext>
                </a:extLst>
              </p:cNvPr>
              <p:cNvSpPr txBox="1"/>
              <p:nvPr/>
            </p:nvSpPr>
            <p:spPr>
              <a:xfrm>
                <a:off x="9097236" y="548739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0BC8C8-9EB6-234E-8185-00F58CAE83FC}"/>
                  </a:ext>
                </a:extLst>
              </p:cNvPr>
              <p:cNvSpPr txBox="1"/>
              <p:nvPr/>
            </p:nvSpPr>
            <p:spPr>
              <a:xfrm>
                <a:off x="8487422" y="6126978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48A17A-39D7-5F42-8A1A-D94A7F10B5CE}"/>
                  </a:ext>
                </a:extLst>
              </p:cNvPr>
              <p:cNvSpPr txBox="1"/>
              <p:nvPr/>
            </p:nvSpPr>
            <p:spPr>
              <a:xfrm>
                <a:off x="7470820" y="6138787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3A646E-0A02-BD45-B2C3-D51BAE8C0FE9}"/>
                  </a:ext>
                </a:extLst>
              </p:cNvPr>
              <p:cNvSpPr txBox="1"/>
              <p:nvPr/>
            </p:nvSpPr>
            <p:spPr>
              <a:xfrm>
                <a:off x="9082746" y="4608106"/>
                <a:ext cx="389877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5848506-095D-714F-B1B3-E33FE9759E5F}"/>
                  </a:ext>
                </a:extLst>
              </p:cNvPr>
              <p:cNvSpPr txBox="1"/>
              <p:nvPr/>
            </p:nvSpPr>
            <p:spPr>
              <a:xfrm>
                <a:off x="8849901" y="3562886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front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BA1466-B23D-BE4D-BD60-F0E95F0BD719}"/>
                  </a:ext>
                </a:extLst>
              </p:cNvPr>
              <p:cNvSpPr txBox="1"/>
              <p:nvPr/>
            </p:nvSpPr>
            <p:spPr>
              <a:xfrm>
                <a:off x="6232432" y="4466081"/>
                <a:ext cx="756104" cy="338554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2"/>
                    </a:solidFill>
                  </a:defRPr>
                </a:lvl1pPr>
              </a:lstStyle>
              <a:p>
                <a:pPr fontAlgn="base"/>
                <a:r>
                  <a:rPr lang="en-US" sz="1600" b="1" dirty="0">
                    <a:solidFill>
                      <a:schemeClr val="tx1"/>
                    </a:solidFill>
                  </a:rPr>
                  <a:t>rear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CE2D4A-5711-064A-9997-4A1F20A687AE}"/>
                </a:ext>
              </a:extLst>
            </p:cNvPr>
            <p:cNvSpPr txBox="1"/>
            <p:nvPr/>
          </p:nvSpPr>
          <p:spPr>
            <a:xfrm>
              <a:off x="2740934" y="457272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front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front by one position (front + 1) % max.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38549" y="3151604"/>
            <a:ext cx="3650281" cy="341250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373EBC-B7F3-584F-8C5E-713950C9DB21}"/>
              </a:ext>
            </a:extLst>
          </p:cNvPr>
          <p:cNvGrpSpPr/>
          <p:nvPr/>
        </p:nvGrpSpPr>
        <p:grpSpPr>
          <a:xfrm>
            <a:off x="7620749" y="371823"/>
            <a:ext cx="3614300" cy="3143294"/>
            <a:chOff x="6116717" y="3562886"/>
            <a:chExt cx="3614300" cy="31432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DEEB1F-86B7-1B4A-82C7-A249CA9F60D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AEEA66-46E2-2343-BFC9-00E798D265AC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D2F82A-715E-C447-AFBB-B30457E1E4B7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20F8D0-5669-0C44-91C6-057319677B14}"/>
                  </a:ext>
                </a:extLst>
              </p:cNvPr>
              <p:cNvCxnSpPr>
                <a:cxnSpLocks/>
                <a:endCxn id="39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D6AD248-74F4-B04F-B9AC-CFCE925B48D9}"/>
                  </a:ext>
                </a:extLst>
              </p:cNvPr>
              <p:cNvCxnSpPr>
                <a:cxnSpLocks/>
                <a:endCxn id="39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C22C288-247B-FE46-BBA2-D86B20CE07F4}"/>
                  </a:ext>
                </a:extLst>
              </p:cNvPr>
              <p:cNvCxnSpPr>
                <a:cxnSpLocks/>
                <a:stCxn id="40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996054-46EA-0143-B8AF-CB503C7A55E1}"/>
                  </a:ext>
                </a:extLst>
              </p:cNvPr>
              <p:cNvCxnSpPr>
                <a:cxnSpLocks/>
                <a:endCxn id="39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3A299D9-5569-DD43-BBA8-A5F223D755B0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FB9868-6F06-2D44-9D83-6724F2FCAA62}"/>
                  </a:ext>
                </a:extLst>
              </p:cNvPr>
              <p:cNvCxnSpPr>
                <a:cxnSpLocks/>
                <a:stCxn id="40" idx="2"/>
                <a:endCxn id="39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79B302-DBB8-9D45-83D9-9D128F4279E8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0CCD35-D221-254D-80E5-6EEC7D7BBA65}"/>
                  </a:ext>
                </a:extLst>
              </p:cNvPr>
              <p:cNvCxnSpPr>
                <a:cxnSpLocks/>
                <a:stCxn id="40" idx="0"/>
                <a:endCxn id="39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A6F610-2027-6443-87F3-F569AC11C26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3A0BAE-34FC-C440-846C-4465886B5A22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22CFAD-2DBC-6A49-A29B-F488977AC9C8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2E97CC-97E5-ED4D-8935-FE2E75D7FB36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ABDD9-402A-214A-A30D-E06EFF98A5AE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F9F01E-FDC0-B040-9229-CD0F067E50BB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F8660-B7A9-EC49-BE36-D499671770E4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BB9DA-0895-E54D-AE7E-0EBC63FC66F8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64DE0-78C2-1641-802C-98731485EAD0}"/>
              </a:ext>
            </a:extLst>
          </p:cNvPr>
          <p:cNvCxnSpPr>
            <a:cxnSpLocks/>
          </p:cNvCxnSpPr>
          <p:nvPr/>
        </p:nvCxnSpPr>
        <p:spPr>
          <a:xfrm>
            <a:off x="8103171" y="3159933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C73FF-8B9A-2D4C-B24D-82EBD6E5D623}"/>
              </a:ext>
            </a:extLst>
          </p:cNvPr>
          <p:cNvSpPr txBox="1"/>
          <p:nvPr/>
        </p:nvSpPr>
        <p:spPr>
          <a:xfrm>
            <a:off x="8113333" y="4043974"/>
            <a:ext cx="280069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_front = (_front + 1) % _max;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4FD7D3-3F2D-5D43-B6F2-08F4C289D45D}"/>
              </a:ext>
            </a:extLst>
          </p:cNvPr>
          <p:cNvGrpSpPr/>
          <p:nvPr/>
        </p:nvGrpSpPr>
        <p:grpSpPr>
          <a:xfrm>
            <a:off x="4370374" y="3863004"/>
            <a:ext cx="4248680" cy="2968300"/>
            <a:chOff x="6177789" y="3737880"/>
            <a:chExt cx="4248680" cy="29683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CD344A-BDAF-9F4C-8F82-7E3A5EC3F094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9DBBEA5-275E-2E45-998A-341302D25F09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F62FDB-BAF8-6D43-B3A1-30CCBD257004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5582A0-DDF6-A244-9D19-84FF513BD36E}"/>
                  </a:ext>
                </a:extLst>
              </p:cNvPr>
              <p:cNvCxnSpPr>
                <a:cxnSpLocks/>
                <a:endCxn id="62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667041-FF02-F04A-9D4D-FBF3ED2AAD0B}"/>
                  </a:ext>
                </a:extLst>
              </p:cNvPr>
              <p:cNvCxnSpPr>
                <a:cxnSpLocks/>
                <a:endCxn id="62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9B2FCA-EA27-1F4D-B4CC-2412B384889B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1376000-031E-364C-8713-5C1741FD0DC1}"/>
                  </a:ext>
                </a:extLst>
              </p:cNvPr>
              <p:cNvCxnSpPr>
                <a:cxnSpLocks/>
                <a:endCxn id="62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2037122-E408-FC4F-8B22-BFE2031BED7C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7B423-9238-8C4C-AF71-5C6D763B3769}"/>
                  </a:ext>
                </a:extLst>
              </p:cNvPr>
              <p:cNvCxnSpPr>
                <a:cxnSpLocks/>
                <a:stCxn id="63" idx="2"/>
                <a:endCxn id="62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4DF5C0A-3945-5A49-9764-6D4509784B1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DF06E54-A5B0-7849-BA37-7442AED4D517}"/>
                  </a:ext>
                </a:extLst>
              </p:cNvPr>
              <p:cNvCxnSpPr>
                <a:cxnSpLocks/>
                <a:stCxn id="63" idx="0"/>
                <a:endCxn id="62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3355A1-C4CE-DA45-A262-9833B5E499D4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A92119-3766-D740-924E-6CC06DA3BC8E}"/>
                </a:ext>
              </a:extLst>
            </p:cNvPr>
            <p:cNvSpPr txBox="1"/>
            <p:nvPr/>
          </p:nvSpPr>
          <p:spPr>
            <a:xfrm>
              <a:off x="9097236" y="548739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3E817F-6499-BF42-94FC-28AD1E0BDF18}"/>
                </a:ext>
              </a:extLst>
            </p:cNvPr>
            <p:cNvSpPr txBox="1"/>
            <p:nvPr/>
          </p:nvSpPr>
          <p:spPr>
            <a:xfrm>
              <a:off x="8487422" y="6126978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EC51EF-A739-1040-83AF-95BA0C408EC4}"/>
                </a:ext>
              </a:extLst>
            </p:cNvPr>
            <p:cNvSpPr txBox="1"/>
            <p:nvPr/>
          </p:nvSpPr>
          <p:spPr>
            <a:xfrm>
              <a:off x="7470820" y="6138787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1D39C5-BB9C-984A-9A11-B813F566749A}"/>
                </a:ext>
              </a:extLst>
            </p:cNvPr>
            <p:cNvSpPr txBox="1"/>
            <p:nvPr/>
          </p:nvSpPr>
          <p:spPr>
            <a:xfrm>
              <a:off x="9082746" y="460810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6EEDBB-6EFD-964E-9D07-7DF61CB5F712}"/>
                </a:ext>
              </a:extLst>
            </p:cNvPr>
            <p:cNvSpPr txBox="1"/>
            <p:nvPr/>
          </p:nvSpPr>
          <p:spPr>
            <a:xfrm>
              <a:off x="9670365" y="475032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BEC020-2EB4-084F-AE24-3597ACF19F8F}"/>
                </a:ext>
              </a:extLst>
            </p:cNvPr>
            <p:cNvSpPr txBox="1"/>
            <p:nvPr/>
          </p:nvSpPr>
          <p:spPr>
            <a:xfrm>
              <a:off x="6177789" y="5561733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68734" y="424804"/>
            <a:ext cx="3650281" cy="341250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373EBC-B7F3-584F-8C5E-713950C9DB21}"/>
              </a:ext>
            </a:extLst>
          </p:cNvPr>
          <p:cNvGrpSpPr/>
          <p:nvPr/>
        </p:nvGrpSpPr>
        <p:grpSpPr>
          <a:xfrm>
            <a:off x="8153188" y="226114"/>
            <a:ext cx="3081861" cy="3289003"/>
            <a:chOff x="6649156" y="3417177"/>
            <a:chExt cx="3081861" cy="328900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DEEB1F-86B7-1B4A-82C7-A249CA9F60DE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AEEA66-46E2-2343-BFC9-00E798D265AC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D2F82A-715E-C447-AFBB-B30457E1E4B7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20F8D0-5669-0C44-91C6-057319677B14}"/>
                  </a:ext>
                </a:extLst>
              </p:cNvPr>
              <p:cNvCxnSpPr>
                <a:cxnSpLocks/>
                <a:endCxn id="39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D6AD248-74F4-B04F-B9AC-CFCE925B48D9}"/>
                  </a:ext>
                </a:extLst>
              </p:cNvPr>
              <p:cNvCxnSpPr>
                <a:cxnSpLocks/>
                <a:endCxn id="39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C22C288-247B-FE46-BBA2-D86B20CE07F4}"/>
                  </a:ext>
                </a:extLst>
              </p:cNvPr>
              <p:cNvCxnSpPr>
                <a:cxnSpLocks/>
                <a:stCxn id="40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996054-46EA-0143-B8AF-CB503C7A55E1}"/>
                  </a:ext>
                </a:extLst>
              </p:cNvPr>
              <p:cNvCxnSpPr>
                <a:cxnSpLocks/>
                <a:endCxn id="39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3A299D9-5569-DD43-BBA8-A5F223D755B0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FB9868-6F06-2D44-9D83-6724F2FCAA62}"/>
                  </a:ext>
                </a:extLst>
              </p:cNvPr>
              <p:cNvCxnSpPr>
                <a:cxnSpLocks/>
                <a:stCxn id="40" idx="2"/>
                <a:endCxn id="39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79B302-DBB8-9D45-83D9-9D128F4279E8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0CCD35-D221-254D-80E5-6EEC7D7BBA65}"/>
                  </a:ext>
                </a:extLst>
              </p:cNvPr>
              <p:cNvCxnSpPr>
                <a:cxnSpLocks/>
                <a:stCxn id="40" idx="0"/>
                <a:endCxn id="39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A6F610-2027-6443-87F3-F569AC11C262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F8660-B7A9-EC49-BE36-D499671770E4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BB9DA-0895-E54D-AE7E-0EBC63FC66F8}"/>
                </a:ext>
              </a:extLst>
            </p:cNvPr>
            <p:cNvSpPr txBox="1"/>
            <p:nvPr/>
          </p:nvSpPr>
          <p:spPr>
            <a:xfrm>
              <a:off x="7249684" y="3417177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64DE0-78C2-1641-802C-98731485EAD0}"/>
              </a:ext>
            </a:extLst>
          </p:cNvPr>
          <p:cNvCxnSpPr>
            <a:cxnSpLocks/>
          </p:cNvCxnSpPr>
          <p:nvPr/>
        </p:nvCxnSpPr>
        <p:spPr>
          <a:xfrm flipH="1">
            <a:off x="6684579" y="2947724"/>
            <a:ext cx="1555227" cy="122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C73FF-8B9A-2D4C-B24D-82EBD6E5D623}"/>
              </a:ext>
            </a:extLst>
          </p:cNvPr>
          <p:cNvSpPr txBox="1"/>
          <p:nvPr/>
        </p:nvSpPr>
        <p:spPr>
          <a:xfrm>
            <a:off x="7142751" y="3970498"/>
            <a:ext cx="280069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_front = (_front + 1) % _max;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A76DC3-D35D-0FAA-EA4A-AC1EFDE6A26A}"/>
              </a:ext>
            </a:extLst>
          </p:cNvPr>
          <p:cNvSpPr txBox="1"/>
          <p:nvPr/>
        </p:nvSpPr>
        <p:spPr>
          <a:xfrm>
            <a:off x="9038554" y="761151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70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DF8AEC-CA5E-B5FB-F347-11399955BB39}"/>
              </a:ext>
            </a:extLst>
          </p:cNvPr>
          <p:cNvGrpSpPr/>
          <p:nvPr/>
        </p:nvGrpSpPr>
        <p:grpSpPr>
          <a:xfrm>
            <a:off x="3689335" y="3513211"/>
            <a:ext cx="3081861" cy="3352310"/>
            <a:chOff x="6649156" y="3353870"/>
            <a:chExt cx="3081861" cy="335231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40EBD2D-EA05-8915-7F08-847E9C9F2FCF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87FA4EF-28E7-343F-209E-BE432BACA67E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EF51BC8-0912-1AC8-12E4-560D9656A08C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D606711-96EC-5E31-46E1-7E704D3766E7}"/>
                  </a:ext>
                </a:extLst>
              </p:cNvPr>
              <p:cNvCxnSpPr>
                <a:cxnSpLocks/>
                <a:endCxn id="78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A42A771-80FD-B75E-059B-E3E9C1A5392D}"/>
                  </a:ext>
                </a:extLst>
              </p:cNvPr>
              <p:cNvCxnSpPr>
                <a:cxnSpLocks/>
                <a:endCxn id="78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840855D-AFFE-EBED-8392-3A4FF9084F94}"/>
                  </a:ext>
                </a:extLst>
              </p:cNvPr>
              <p:cNvCxnSpPr>
                <a:cxnSpLocks/>
                <a:stCxn id="79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394996D-20E9-5FEA-285C-46E698606391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DB4B3D-63E4-3808-130D-EF14E2F562A1}"/>
                  </a:ext>
                </a:extLst>
              </p:cNvPr>
              <p:cNvCxnSpPr>
                <a:cxnSpLocks/>
                <a:endCxn id="78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7D568B6-0AE5-0A30-AB48-D0126F84AB0E}"/>
                  </a:ext>
                </a:extLst>
              </p:cNvPr>
              <p:cNvCxnSpPr>
                <a:cxnSpLocks/>
                <a:stCxn id="79" idx="2"/>
                <a:endCxn id="78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100DC9B-2F6C-D202-90A8-5D85BEBBD2C5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4EBF994-BB93-418B-F6F7-0D5FEDD80934}"/>
                  </a:ext>
                </a:extLst>
              </p:cNvPr>
              <p:cNvCxnSpPr>
                <a:cxnSpLocks/>
                <a:stCxn id="79" idx="0"/>
                <a:endCxn id="78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E586EF-07A4-4090-E919-0356850110DA}"/>
                </a:ext>
              </a:extLst>
            </p:cNvPr>
            <p:cNvSpPr txBox="1"/>
            <p:nvPr/>
          </p:nvSpPr>
          <p:spPr>
            <a:xfrm>
              <a:off x="8434643" y="3946746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63089C7-DE27-D818-C518-8BB47EEFE982}"/>
                </a:ext>
              </a:extLst>
            </p:cNvPr>
            <p:cNvSpPr txBox="1"/>
            <p:nvPr/>
          </p:nvSpPr>
          <p:spPr>
            <a:xfrm>
              <a:off x="8849901" y="3562886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7B38AF-4FF7-CE31-EDFA-008A4C8A6126}"/>
                </a:ext>
              </a:extLst>
            </p:cNvPr>
            <p:cNvSpPr txBox="1"/>
            <p:nvPr/>
          </p:nvSpPr>
          <p:spPr>
            <a:xfrm>
              <a:off x="8433454" y="3353870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5F01B90-8737-1F08-802F-47F7C910F579}"/>
              </a:ext>
            </a:extLst>
          </p:cNvPr>
          <p:cNvSpPr txBox="1"/>
          <p:nvPr/>
        </p:nvSpPr>
        <p:spPr>
          <a:xfrm>
            <a:off x="10605996" y="530045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BA3632-5272-C224-22B2-6726F07953EB}"/>
              </a:ext>
            </a:extLst>
          </p:cNvPr>
          <p:cNvSpPr txBox="1"/>
          <p:nvPr/>
        </p:nvSpPr>
        <p:spPr>
          <a:xfrm>
            <a:off x="11114319" y="1265381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31EF2-1AD6-7671-E0E6-931F69B7BD00}"/>
              </a:ext>
            </a:extLst>
          </p:cNvPr>
          <p:cNvSpPr txBox="1"/>
          <p:nvPr/>
        </p:nvSpPr>
        <p:spPr>
          <a:xfrm>
            <a:off x="10307518" y="3417652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E8BE6-ABE3-C858-2B28-FB9C4EC69587}"/>
              </a:ext>
            </a:extLst>
          </p:cNvPr>
          <p:cNvSpPr txBox="1"/>
          <p:nvPr/>
        </p:nvSpPr>
        <p:spPr>
          <a:xfrm>
            <a:off x="8846929" y="3418093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841869-B439-7703-8B89-4A081671C368}"/>
              </a:ext>
            </a:extLst>
          </p:cNvPr>
          <p:cNvSpPr txBox="1"/>
          <p:nvPr/>
        </p:nvSpPr>
        <p:spPr>
          <a:xfrm>
            <a:off x="7877536" y="2421972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991F9C-DFD5-39CC-9358-93EF7B9863BE}"/>
              </a:ext>
            </a:extLst>
          </p:cNvPr>
          <p:cNvSpPr txBox="1"/>
          <p:nvPr/>
        </p:nvSpPr>
        <p:spPr>
          <a:xfrm>
            <a:off x="7968204" y="1117619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37EF1B-40BD-9ED0-915E-8E2E5CBBAE9D}"/>
              </a:ext>
            </a:extLst>
          </p:cNvPr>
          <p:cNvSpPr txBox="1"/>
          <p:nvPr/>
        </p:nvSpPr>
        <p:spPr>
          <a:xfrm>
            <a:off x="8707702" y="438541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A1D396-90B4-E6C8-3CD7-5DE070BCBEA5}"/>
              </a:ext>
            </a:extLst>
          </p:cNvPr>
          <p:cNvSpPr txBox="1"/>
          <p:nvPr/>
        </p:nvSpPr>
        <p:spPr>
          <a:xfrm>
            <a:off x="11135770" y="2532762"/>
            <a:ext cx="38987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34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292279"/>
            <a:ext cx="3646842" cy="33863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 % </a:t>
            </a:r>
            <a:r>
              <a:rPr lang="en-US" sz="1400" dirty="0">
                <a:solidFill>
                  <a:srgbClr val="66C3CC"/>
                </a:solidFill>
              </a:rPr>
              <a:t>_max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71DE31-5867-B443-B885-9F6A7365C2CF}"/>
              </a:ext>
            </a:extLst>
          </p:cNvPr>
          <p:cNvGrpSpPr/>
          <p:nvPr/>
        </p:nvGrpSpPr>
        <p:grpSpPr>
          <a:xfrm>
            <a:off x="7620749" y="546817"/>
            <a:ext cx="3614300" cy="2968300"/>
            <a:chOff x="6116717" y="3737880"/>
            <a:chExt cx="3614300" cy="2968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D07CF3-823D-BD43-AAFA-BE171CB8B1FF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C0E79F-607D-2B40-89CC-65EAE99C521D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448D5C0-CB57-254A-95CE-5F5A9A2470A1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B959243-00DF-9D4C-8932-60579B27605F}"/>
                  </a:ext>
                </a:extLst>
              </p:cNvPr>
              <p:cNvCxnSpPr>
                <a:cxnSpLocks/>
                <a:endCxn id="43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8DFD1BF-0160-B141-BB1E-E035D488EF7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55B87D9-52AD-5E44-8B23-88CCD3B588BD}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AC2F9B-E2CE-F04C-8D12-9FF49689E977}"/>
                  </a:ext>
                </a:extLst>
              </p:cNvPr>
              <p:cNvCxnSpPr>
                <a:cxnSpLocks/>
                <a:endCxn id="43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72F8070-1CAD-8541-89D8-065499D84A26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040ED0F-6166-B549-8999-38365782D3BF}"/>
                  </a:ext>
                </a:extLst>
              </p:cNvPr>
              <p:cNvCxnSpPr>
                <a:cxnSpLocks/>
                <a:stCxn id="44" idx="2"/>
                <a:endCxn id="43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06AAEF-F384-A247-9F83-B2F8E163C4C9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D1467D8-BD9C-A048-8928-06AC764C2EB8}"/>
                  </a:ext>
                </a:extLst>
              </p:cNvPr>
              <p:cNvCxnSpPr>
                <a:cxnSpLocks/>
                <a:stCxn id="44" idx="0"/>
                <a:endCxn id="43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8EDF50-0E58-5A4B-92F5-9FE9BD569FDF}"/>
                </a:ext>
              </a:extLst>
            </p:cNvPr>
            <p:cNvSpPr txBox="1"/>
            <p:nvPr/>
          </p:nvSpPr>
          <p:spPr>
            <a:xfrm>
              <a:off x="6836613" y="5489404"/>
              <a:ext cx="389877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5DF09-A5A5-2B46-837F-412E91AEFCA0}"/>
                </a:ext>
              </a:extLst>
            </p:cNvPr>
            <p:cNvSpPr txBox="1"/>
            <p:nvPr/>
          </p:nvSpPr>
          <p:spPr>
            <a:xfrm>
              <a:off x="6123999" y="5801122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8D22B8-3B4F-2F4A-A064-E094690944A8}"/>
                </a:ext>
              </a:extLst>
            </p:cNvPr>
            <p:cNvSpPr txBox="1"/>
            <p:nvPr/>
          </p:nvSpPr>
          <p:spPr>
            <a:xfrm>
              <a:off x="6116717" y="5596274"/>
              <a:ext cx="756104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D7106D-3699-E342-ADF4-77E0A1FA6AB9}"/>
              </a:ext>
            </a:extLst>
          </p:cNvPr>
          <p:cNvCxnSpPr>
            <a:cxnSpLocks/>
          </p:cNvCxnSpPr>
          <p:nvPr/>
        </p:nvCxnSpPr>
        <p:spPr>
          <a:xfrm>
            <a:off x="8103171" y="3159933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C5B3BD-822B-484D-B614-1928841A03C0}"/>
              </a:ext>
            </a:extLst>
          </p:cNvPr>
          <p:cNvSpPr txBox="1"/>
          <p:nvPr/>
        </p:nvSpPr>
        <p:spPr>
          <a:xfrm>
            <a:off x="8113333" y="4043974"/>
            <a:ext cx="2800693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if (_front == _rear)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       _front = _rear = -1;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DA2E9A-24EA-5942-A3C2-FFCE6405D5D7}"/>
              </a:ext>
            </a:extLst>
          </p:cNvPr>
          <p:cNvGrpSpPr/>
          <p:nvPr/>
        </p:nvGrpSpPr>
        <p:grpSpPr>
          <a:xfrm>
            <a:off x="3453370" y="3557437"/>
            <a:ext cx="4449774" cy="3173148"/>
            <a:chOff x="5281243" y="3737880"/>
            <a:chExt cx="4449774" cy="317314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307E970-87F3-464F-A558-B15DAA7CE2D9}"/>
                </a:ext>
              </a:extLst>
            </p:cNvPr>
            <p:cNvGrpSpPr/>
            <p:nvPr/>
          </p:nvGrpSpPr>
          <p:grpSpPr>
            <a:xfrm>
              <a:off x="6649156" y="3737880"/>
              <a:ext cx="3081861" cy="2968300"/>
              <a:chOff x="6649156" y="3737880"/>
              <a:chExt cx="3081861" cy="29683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1F54111-4F35-B748-9E15-49D7AB7B46C8}"/>
                  </a:ext>
                </a:extLst>
              </p:cNvPr>
              <p:cNvSpPr/>
              <p:nvPr/>
            </p:nvSpPr>
            <p:spPr>
              <a:xfrm>
                <a:off x="6649156" y="3737880"/>
                <a:ext cx="3081861" cy="296830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BE4530-B2D2-2142-AE4C-ECE9F4943D8D}"/>
                  </a:ext>
                </a:extLst>
              </p:cNvPr>
              <p:cNvSpPr/>
              <p:nvPr/>
            </p:nvSpPr>
            <p:spPr>
              <a:xfrm>
                <a:off x="7207461" y="4334933"/>
                <a:ext cx="1894503" cy="179204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2DBD4BD-AA28-6245-B390-8D3426606C8C}"/>
                  </a:ext>
                </a:extLst>
              </p:cNvPr>
              <p:cNvCxnSpPr>
                <a:cxnSpLocks/>
                <a:endCxn id="84" idx="7"/>
              </p:cNvCxnSpPr>
              <p:nvPr/>
            </p:nvCxnSpPr>
            <p:spPr>
              <a:xfrm flipV="1">
                <a:off x="8753716" y="4172577"/>
                <a:ext cx="525973" cy="38813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9425E2E-005A-9941-B097-7835A40D2D94}"/>
                  </a:ext>
                </a:extLst>
              </p:cNvPr>
              <p:cNvCxnSpPr>
                <a:cxnSpLocks/>
                <a:endCxn id="84" idx="6"/>
              </p:cNvCxnSpPr>
              <p:nvPr/>
            </p:nvCxnSpPr>
            <p:spPr>
              <a:xfrm>
                <a:off x="9101964" y="5157766"/>
                <a:ext cx="629053" cy="64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C3F9AAA-65A3-D44D-B168-0CDEF33A7F4B}"/>
                  </a:ext>
                </a:extLst>
              </p:cNvPr>
              <p:cNvCxnSpPr>
                <a:cxnSpLocks/>
                <a:stCxn id="85" idx="5"/>
              </p:cNvCxnSpPr>
              <p:nvPr/>
            </p:nvCxnSpPr>
            <p:spPr>
              <a:xfrm>
                <a:off x="8824520" y="5864539"/>
                <a:ext cx="455169" cy="4176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C665392-935B-4445-B01A-3EA92E1FC566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>
              <a:xfrm flipH="1">
                <a:off x="8190087" y="6126978"/>
                <a:ext cx="36000" cy="57920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E6EAF72-8BAB-894F-B330-3C63748E1904}"/>
                  </a:ext>
                </a:extLst>
              </p:cNvPr>
              <p:cNvCxnSpPr>
                <a:cxnSpLocks/>
                <a:endCxn id="84" idx="3"/>
              </p:cNvCxnSpPr>
              <p:nvPr/>
            </p:nvCxnSpPr>
            <p:spPr>
              <a:xfrm flipH="1">
                <a:off x="7100484" y="5864539"/>
                <a:ext cx="389365" cy="4069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AFE827B-EDF4-5F4D-BB8D-F067DC18424A}"/>
                  </a:ext>
                </a:extLst>
              </p:cNvPr>
              <p:cNvCxnSpPr>
                <a:cxnSpLocks/>
                <a:stCxn id="85" idx="2"/>
                <a:endCxn id="84" idx="2"/>
              </p:cNvCxnSpPr>
              <p:nvPr/>
            </p:nvCxnSpPr>
            <p:spPr>
              <a:xfrm flipH="1" flipV="1">
                <a:off x="6649156" y="5222030"/>
                <a:ext cx="558305" cy="892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BA1D2D-BD6D-9040-B712-39D59BFD50F5}"/>
                  </a:ext>
                </a:extLst>
              </p:cNvPr>
              <p:cNvCxnSpPr>
                <a:cxnSpLocks/>
                <a:stCxn id="85" idx="1"/>
              </p:cNvCxnSpPr>
              <p:nvPr/>
            </p:nvCxnSpPr>
            <p:spPr>
              <a:xfrm flipH="1" flipV="1">
                <a:off x="7111801" y="4179694"/>
                <a:ext cx="373104" cy="417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88F8486-55DA-2445-B32D-C4210F2F8E6B}"/>
                  </a:ext>
                </a:extLst>
              </p:cNvPr>
              <p:cNvCxnSpPr>
                <a:cxnSpLocks/>
                <a:stCxn id="85" idx="0"/>
                <a:endCxn id="84" idx="0"/>
              </p:cNvCxnSpPr>
              <p:nvPr/>
            </p:nvCxnSpPr>
            <p:spPr>
              <a:xfrm flipV="1">
                <a:off x="8154713" y="3737880"/>
                <a:ext cx="35374" cy="59705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84DA9A-1EA3-4442-AFB2-D9564008A655}"/>
                </a:ext>
              </a:extLst>
            </p:cNvPr>
            <p:cNvSpPr txBox="1"/>
            <p:nvPr/>
          </p:nvSpPr>
          <p:spPr>
            <a:xfrm>
              <a:off x="5301900" y="6572474"/>
              <a:ext cx="1147228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front = 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9382B79-CDA9-C840-81C7-493F06FC3CD8}"/>
                </a:ext>
              </a:extLst>
            </p:cNvPr>
            <p:cNvSpPr txBox="1"/>
            <p:nvPr/>
          </p:nvSpPr>
          <p:spPr>
            <a:xfrm>
              <a:off x="5281243" y="6247302"/>
              <a:ext cx="916583" cy="33855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b="1" dirty="0">
                  <a:solidFill>
                    <a:schemeClr val="tx1"/>
                  </a:solidFill>
                </a:rPr>
                <a:t>rear =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1163</Words>
  <Application>Microsoft Macintosh PowerPoint</Application>
  <PresentationFormat>Widescreen</PresentationFormat>
  <Paragraphs>203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240</cp:revision>
  <dcterms:created xsi:type="dcterms:W3CDTF">2021-10-23T03:25:23Z</dcterms:created>
  <dcterms:modified xsi:type="dcterms:W3CDTF">2022-05-24T23:18:09Z</dcterms:modified>
</cp:coreProperties>
</file>