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71" r:id="rId4"/>
    <p:sldId id="270" r:id="rId5"/>
    <p:sldId id="272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6"/>
    <p:restoredTop sz="94836"/>
  </p:normalViewPr>
  <p:slideViewPr>
    <p:cSldViewPr snapToGrid="0" snapToObjects="1">
      <p:cViewPr varScale="1">
        <p:scale>
          <a:sx n="142" d="100"/>
          <a:sy n="142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Queue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76262" y="1536174"/>
            <a:ext cx="4684619" cy="470898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Queue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first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front and rear</a:t>
            </a:r>
            <a:r>
              <a:rPr lang="en-US" dirty="0">
                <a:solidFill>
                  <a:schemeClr val="tx1"/>
                </a:solidFill>
              </a:rPr>
              <a:t> are pointers, “front” always points first element in the queue, “rear” always points last element.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 elements using front and delete element using rear.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queue: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queue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queue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the queue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C643B6-C465-EA41-B5F4-E2561EBC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3807"/>
              </p:ext>
            </p:extLst>
          </p:nvPr>
        </p:nvGraphicFramePr>
        <p:xfrm>
          <a:off x="6548323" y="2205640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411310-79CA-6649-8EA8-A379AC0A747A}"/>
              </a:ext>
            </a:extLst>
          </p:cNvPr>
          <p:cNvSpPr txBox="1"/>
          <p:nvPr/>
        </p:nvSpPr>
        <p:spPr>
          <a:xfrm>
            <a:off x="6733745" y="307432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1300E-BC1B-0847-A5AD-CD50F52398A0}"/>
              </a:ext>
            </a:extLst>
          </p:cNvPr>
          <p:cNvSpPr txBox="1"/>
          <p:nvPr/>
        </p:nvSpPr>
        <p:spPr>
          <a:xfrm>
            <a:off x="9574563" y="307432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30" y="1256427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full or not (rear == max -1)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insert element into the queue, increase “rear” by one position (rear++) then array[rear] = ele.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87426" y="3568192"/>
            <a:ext cx="3321782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5E222C7-4189-CA4A-82A3-0FFBFD46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88000"/>
              </p:ext>
            </p:extLst>
          </p:nvPr>
        </p:nvGraphicFramePr>
        <p:xfrm>
          <a:off x="6417317" y="173602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92003A3-EB6F-7B49-8D41-309C0FDC27FC}"/>
              </a:ext>
            </a:extLst>
          </p:cNvPr>
          <p:cNvSpPr txBox="1"/>
          <p:nvPr/>
        </p:nvSpPr>
        <p:spPr>
          <a:xfrm>
            <a:off x="6602739" y="260471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0C9080F-50E1-E048-85FD-A3EB6526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55993"/>
              </p:ext>
            </p:extLst>
          </p:nvPr>
        </p:nvGraphicFramePr>
        <p:xfrm>
          <a:off x="6417316" y="380512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B3F4A6-3B82-9B4B-9B5B-2EE56A2C7E57}"/>
              </a:ext>
            </a:extLst>
          </p:cNvPr>
          <p:cNvSpPr txBox="1"/>
          <p:nvPr/>
        </p:nvSpPr>
        <p:spPr>
          <a:xfrm>
            <a:off x="6602738" y="467381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33CAE-6ED8-514D-9F64-9C2774360569}"/>
              </a:ext>
            </a:extLst>
          </p:cNvPr>
          <p:cNvSpPr txBox="1"/>
          <p:nvPr/>
        </p:nvSpPr>
        <p:spPr>
          <a:xfrm>
            <a:off x="10345832" y="467381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F5587C-FDC1-9646-B7A0-E09CD50EE8A6}"/>
              </a:ext>
            </a:extLst>
          </p:cNvPr>
          <p:cNvSpPr txBox="1"/>
          <p:nvPr/>
        </p:nvSpPr>
        <p:spPr>
          <a:xfrm>
            <a:off x="9432789" y="260471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33A2F9-1920-AE4D-BA3C-7FACD7F10EA2}"/>
              </a:ext>
            </a:extLst>
          </p:cNvPr>
          <p:cNvSpPr txBox="1"/>
          <p:nvPr/>
        </p:nvSpPr>
        <p:spPr>
          <a:xfrm>
            <a:off x="6340359" y="1256427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Inserting Element into Queue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3BC88-9AE5-B447-822F-E69C1C3D41A1}"/>
              </a:ext>
            </a:extLst>
          </p:cNvPr>
          <p:cNvSpPr txBox="1"/>
          <p:nvPr/>
        </p:nvSpPr>
        <p:spPr>
          <a:xfrm>
            <a:off x="6340358" y="3309708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AEBE4B5A-2E37-B241-97D9-359E698F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13142"/>
              </p:ext>
            </p:extLst>
          </p:nvPr>
        </p:nvGraphicFramePr>
        <p:xfrm>
          <a:off x="6494274" y="5640911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3B168BA-530E-DE4B-9248-B92C0963AF28}"/>
              </a:ext>
            </a:extLst>
          </p:cNvPr>
          <p:cNvSpPr txBox="1"/>
          <p:nvPr/>
        </p:nvSpPr>
        <p:spPr>
          <a:xfrm>
            <a:off x="9443838" y="649391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FB7BD-4A86-D84E-BEA1-4341BC8E2806}"/>
              </a:ext>
            </a:extLst>
          </p:cNvPr>
          <p:cNvSpPr txBox="1"/>
          <p:nvPr/>
        </p:nvSpPr>
        <p:spPr>
          <a:xfrm>
            <a:off x="10422790" y="6509598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2B0B8-57DF-1845-9D27-3916AFA5F2CA}"/>
              </a:ext>
            </a:extLst>
          </p:cNvPr>
          <p:cNvSpPr txBox="1"/>
          <p:nvPr/>
        </p:nvSpPr>
        <p:spPr>
          <a:xfrm>
            <a:off x="6417316" y="5145491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full</a:t>
            </a:r>
          </a:p>
        </p:txBody>
      </p: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70846" y="1111470"/>
            <a:ext cx="4112847" cy="277716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_max </a:t>
            </a:r>
            <a:r>
              <a:rPr lang="en-US" sz="1400" dirty="0">
                <a:solidFill>
                  <a:srgbClr val="BDBDBD"/>
                </a:solidFill>
              </a:rPr>
              <a:t>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full"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] 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>
            <a:cxnSpLocks/>
          </p:cNvCxnSpPr>
          <p:nvPr/>
        </p:nvCxnSpPr>
        <p:spPr>
          <a:xfrm>
            <a:off x="7923814" y="3020909"/>
            <a:ext cx="0" cy="1503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7923814" y="3135982"/>
            <a:ext cx="1659804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rear++</a:t>
            </a:r>
          </a:p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array[rear] = ele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85C7407-CA6E-2B4E-8D7D-6AB827CC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88144"/>
              </p:ext>
            </p:extLst>
          </p:nvPr>
        </p:nvGraphicFramePr>
        <p:xfrm>
          <a:off x="6411406" y="1292813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0D69099-E4A6-594D-AB94-625C98D87308}"/>
              </a:ext>
            </a:extLst>
          </p:cNvPr>
          <p:cNvSpPr txBox="1"/>
          <p:nvPr/>
        </p:nvSpPr>
        <p:spPr>
          <a:xfrm>
            <a:off x="6596828" y="21615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A3257D68-52FF-4245-A6C2-1F6A69618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86692"/>
              </p:ext>
            </p:extLst>
          </p:nvPr>
        </p:nvGraphicFramePr>
        <p:xfrm>
          <a:off x="6411406" y="5086365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2B2CAAE-5495-AB4C-950E-59CD420C3FE6}"/>
              </a:ext>
            </a:extLst>
          </p:cNvPr>
          <p:cNvSpPr txBox="1"/>
          <p:nvPr/>
        </p:nvSpPr>
        <p:spPr>
          <a:xfrm>
            <a:off x="6596828" y="595505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FFEBFF-CB8F-D046-9323-41332D7357C1}"/>
              </a:ext>
            </a:extLst>
          </p:cNvPr>
          <p:cNvSpPr txBox="1"/>
          <p:nvPr/>
        </p:nvSpPr>
        <p:spPr>
          <a:xfrm>
            <a:off x="9426878" y="5955052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1412A-F4D1-394F-8F3D-AB4490A64E91}"/>
              </a:ext>
            </a:extLst>
          </p:cNvPr>
          <p:cNvSpPr txBox="1"/>
          <p:nvPr/>
        </p:nvSpPr>
        <p:spPr>
          <a:xfrm>
            <a:off x="8573852" y="2165619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9452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29" y="1256427"/>
            <a:ext cx="531543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 and rear” should point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front == -1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increase front by one position (front++).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6011" y="3197326"/>
            <a:ext cx="4310608" cy="319384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192C393C-E2B2-EC42-94E5-539C6F329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46687"/>
              </p:ext>
            </p:extLst>
          </p:nvPr>
        </p:nvGraphicFramePr>
        <p:xfrm>
          <a:off x="6568531" y="3900313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22858DE-B6F7-CE46-B473-41FF9D53C4C3}"/>
              </a:ext>
            </a:extLst>
          </p:cNvPr>
          <p:cNvSpPr txBox="1"/>
          <p:nvPr/>
        </p:nvSpPr>
        <p:spPr>
          <a:xfrm>
            <a:off x="6753953" y="47690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5461E444-28BD-D346-8408-3481C8F78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93915"/>
              </p:ext>
            </p:extLst>
          </p:nvPr>
        </p:nvGraphicFramePr>
        <p:xfrm>
          <a:off x="6830911" y="1493626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6F992F3-9A66-9342-8EE0-7B952BFD8274}"/>
              </a:ext>
            </a:extLst>
          </p:cNvPr>
          <p:cNvSpPr txBox="1"/>
          <p:nvPr/>
        </p:nvSpPr>
        <p:spPr>
          <a:xfrm>
            <a:off x="6248454" y="2429044"/>
            <a:ext cx="101099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25B10E-152F-8D46-8EFE-3663EF7CCD95}"/>
              </a:ext>
            </a:extLst>
          </p:cNvPr>
          <p:cNvSpPr txBox="1"/>
          <p:nvPr/>
        </p:nvSpPr>
        <p:spPr>
          <a:xfrm>
            <a:off x="6248454" y="2751612"/>
            <a:ext cx="101098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58459A-ADB1-7549-B6AF-046C2556CCB3}"/>
              </a:ext>
            </a:extLst>
          </p:cNvPr>
          <p:cNvSpPr txBox="1"/>
          <p:nvPr/>
        </p:nvSpPr>
        <p:spPr>
          <a:xfrm>
            <a:off x="9584003" y="4769000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BEE976-642D-E740-A11F-D25B78CF1269}"/>
              </a:ext>
            </a:extLst>
          </p:cNvPr>
          <p:cNvSpPr txBox="1"/>
          <p:nvPr/>
        </p:nvSpPr>
        <p:spPr>
          <a:xfrm>
            <a:off x="6491573" y="3420712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deleting Element from Queue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CBE77-DD3B-6145-ADB3-C349F8AE3DE9}"/>
              </a:ext>
            </a:extLst>
          </p:cNvPr>
          <p:cNvSpPr txBox="1"/>
          <p:nvPr/>
        </p:nvSpPr>
        <p:spPr>
          <a:xfrm>
            <a:off x="6753953" y="998206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92A77AC6-6528-6A44-BA84-8A1367563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61371"/>
              </p:ext>
            </p:extLst>
          </p:nvPr>
        </p:nvGraphicFramePr>
        <p:xfrm>
          <a:off x="6568531" y="5652830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5D83354-EF2C-F141-9AC2-1E560F5F7A70}"/>
              </a:ext>
            </a:extLst>
          </p:cNvPr>
          <p:cNvSpPr txBox="1"/>
          <p:nvPr/>
        </p:nvSpPr>
        <p:spPr>
          <a:xfrm>
            <a:off x="7787736" y="651558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304B9-09AA-D747-9050-2329DD999B8E}"/>
              </a:ext>
            </a:extLst>
          </p:cNvPr>
          <p:cNvSpPr txBox="1"/>
          <p:nvPr/>
        </p:nvSpPr>
        <p:spPr>
          <a:xfrm>
            <a:off x="9584003" y="6521517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578316" y="1311782"/>
            <a:ext cx="4150747" cy="334043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Delete</a:t>
            </a:r>
            <a:r>
              <a:rPr lang="en-US" sz="1400" dirty="0">
                <a:solidFill>
                  <a:srgbClr val="BDBDBD"/>
                </a:solidFill>
              </a:rPr>
              <a:t>()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"Queue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>
                <a:solidFill>
                  <a:srgbClr val="66C3CC"/>
                </a:solidFill>
              </a:rPr>
              <a:t>_array</a:t>
            </a:r>
            <a:r>
              <a:rPr lang="en-US" sz="1400" dirty="0">
                <a:solidFill>
                  <a:srgbClr val="BDBDBD"/>
                </a:solidFill>
              </a:rPr>
              <a:t>[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];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BDCA2-B1DD-0D41-BE16-A9197C191E55}"/>
              </a:ext>
            </a:extLst>
          </p:cNvPr>
          <p:cNvCxnSpPr>
            <a:cxnSpLocks/>
          </p:cNvCxnSpPr>
          <p:nvPr/>
        </p:nvCxnSpPr>
        <p:spPr>
          <a:xfrm flipH="1">
            <a:off x="7796489" y="2499785"/>
            <a:ext cx="1" cy="104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474C-3AE1-574A-9636-D53E41C4FA45}"/>
              </a:ext>
            </a:extLst>
          </p:cNvPr>
          <p:cNvSpPr txBox="1"/>
          <p:nvPr/>
        </p:nvSpPr>
        <p:spPr>
          <a:xfrm>
            <a:off x="7832676" y="2795159"/>
            <a:ext cx="1659804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ele = array[front]</a:t>
            </a:r>
          </a:p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front++;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6EAFC5A2-7E08-7D41-8EA7-4A9DD3791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6444"/>
              </p:ext>
            </p:extLst>
          </p:nvPr>
        </p:nvGraphicFramePr>
        <p:xfrm>
          <a:off x="6417317" y="163109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485DF4-F816-4144-888C-77A7E4DA08DD}"/>
              </a:ext>
            </a:extLst>
          </p:cNvPr>
          <p:cNvSpPr txBox="1"/>
          <p:nvPr/>
        </p:nvSpPr>
        <p:spPr>
          <a:xfrm>
            <a:off x="660273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12B1F-5052-6D4B-8CB2-732DB7FB844C}"/>
              </a:ext>
            </a:extLst>
          </p:cNvPr>
          <p:cNvSpPr txBox="1"/>
          <p:nvPr/>
        </p:nvSpPr>
        <p:spPr>
          <a:xfrm>
            <a:off x="943278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DBACA-6E0A-9E44-AD97-C5449A461DAD}"/>
              </a:ext>
            </a:extLst>
          </p:cNvPr>
          <p:cNvSpPr txBox="1"/>
          <p:nvPr/>
        </p:nvSpPr>
        <p:spPr>
          <a:xfrm>
            <a:off x="6340359" y="1151497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deleting Element from Queue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243BF118-BFAF-1142-B0AD-C22FEF812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00308"/>
              </p:ext>
            </p:extLst>
          </p:nvPr>
        </p:nvGraphicFramePr>
        <p:xfrm>
          <a:off x="6417317" y="3552267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498879E-EFD8-1C45-BFFB-BBE6537AABE2}"/>
              </a:ext>
            </a:extLst>
          </p:cNvPr>
          <p:cNvSpPr txBox="1"/>
          <p:nvPr/>
        </p:nvSpPr>
        <p:spPr>
          <a:xfrm>
            <a:off x="7636522" y="4415021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ABAFB5-AA7F-BF4C-9442-8A41FCB1D2D3}"/>
              </a:ext>
            </a:extLst>
          </p:cNvPr>
          <p:cNvSpPr txBox="1"/>
          <p:nvPr/>
        </p:nvSpPr>
        <p:spPr>
          <a:xfrm>
            <a:off x="9432789" y="442095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B13FDBF7-BAB3-1D44-896E-46B2B7CBB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3417"/>
              </p:ext>
            </p:extLst>
          </p:nvPr>
        </p:nvGraphicFramePr>
        <p:xfrm>
          <a:off x="111781" y="5411624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791943B-FFD2-4241-B9FA-E7D5467F4063}"/>
              </a:ext>
            </a:extLst>
          </p:cNvPr>
          <p:cNvSpPr txBox="1"/>
          <p:nvPr/>
        </p:nvSpPr>
        <p:spPr>
          <a:xfrm>
            <a:off x="3127253" y="6559724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FF83F-3F0D-474E-A128-1B1A5333E1F8}"/>
              </a:ext>
            </a:extLst>
          </p:cNvPr>
          <p:cNvSpPr txBox="1"/>
          <p:nvPr/>
        </p:nvSpPr>
        <p:spPr>
          <a:xfrm>
            <a:off x="3127253" y="6280311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B436ED-058F-FF48-ACEF-E84B46786A6C}"/>
              </a:ext>
            </a:extLst>
          </p:cNvPr>
          <p:cNvSpPr txBox="1"/>
          <p:nvPr/>
        </p:nvSpPr>
        <p:spPr>
          <a:xfrm>
            <a:off x="34823" y="4932023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deleting Element from Queue</a:t>
            </a: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A88364FB-CA8B-CB41-BA64-0AF1F8504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72531"/>
              </p:ext>
            </p:extLst>
          </p:nvPr>
        </p:nvGraphicFramePr>
        <p:xfrm>
          <a:off x="6942972" y="568759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AFEAEA6-020C-F84D-99E7-757CFEDCD956}"/>
              </a:ext>
            </a:extLst>
          </p:cNvPr>
          <p:cNvSpPr txBox="1"/>
          <p:nvPr/>
        </p:nvSpPr>
        <p:spPr>
          <a:xfrm>
            <a:off x="7290991" y="6532138"/>
            <a:ext cx="101099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 = 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C87FC2-D7DA-1F41-8C45-35B72F56DA86}"/>
              </a:ext>
            </a:extLst>
          </p:cNvPr>
          <p:cNvSpPr txBox="1"/>
          <p:nvPr/>
        </p:nvSpPr>
        <p:spPr>
          <a:xfrm>
            <a:off x="8276016" y="6543346"/>
            <a:ext cx="1010987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 = 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0EE9F-18B4-6649-8A11-06F479A02F63}"/>
              </a:ext>
            </a:extLst>
          </p:cNvPr>
          <p:cNvSpPr txBox="1"/>
          <p:nvPr/>
        </p:nvSpPr>
        <p:spPr>
          <a:xfrm>
            <a:off x="6866014" y="5192178"/>
            <a:ext cx="291752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Queue is Empty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0750E5-890C-824F-A4C4-5207BF2C8E9A}"/>
              </a:ext>
            </a:extLst>
          </p:cNvPr>
          <p:cNvCxnSpPr>
            <a:cxnSpLocks/>
          </p:cNvCxnSpPr>
          <p:nvPr/>
        </p:nvCxnSpPr>
        <p:spPr>
          <a:xfrm>
            <a:off x="4852058" y="5978049"/>
            <a:ext cx="2090914" cy="410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C3F3EC-9625-0F48-B565-E25D791D5803}"/>
              </a:ext>
            </a:extLst>
          </p:cNvPr>
          <p:cNvSpPr txBox="1"/>
          <p:nvPr/>
        </p:nvSpPr>
        <p:spPr>
          <a:xfrm>
            <a:off x="4851930" y="5438450"/>
            <a:ext cx="1881597" cy="523220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6C3CC"/>
                </a:solidFill>
              </a:rPr>
              <a:t>_rear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_front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_rear </a:t>
            </a:r>
            <a:r>
              <a:rPr lang="en-US" sz="1400" dirty="0">
                <a:solidFill>
                  <a:srgbClr val="BDBDBD"/>
                </a:solidFill>
              </a:rPr>
              <a:t>= -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578317" y="1311783"/>
            <a:ext cx="3817196" cy="262372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6C95EB"/>
                </a:solidFill>
              </a:rPr>
              <a:t>public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var </a:t>
            </a:r>
            <a:r>
              <a:rPr lang="en-US" dirty="0">
                <a:solidFill>
                  <a:srgbClr val="BDBDBD"/>
                </a:solidFill>
              </a:rPr>
              <a:t>queueElements =</a:t>
            </a:r>
            <a:r>
              <a:rPr lang="en-US" dirty="0">
                <a:solidFill>
                  <a:srgbClr val="6C95EB"/>
                </a:solidFill>
              </a:rPr>
              <a:t>new </a:t>
            </a:r>
            <a:r>
              <a:rPr lang="en-US" dirty="0">
                <a:solidFill>
                  <a:srgbClr val="C191FF"/>
                </a:solidFill>
              </a:rPr>
              <a:t>List</a:t>
            </a:r>
            <a:r>
              <a:rPr lang="en-US" dirty="0">
                <a:solidFill>
                  <a:srgbClr val="BDBDBD"/>
                </a:solidFill>
              </a:rPr>
              <a:t>&lt;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&gt;();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66C3CC"/>
                </a:solidFill>
              </a:rPr>
              <a:t>_front</a:t>
            </a:r>
            <a:r>
              <a:rPr lang="en-US" dirty="0">
                <a:solidFill>
                  <a:srgbClr val="BDBDBD"/>
                </a:solidFill>
              </a:rPr>
              <a:t>; i &lt;= </a:t>
            </a:r>
            <a:r>
              <a:rPr lang="en-US" dirty="0">
                <a:solidFill>
                  <a:srgbClr val="66C3CC"/>
                </a:solidFill>
              </a:rPr>
              <a:t>_rear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queueElements.</a:t>
            </a:r>
            <a:r>
              <a:rPr lang="en-US" dirty="0">
                <a:solidFill>
                  <a:srgbClr val="39CC8F"/>
                </a:solidFill>
              </a:rPr>
              <a:t>Add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_array</a:t>
            </a:r>
            <a:r>
              <a:rPr lang="en-US" dirty="0">
                <a:solidFill>
                  <a:srgbClr val="BDBDBD"/>
                </a:solidFill>
              </a:rPr>
              <a:t>[i]);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queueElements;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6EAFC5A2-7E08-7D41-8EA7-4A9DD3791500}"/>
              </a:ext>
            </a:extLst>
          </p:cNvPr>
          <p:cNvGraphicFramePr>
            <a:graphicFrameLocks noGrp="1"/>
          </p:cNvGraphicFramePr>
          <p:nvPr/>
        </p:nvGraphicFramePr>
        <p:xfrm>
          <a:off x="6417317" y="163109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485DF4-F816-4144-888C-77A7E4DA08DD}"/>
              </a:ext>
            </a:extLst>
          </p:cNvPr>
          <p:cNvSpPr txBox="1"/>
          <p:nvPr/>
        </p:nvSpPr>
        <p:spPr>
          <a:xfrm>
            <a:off x="660273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12B1F-5052-6D4B-8CB2-732DB7FB844C}"/>
              </a:ext>
            </a:extLst>
          </p:cNvPr>
          <p:cNvSpPr txBox="1"/>
          <p:nvPr/>
        </p:nvSpPr>
        <p:spPr>
          <a:xfrm>
            <a:off x="9432789" y="249978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82789-3418-A14E-8ED8-78F448C9AE0A}"/>
              </a:ext>
            </a:extLst>
          </p:cNvPr>
          <p:cNvSpPr txBox="1"/>
          <p:nvPr/>
        </p:nvSpPr>
        <p:spPr>
          <a:xfrm>
            <a:off x="6389242" y="3586620"/>
            <a:ext cx="2181018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10, 30, 40, 20 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329E4CB-A2B2-F250-3C53-BF2F39B27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88274"/>
              </p:ext>
            </p:extLst>
          </p:nvPr>
        </p:nvGraphicFramePr>
        <p:xfrm>
          <a:off x="6417317" y="4400468"/>
          <a:ext cx="4684620" cy="700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924">
                  <a:extLst>
                    <a:ext uri="{9D8B030D-6E8A-4147-A177-3AD203B41FA5}">
                      <a16:colId xmlns:a16="http://schemas.microsoft.com/office/drawing/2014/main" val="21393984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877457157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3401421321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2922032310"/>
                    </a:ext>
                  </a:extLst>
                </a:gridCol>
                <a:gridCol w="936924">
                  <a:extLst>
                    <a:ext uri="{9D8B030D-6E8A-4147-A177-3AD203B41FA5}">
                      <a16:colId xmlns:a16="http://schemas.microsoft.com/office/drawing/2014/main" val="4150386259"/>
                    </a:ext>
                  </a:extLst>
                </a:gridCol>
              </a:tblGrid>
              <a:tr h="700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600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705ABF-3DFC-6618-7036-3FF9EE13848B}"/>
              </a:ext>
            </a:extLst>
          </p:cNvPr>
          <p:cNvSpPr txBox="1"/>
          <p:nvPr/>
        </p:nvSpPr>
        <p:spPr>
          <a:xfrm>
            <a:off x="7479751" y="526915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3626A-FB09-022A-0805-95B5DEAD4D48}"/>
              </a:ext>
            </a:extLst>
          </p:cNvPr>
          <p:cNvSpPr txBox="1"/>
          <p:nvPr/>
        </p:nvSpPr>
        <p:spPr>
          <a:xfrm>
            <a:off x="9432789" y="5269155"/>
            <a:ext cx="756104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3CBEE-F957-AC94-C04F-FB685F7EBD76}"/>
              </a:ext>
            </a:extLst>
          </p:cNvPr>
          <p:cNvSpPr txBox="1"/>
          <p:nvPr/>
        </p:nvSpPr>
        <p:spPr>
          <a:xfrm>
            <a:off x="6389242" y="6355990"/>
            <a:ext cx="2181018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b="1" dirty="0">
                <a:solidFill>
                  <a:schemeClr val="tx1"/>
                </a:solidFill>
              </a:rPr>
              <a:t>Output</a:t>
            </a:r>
            <a:r>
              <a:rPr lang="en-US" sz="1600" dirty="0">
                <a:solidFill>
                  <a:schemeClr val="tx1"/>
                </a:solidFill>
              </a:rPr>
              <a:t>: 30, 40, 20 </a:t>
            </a:r>
          </a:p>
        </p:txBody>
      </p:sp>
    </p:spTree>
    <p:extLst>
      <p:ext uri="{BB962C8B-B14F-4D97-AF65-F5344CB8AC3E}">
        <p14:creationId xmlns:p14="http://schemas.microsoft.com/office/powerpoint/2010/main" val="6887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DataStructures.QueueProj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DataStructures.QueueProj.Tests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DataStructures.QueueProj.Tests</a:t>
            </a:r>
            <a:r>
              <a:rPr lang="en-US" dirty="0"/>
              <a:t>/</a:t>
            </a:r>
            <a:r>
              <a:rPr lang="en-US" dirty="0" err="1"/>
              <a:t>DataStructures.QueueProj.Tests.csproj</a:t>
            </a:r>
            <a:r>
              <a:rPr lang="en-US" dirty="0"/>
              <a:t> reference ./</a:t>
            </a:r>
            <a:r>
              <a:rPr lang="en-US" dirty="0" err="1"/>
              <a:t>DataStructures.QueueProj</a:t>
            </a:r>
            <a:r>
              <a:rPr lang="en-US" dirty="0"/>
              <a:t>/</a:t>
            </a:r>
            <a:r>
              <a:rPr lang="en-US" dirty="0" err="1"/>
              <a:t>DataStructures.QueueProj.csproj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808</Words>
  <Application>Microsoft Macintosh PowerPoint</Application>
  <PresentationFormat>Widescreen</PresentationFormat>
  <Paragraphs>135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228</cp:revision>
  <dcterms:created xsi:type="dcterms:W3CDTF">2021-10-23T03:25:23Z</dcterms:created>
  <dcterms:modified xsi:type="dcterms:W3CDTF">2022-05-24T00:08:12Z</dcterms:modified>
</cp:coreProperties>
</file>