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4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0"/>
    <p:restoredTop sz="94836"/>
  </p:normalViewPr>
  <p:slideViewPr>
    <p:cSldViewPr snapToGrid="0" snapToObjects="1">
      <p:cViewPr varScale="1">
        <p:scale>
          <a:sx n="142" d="100"/>
          <a:sy n="142" d="100"/>
        </p:scale>
        <p:origin x="99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8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2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15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0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247930" y="99268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Insertion Sort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31B23A-97E9-8A4F-966E-BA8EDD8A0F7E}"/>
              </a:ext>
            </a:extLst>
          </p:cNvPr>
          <p:cNvGrpSpPr/>
          <p:nvPr/>
        </p:nvGrpSpPr>
        <p:grpSpPr>
          <a:xfrm>
            <a:off x="1023655" y="1881949"/>
            <a:ext cx="2927548" cy="3109143"/>
            <a:chOff x="208666" y="1439145"/>
            <a:chExt cx="2927548" cy="31091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CB72F9-3CD6-0142-87D4-453D322315C5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95CC5FA-9C83-0F45-9434-EC1757F931C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C5762BD-A1DC-EA41-B6D4-B2EBEB0808B4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4BC9AE-817B-614E-949E-4761E5B4E49E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18EC7FC-6600-FB45-A554-6CA251AD336E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CF96D82A-3CE0-9D43-B2A6-95EECE02B6D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A1934EC-EA1D-E644-83E4-0D4D54800548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271CE264-51F9-F943-9200-38CB00535B1A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BA4CF706-71E2-8041-9045-8D4CDFC10DC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4D55884-B457-0E47-8BF6-A654FFAC227E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C09C149-4E79-CD43-AAA5-05DBC1F2BDF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24E5A807-2B05-6F4A-B535-45BDD2064B28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A8598AC-3BFF-F649-93D2-2A2BA8AAE18A}"/>
                </a:ext>
              </a:extLst>
            </p:cNvPr>
            <p:cNvGrpSpPr/>
            <p:nvPr/>
          </p:nvGrpSpPr>
          <p:grpSpPr>
            <a:xfrm rot="1139697">
              <a:off x="1365108" y="1927524"/>
              <a:ext cx="1771106" cy="2620764"/>
              <a:chOff x="5685739" y="1641955"/>
              <a:chExt cx="1753686" cy="2566988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162CF2-22A8-6044-AD6F-CD3BB092AB49}"/>
                  </a:ext>
                </a:extLst>
              </p:cNvPr>
              <p:cNvSpPr/>
              <p:nvPr/>
            </p:nvSpPr>
            <p:spPr>
              <a:xfrm rot="1359458">
                <a:off x="5685739" y="1747098"/>
                <a:ext cx="1257300" cy="2461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30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B80F71A6-8F29-E940-9A16-61FD82A6DB4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FB57CD-FA02-D24E-921B-95B80F0BADEC}"/>
              </a:ext>
            </a:extLst>
          </p:cNvPr>
          <p:cNvGrpSpPr/>
          <p:nvPr/>
        </p:nvGrpSpPr>
        <p:grpSpPr>
          <a:xfrm>
            <a:off x="8503059" y="1854653"/>
            <a:ext cx="2927548" cy="3109142"/>
            <a:chOff x="208666" y="1439145"/>
            <a:chExt cx="2927548" cy="31091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52BF644-6B3A-A643-9D5D-0E7E71C2CE0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DE9E689-5436-7744-A696-2C806C12DC6B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81A7ED20-40F2-B942-A915-C71E0E1D10B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D17AB1F-4360-AD4A-9219-B9A90882F2FD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D0459163-CF51-824D-818C-E8F80D2521B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5F40180-B399-5F46-BD62-005318EBF53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C3C2E18-9613-8744-B0A1-E0A300C551EB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82195CAF-678C-854C-8EF5-841A9265395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F62CD4-7390-1F4E-AED1-333A205584C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10664C3-4FB7-874C-8EF0-9EE3E8C1C583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F84F0D22-3427-8B44-A836-9EBFE9598D4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C2491A6C-676A-2F43-9864-4F891F8FB7E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E6D538B-6540-214B-82F8-AB5AB2DB1F8B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1C8CDC79-E5B3-9644-89B3-CC58FB8C217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88AF5C11-5C2C-5143-9032-5EE45A6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6AA67C2-483B-474D-BED9-0F4A8FB2A050}"/>
              </a:ext>
            </a:extLst>
          </p:cNvPr>
          <p:cNvSpPr txBox="1"/>
          <p:nvPr/>
        </p:nvSpPr>
        <p:spPr>
          <a:xfrm>
            <a:off x="1016918" y="5045416"/>
            <a:ext cx="437775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205078-6515-044C-AF88-664A71393635}"/>
              </a:ext>
            </a:extLst>
          </p:cNvPr>
          <p:cNvSpPr txBox="1"/>
          <p:nvPr/>
        </p:nvSpPr>
        <p:spPr>
          <a:xfrm>
            <a:off x="8487744" y="5010833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5A2D6E-BF39-9047-8834-B65964126A5E}"/>
              </a:ext>
            </a:extLst>
          </p:cNvPr>
          <p:cNvSpPr txBox="1"/>
          <p:nvPr/>
        </p:nvSpPr>
        <p:spPr>
          <a:xfrm>
            <a:off x="38199" y="2757383"/>
            <a:ext cx="2468035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14EDE2-A2A2-9B4A-B6C3-34EC104AD846}"/>
              </a:ext>
            </a:extLst>
          </p:cNvPr>
          <p:cNvSpPr txBox="1"/>
          <p:nvPr/>
        </p:nvSpPr>
        <p:spPr>
          <a:xfrm>
            <a:off x="9323781" y="2827757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F7D476-CB6B-4C46-A1B0-9AA9CD53900B}"/>
              </a:ext>
            </a:extLst>
          </p:cNvPr>
          <p:cNvGrpSpPr/>
          <p:nvPr/>
        </p:nvGrpSpPr>
        <p:grpSpPr>
          <a:xfrm>
            <a:off x="1553295" y="280533"/>
            <a:ext cx="2927548" cy="3109143"/>
            <a:chOff x="1553295" y="280533"/>
            <a:chExt cx="2927548" cy="310914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31B23A-97E9-8A4F-966E-BA8EDD8A0F7E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CB72F9-3CD6-0142-87D4-453D322315C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95CC5FA-9C83-0F45-9434-EC1757F931C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C5762BD-A1DC-EA41-B6D4-B2EBEB0808B4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4BC9AE-817B-614E-949E-4761E5B4E49E}"/>
                  </a:ext>
                </a:extLst>
              </p:cNvPr>
              <p:cNvGrpSpPr/>
              <p:nvPr/>
            </p:nvGrpSpPr>
            <p:grpSpPr>
              <a:xfrm rot="20985697">
                <a:off x="488386" y="1464953"/>
                <a:ext cx="1771108" cy="2620764"/>
                <a:chOff x="5685738" y="1641955"/>
                <a:chExt cx="1753687" cy="256698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518EC7FC-6600-FB45-A554-6CA251AD336E}"/>
                    </a:ext>
                  </a:extLst>
                </p:cNvPr>
                <p:cNvSpPr/>
                <p:nvPr/>
              </p:nvSpPr>
              <p:spPr>
                <a:xfrm rot="1359458">
                  <a:off x="5685738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CF96D82A-3CE0-9D43-B2A6-95EECE02B6D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A1934EC-EA1D-E644-83E4-0D4D5480054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1CE264-51F9-F943-9200-38CB00535B1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BA4CF706-71E2-8041-9045-8D4CDFC10DC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D55884-B457-0E47-8BF6-A654FFAC227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8C09C149-4E79-CD43-AAA5-05DBC1F2BDF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24E5A807-2B05-6F4A-B535-45BDD2064B2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8598AC-3BFF-F649-93D2-2A2BA8AAE1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D8162CF2-22A8-6044-AD6F-CD3BB092AB4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B80F71A6-8F29-E940-9A16-61FD82A6DB4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E969E0-70A7-9C40-8003-78EE09065EA8}"/>
                </a:ext>
              </a:extLst>
            </p:cNvPr>
            <p:cNvSpPr txBox="1"/>
            <p:nvPr/>
          </p:nvSpPr>
          <p:spPr>
            <a:xfrm>
              <a:off x="3258692" y="1564410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FB57CD-FA02-D24E-921B-95B80F0BADEC}"/>
              </a:ext>
            </a:extLst>
          </p:cNvPr>
          <p:cNvGrpSpPr/>
          <p:nvPr/>
        </p:nvGrpSpPr>
        <p:grpSpPr>
          <a:xfrm>
            <a:off x="7414105" y="335607"/>
            <a:ext cx="2927548" cy="3109142"/>
            <a:chOff x="208666" y="1439145"/>
            <a:chExt cx="2927548" cy="31091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52BF644-6B3A-A643-9D5D-0E7E71C2CE0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DE9E689-5436-7744-A696-2C806C12DC6B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81A7ED20-40F2-B942-A915-C71E0E1D10B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D17AB1F-4360-AD4A-9219-B9A90882F2FD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D0459163-CF51-824D-818C-E8F80D2521B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5F40180-B399-5F46-BD62-005318EBF53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C3C2E18-9613-8744-B0A1-E0A300C551EB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82195CAF-678C-854C-8EF5-841A9265395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F62CD4-7390-1F4E-AED1-333A205584C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10664C3-4FB7-874C-8EF0-9EE3E8C1C583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F84F0D22-3427-8B44-A836-9EBFE9598D4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C2491A6C-676A-2F43-9864-4F891F8FB7E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E6D538B-6540-214B-82F8-AB5AB2DB1F8B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1C8CDC79-E5B3-9644-89B3-CC58FB8C217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88AF5C11-5C2C-5143-9032-5EE45A6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7477E5-0072-6848-99EC-0DA23EB65A0E}"/>
              </a:ext>
            </a:extLst>
          </p:cNvPr>
          <p:cNvGrpSpPr/>
          <p:nvPr/>
        </p:nvGrpSpPr>
        <p:grpSpPr>
          <a:xfrm>
            <a:off x="1406804" y="3637766"/>
            <a:ext cx="2927548" cy="3109143"/>
            <a:chOff x="1553295" y="280533"/>
            <a:chExt cx="2927548" cy="310914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11A9633-8858-004B-A810-04E152184366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758B69A-90C6-654F-BCB0-AAE35A07C3A2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04219C81-971D-9147-84A8-4E5C614ABDA8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AC4506E5-E7DF-0648-822D-0475052F553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3767B9C-9D6A-714F-9BBD-41F69A1D52A5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0510FE4C-4746-C841-B7B3-28B0C69F48A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3EEAB112-144E-E745-AEBC-C67AD9C33ED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328E71B-FBA7-D447-BAF1-3D9BBA2787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909C931E-93B8-D44D-A630-ACFECD299C14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9E975813-5638-D844-8702-E78D489757D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949E803-6570-8140-AF7F-EDBE2B62C162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AEB7D41-F938-944F-B9EF-F1447D84D77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5380833F-453F-BE48-845F-8BB7EBF315E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E699A7F-040F-5B40-BA7D-6B69716B4953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4D5FC7BB-F123-D841-8691-245039B535C5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B8B43836-6639-D44A-A901-7C69CCF8B26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F6D555-211A-ED45-A001-98657580F62F}"/>
                </a:ext>
              </a:extLst>
            </p:cNvPr>
            <p:cNvSpPr txBox="1"/>
            <p:nvPr/>
          </p:nvSpPr>
          <p:spPr>
            <a:xfrm>
              <a:off x="3268598" y="1343192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12493D8-DCB2-AE45-AE6B-13665FA7559A}"/>
              </a:ext>
            </a:extLst>
          </p:cNvPr>
          <p:cNvGrpSpPr/>
          <p:nvPr/>
        </p:nvGrpSpPr>
        <p:grpSpPr>
          <a:xfrm>
            <a:off x="7267614" y="3692840"/>
            <a:ext cx="2927548" cy="3109142"/>
            <a:chOff x="208666" y="1439145"/>
            <a:chExt cx="2927548" cy="31091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EA113AB-73B7-D945-AA9A-794D60496A2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63E0BA18-3322-5C44-920F-9BD88E808980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7356CF03-B98D-A841-B285-462A4C4FEB63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96C9DB6-647F-6D49-865C-3A142B00186A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EC847F4C-987D-624E-9339-841E11FC62B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12E570F4-0363-7F44-AA20-EC291948F72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E2EFFA5-E6EA-6245-BADE-E2A56E604F57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C97291A6-9338-9747-93A8-89A72621978F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5E30E932-1523-A84E-8B84-0488C80EC87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C3287F6-C2A8-824C-8DE6-E4F6B33EDF64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194D4137-5394-714C-B71E-2EEA9122BE2A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DD2DF2D-5E10-6C4B-A56A-C2F9A93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3AFA4D7-194B-8345-A5E3-7B19B98A8FB4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EA243A3A-3CEA-FE43-9D54-20C3E3518ED9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DE523E20-64D2-7F42-AF34-53644D71497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7E64238-B03C-8A45-9EBA-FBAB0C91A928}"/>
              </a:ext>
            </a:extLst>
          </p:cNvPr>
          <p:cNvSpPr txBox="1"/>
          <p:nvPr/>
        </p:nvSpPr>
        <p:spPr>
          <a:xfrm>
            <a:off x="5058618" y="2480384"/>
            <a:ext cx="18277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BDB7B0-A19F-9648-92FA-AF3EA5BA9D53}"/>
              </a:ext>
            </a:extLst>
          </p:cNvPr>
          <p:cNvSpPr txBox="1"/>
          <p:nvPr/>
        </p:nvSpPr>
        <p:spPr>
          <a:xfrm>
            <a:off x="8524958" y="1363666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39588D-3445-ED4D-B8AA-3BAAFC7D538C}"/>
              </a:ext>
            </a:extLst>
          </p:cNvPr>
          <p:cNvSpPr txBox="1"/>
          <p:nvPr/>
        </p:nvSpPr>
        <p:spPr>
          <a:xfrm>
            <a:off x="8015665" y="4629027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924068-3FB2-9145-A3B0-C425515FA3CD}"/>
              </a:ext>
            </a:extLst>
          </p:cNvPr>
          <p:cNvSpPr txBox="1"/>
          <p:nvPr/>
        </p:nvSpPr>
        <p:spPr>
          <a:xfrm>
            <a:off x="4910139" y="4927393"/>
            <a:ext cx="18277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</p:spTree>
    <p:extLst>
      <p:ext uri="{BB962C8B-B14F-4D97-AF65-F5344CB8AC3E}">
        <p14:creationId xmlns:p14="http://schemas.microsoft.com/office/powerpoint/2010/main" val="396422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97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72F970B-BDA7-F047-A7B2-7642765F284E}"/>
              </a:ext>
            </a:extLst>
          </p:cNvPr>
          <p:cNvGrpSpPr/>
          <p:nvPr/>
        </p:nvGrpSpPr>
        <p:grpSpPr>
          <a:xfrm>
            <a:off x="38199" y="280533"/>
            <a:ext cx="12352999" cy="3193555"/>
            <a:chOff x="38199" y="280533"/>
            <a:chExt cx="12352999" cy="319355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5A2D6E-BF39-9047-8834-B65964126A5E}"/>
                </a:ext>
              </a:extLst>
            </p:cNvPr>
            <p:cNvSpPr txBox="1"/>
            <p:nvPr/>
          </p:nvSpPr>
          <p:spPr>
            <a:xfrm>
              <a:off x="38199" y="2757383"/>
              <a:ext cx="2468035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a</a:t>
              </a:r>
            </a:p>
            <a:p>
              <a:r>
                <a:rPr lang="en-US" dirty="0"/>
                <a:t>will use “i” for iteration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14EDE2-A2A2-9B4A-B6C3-34EC104AD846}"/>
                </a:ext>
              </a:extLst>
            </p:cNvPr>
            <p:cNvSpPr txBox="1"/>
            <p:nvPr/>
          </p:nvSpPr>
          <p:spPr>
            <a:xfrm>
              <a:off x="9323781" y="2827757"/>
              <a:ext cx="3067417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b</a:t>
              </a:r>
            </a:p>
            <a:p>
              <a:r>
                <a:rPr lang="en-US" dirty="0"/>
                <a:t>will use “j” for iteration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F7D476-CB6B-4C46-A1B0-9AA9CD53900B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1553295" y="280533"/>
              <a:chExt cx="2927548" cy="310914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731B23A-97E9-8A4F-966E-BA8EDD8A0F7E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6CB72F9-3CD6-0142-87D4-453D322315C5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B95CC5FA-9C83-0F45-9434-EC1757F931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C5762BD-A1DC-EA41-B6D4-B2EBEB0808B4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C4BC9AE-817B-614E-949E-4761E5B4E49E}"/>
                    </a:ext>
                  </a:extLst>
                </p:cNvPr>
                <p:cNvGrpSpPr/>
                <p:nvPr/>
              </p:nvGrpSpPr>
              <p:grpSpPr>
                <a:xfrm rot="20985697">
                  <a:off x="488386" y="1464953"/>
                  <a:ext cx="1771108" cy="2620764"/>
                  <a:chOff x="5685738" y="1641955"/>
                  <a:chExt cx="1753687" cy="2566989"/>
                </a:xfrm>
              </p:grpSpPr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518EC7FC-6600-FB45-A554-6CA251AD336E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8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CF96D82A-3CE0-9D43-B2A6-95EECE02B6D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A1934EC-EA1D-E644-83E4-0D4D54800548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271CE264-51F9-F943-9200-38CB00535B1A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BA4CF706-71E2-8041-9045-8D4CDFC10DC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4D55884-B457-0E47-8BF6-A654FFAC227E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8C09C149-4E79-CD43-AAA5-05DBC1F2BDF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24E5A807-2B05-6F4A-B535-45BDD2064B2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A8598AC-3BFF-F649-93D2-2A2BA8AAE18A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D8162CF2-22A8-6044-AD6F-CD3BB092AB49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B80F71A6-8F29-E940-9A16-61FD82A6DB4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E969E0-70A7-9C40-8003-78EE09065EA8}"/>
                  </a:ext>
                </a:extLst>
              </p:cNvPr>
              <p:cNvSpPr txBox="1"/>
              <p:nvPr/>
            </p:nvSpPr>
            <p:spPr>
              <a:xfrm>
                <a:off x="3258692" y="1564410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FB57CD-FA02-D24E-921B-95B80F0BADEC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52BF644-6B3A-A643-9D5D-0E7E71C2CE0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2DE9E689-5436-7744-A696-2C806C12DC6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81A7ED20-40F2-B942-A915-C71E0E1D10B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D17AB1F-4360-AD4A-9219-B9A90882F2FD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D0459163-CF51-824D-818C-E8F80D2521B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25F40180-B399-5F46-BD62-005318EBF5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C3C2E18-9613-8744-B0A1-E0A300C551EB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82195CAF-678C-854C-8EF5-841A9265395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7BF62CD4-7390-1F4E-AED1-333A205584C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10664C3-4FB7-874C-8EF0-9EE3E8C1C583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84F0D22-3427-8B44-A836-9EBFE9598D4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C2491A6C-676A-2F43-9864-4F891F8FB7E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E6D538B-6540-214B-82F8-AB5AB2DB1F8B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1C8CDC79-E5B3-9644-89B3-CC58FB8C217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88AF5C11-5C2C-5143-9032-5EE45A6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BDB7B0-A19F-9648-92FA-AF3EA5BA9D53}"/>
                </a:ext>
              </a:extLst>
            </p:cNvPr>
            <p:cNvSpPr txBox="1"/>
            <p:nvPr/>
          </p:nvSpPr>
          <p:spPr>
            <a:xfrm>
              <a:off x="7813616" y="1320392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A924068-3FB2-9145-A3B0-C425515FA3CD}"/>
              </a:ext>
            </a:extLst>
          </p:cNvPr>
          <p:cNvSpPr txBox="1"/>
          <p:nvPr/>
        </p:nvSpPr>
        <p:spPr>
          <a:xfrm>
            <a:off x="5056630" y="1822147"/>
            <a:ext cx="1827739" cy="147732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endParaRPr lang="en-US" dirty="0"/>
          </a:p>
          <a:p>
            <a:r>
              <a:rPr lang="en-US" b="1" dirty="0"/>
              <a:t>Condition false </a:t>
            </a:r>
          </a:p>
          <a:p>
            <a:r>
              <a:rPr lang="en-US" b="1" dirty="0"/>
              <a:t>So b[j+1] = a[i]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1489BA-FAC3-8D49-AD43-F99BC64D3058}"/>
              </a:ext>
            </a:extLst>
          </p:cNvPr>
          <p:cNvGrpSpPr/>
          <p:nvPr/>
        </p:nvGrpSpPr>
        <p:grpSpPr>
          <a:xfrm>
            <a:off x="1406804" y="3637766"/>
            <a:ext cx="10419684" cy="3272949"/>
            <a:chOff x="1406804" y="3637766"/>
            <a:chExt cx="10419684" cy="327294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7477E5-0072-6848-99EC-0DA23EB65A0E}"/>
                </a:ext>
              </a:extLst>
            </p:cNvPr>
            <p:cNvGrpSpPr/>
            <p:nvPr/>
          </p:nvGrpSpPr>
          <p:grpSpPr>
            <a:xfrm>
              <a:off x="1406804" y="3637766"/>
              <a:ext cx="2927548" cy="3109143"/>
              <a:chOff x="1553295" y="280533"/>
              <a:chExt cx="2927548" cy="3109143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11A9633-8858-004B-A810-04E152184366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758B69A-90C6-654F-BCB0-AAE35A07C3A2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04219C81-971D-9147-84A8-4E5C614ABDA8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27" name="Rounded Rectangle 126">
                    <a:extLst>
                      <a:ext uri="{FF2B5EF4-FFF2-40B4-BE49-F238E27FC236}">
                        <a16:creationId xmlns:a16="http://schemas.microsoft.com/office/drawing/2014/main" id="{AC4506E5-E7DF-0648-822D-0475052F553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A3767B9C-9D6A-714F-9BBD-41F69A1D52A5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4" name="Rounded Rectangle 123">
                    <a:extLst>
                      <a:ext uri="{FF2B5EF4-FFF2-40B4-BE49-F238E27FC236}">
                        <a16:creationId xmlns:a16="http://schemas.microsoft.com/office/drawing/2014/main" id="{0510FE4C-4746-C841-B7B3-28B0C69F48AF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125" name="Rounded Rectangle 124">
                    <a:extLst>
                      <a:ext uri="{FF2B5EF4-FFF2-40B4-BE49-F238E27FC236}">
                        <a16:creationId xmlns:a16="http://schemas.microsoft.com/office/drawing/2014/main" id="{3EEAB112-144E-E745-AEBC-C67AD9C33ED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E328E71B-FBA7-D447-BAF1-3D9BBA278757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2" name="Rounded Rectangle 121">
                    <a:extLst>
                      <a:ext uri="{FF2B5EF4-FFF2-40B4-BE49-F238E27FC236}">
                        <a16:creationId xmlns:a16="http://schemas.microsoft.com/office/drawing/2014/main" id="{909C931E-93B8-D44D-A630-ACFECD299C14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123" name="Rounded Rectangle 122">
                    <a:extLst>
                      <a:ext uri="{FF2B5EF4-FFF2-40B4-BE49-F238E27FC236}">
                        <a16:creationId xmlns:a16="http://schemas.microsoft.com/office/drawing/2014/main" id="{9E975813-5638-D844-8702-E78D489757D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949E803-6570-8140-AF7F-EDBE2B62C162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0" name="Rounded Rectangle 119">
                    <a:extLst>
                      <a:ext uri="{FF2B5EF4-FFF2-40B4-BE49-F238E27FC236}">
                        <a16:creationId xmlns:a16="http://schemas.microsoft.com/office/drawing/2014/main" id="{1AEB7D41-F938-944F-B9EF-F1447D84D771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121" name="Rounded Rectangle 120">
                    <a:extLst>
                      <a:ext uri="{FF2B5EF4-FFF2-40B4-BE49-F238E27FC236}">
                        <a16:creationId xmlns:a16="http://schemas.microsoft.com/office/drawing/2014/main" id="{5380833F-453F-BE48-845F-8BB7EBF315E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EE699A7F-040F-5B40-BA7D-6B69716B4953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4D5FC7BB-F123-D841-8691-245039B535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119" name="Rounded Rectangle 118">
                    <a:extLst>
                      <a:ext uri="{FF2B5EF4-FFF2-40B4-BE49-F238E27FC236}">
                        <a16:creationId xmlns:a16="http://schemas.microsoft.com/office/drawing/2014/main" id="{B8B43836-6639-D44A-A901-7C69CCF8B26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CF6D555-211A-ED45-A001-98657580F62F}"/>
                  </a:ext>
                </a:extLst>
              </p:cNvPr>
              <p:cNvSpPr txBox="1"/>
              <p:nvPr/>
            </p:nvSpPr>
            <p:spPr>
              <a:xfrm>
                <a:off x="3355153" y="1529429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12493D8-DCB2-AE45-AE6B-13665FA7559A}"/>
                </a:ext>
              </a:extLst>
            </p:cNvPr>
            <p:cNvGrpSpPr/>
            <p:nvPr/>
          </p:nvGrpSpPr>
          <p:grpSpPr>
            <a:xfrm>
              <a:off x="7267614" y="3692840"/>
              <a:ext cx="2927548" cy="3109142"/>
              <a:chOff x="208666" y="1439145"/>
              <a:chExt cx="2927548" cy="3109142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EA113AB-73B7-D945-AA9A-794D60496A2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63E0BA18-3322-5C44-920F-9BD88E808980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7356CF03-B98D-A841-B285-462A4C4FEB6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96C9DB6-647F-6D49-865C-3A142B00186A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EC847F4C-987D-624E-9339-841E11FC62B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12E570F4-0363-7F44-AA20-EC291948F72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E2EFFA5-E6EA-6245-BADE-E2A56E604F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C97291A6-9338-9747-93A8-89A72621978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5E30E932-1523-A84E-8B84-0488C80EC87E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C3287F6-C2A8-824C-8DE6-E4F6B33EDF64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194D4137-5394-714C-B71E-2EEA9122BE2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1DD2DF2D-5E10-6C4B-A56A-C2F9A93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3AFA4D7-194B-8345-A5E3-7B19B98A8FB4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EA243A3A-3CEA-FE43-9D54-20C3E3518ED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DE523E20-64D2-7F42-AF34-53644D71497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487EA6-EB55-A64D-A71E-965620EFBC98}"/>
                </a:ext>
              </a:extLst>
            </p:cNvPr>
            <p:cNvSpPr txBox="1"/>
            <p:nvPr/>
          </p:nvSpPr>
          <p:spPr>
            <a:xfrm>
              <a:off x="9619468" y="5864275"/>
              <a:ext cx="2207020" cy="1046440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😁 </a:t>
              </a:r>
              <a:r>
                <a:rPr lang="en-US" dirty="0"/>
                <a:t>Hey this is the sorted array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72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350C95-1A89-0295-9C24-209DB3B578D8}"/>
              </a:ext>
            </a:extLst>
          </p:cNvPr>
          <p:cNvSpPr txBox="1"/>
          <p:nvPr/>
        </p:nvSpPr>
        <p:spPr>
          <a:xfrm>
            <a:off x="4223018" y="3244598"/>
            <a:ext cx="4062826" cy="3477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DBDBD"/>
                </a:solidFill>
              </a:rPr>
              <a:t>b[</a:t>
            </a:r>
            <a:r>
              <a:rPr lang="en-US" sz="2000" dirty="0">
                <a:solidFill>
                  <a:srgbClr val="ED94C0"/>
                </a:solidFill>
              </a:rPr>
              <a:t>0</a:t>
            </a:r>
            <a:r>
              <a:rPr lang="en-US" sz="2000" dirty="0">
                <a:solidFill>
                  <a:srgbClr val="BDBDBD"/>
                </a:solidFill>
              </a:rPr>
              <a:t>] = a[</a:t>
            </a:r>
            <a:r>
              <a:rPr lang="en-US" sz="2000" dirty="0">
                <a:solidFill>
                  <a:srgbClr val="ED94C0"/>
                </a:solidFill>
              </a:rPr>
              <a:t>0</a:t>
            </a:r>
            <a:r>
              <a:rPr lang="en-US" sz="2000" dirty="0">
                <a:solidFill>
                  <a:srgbClr val="BDBDBD"/>
                </a:solidFill>
              </a:rPr>
              <a:t>];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6C95EB"/>
                </a:solidFill>
              </a:rPr>
              <a:t>for </a:t>
            </a:r>
            <a:r>
              <a:rPr lang="en-US" sz="2000" dirty="0">
                <a:solidFill>
                  <a:srgbClr val="BDBDBD"/>
                </a:solidFill>
              </a:rPr>
              <a:t>(i = </a:t>
            </a:r>
            <a:r>
              <a:rPr lang="en-US" sz="2000" dirty="0">
                <a:solidFill>
                  <a:srgbClr val="ED94C0"/>
                </a:solidFill>
              </a:rPr>
              <a:t>1</a:t>
            </a:r>
            <a:r>
              <a:rPr lang="en-US" sz="2000" dirty="0">
                <a:solidFill>
                  <a:srgbClr val="BDBDBD"/>
                </a:solidFill>
              </a:rPr>
              <a:t>; i &lt; n; i++)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{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</a:t>
            </a:r>
            <a:r>
              <a:rPr lang="en-US" sz="2000" dirty="0">
                <a:solidFill>
                  <a:srgbClr val="6C95EB"/>
                </a:solidFill>
              </a:rPr>
              <a:t>for </a:t>
            </a:r>
            <a:r>
              <a:rPr lang="en-US" sz="2000" dirty="0">
                <a:solidFill>
                  <a:srgbClr val="BDBDBD"/>
                </a:solidFill>
              </a:rPr>
              <a:t>(j = i - </a:t>
            </a:r>
            <a:r>
              <a:rPr lang="en-US" sz="2000" dirty="0">
                <a:solidFill>
                  <a:srgbClr val="ED94C0"/>
                </a:solidFill>
              </a:rPr>
              <a:t>1</a:t>
            </a:r>
            <a:r>
              <a:rPr lang="en-US" sz="2000" dirty="0">
                <a:solidFill>
                  <a:srgbClr val="BDBDBD"/>
                </a:solidFill>
              </a:rPr>
              <a:t>; a[i] &lt; b[j] &amp;&amp; j &gt;= </a:t>
            </a:r>
            <a:r>
              <a:rPr lang="en-US" sz="2000" dirty="0">
                <a:solidFill>
                  <a:srgbClr val="ED94C0"/>
                </a:solidFill>
              </a:rPr>
              <a:t>0</a:t>
            </a:r>
            <a:r>
              <a:rPr lang="en-US" sz="2000" dirty="0">
                <a:solidFill>
                  <a:srgbClr val="BDBDBD"/>
                </a:solidFill>
              </a:rPr>
              <a:t>; j--)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{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    b[j + </a:t>
            </a:r>
            <a:r>
              <a:rPr lang="en-US" sz="2000" dirty="0">
                <a:solidFill>
                  <a:srgbClr val="ED94C0"/>
                </a:solidFill>
              </a:rPr>
              <a:t>1</a:t>
            </a:r>
            <a:r>
              <a:rPr lang="en-US" sz="2000" dirty="0">
                <a:solidFill>
                  <a:srgbClr val="BDBDBD"/>
                </a:solidFill>
              </a:rPr>
              <a:t>] = b[j];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}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b[j + </a:t>
            </a:r>
            <a:r>
              <a:rPr lang="en-US" sz="2000" dirty="0">
                <a:solidFill>
                  <a:srgbClr val="ED94C0"/>
                </a:solidFill>
              </a:rPr>
              <a:t>1</a:t>
            </a:r>
            <a:r>
              <a:rPr lang="en-US" sz="2000" dirty="0">
                <a:solidFill>
                  <a:srgbClr val="BDBDBD"/>
                </a:solidFill>
              </a:rPr>
              <a:t>] = a[i];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}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6C95EB"/>
                </a:solidFill>
              </a:rPr>
              <a:t>for </a:t>
            </a:r>
            <a:r>
              <a:rPr lang="en-US" sz="2000" dirty="0">
                <a:solidFill>
                  <a:srgbClr val="BDBDBD"/>
                </a:solidFill>
              </a:rPr>
              <a:t>(i = </a:t>
            </a:r>
            <a:r>
              <a:rPr lang="en-US" sz="2000" dirty="0">
                <a:solidFill>
                  <a:srgbClr val="ED94C0"/>
                </a:solidFill>
              </a:rPr>
              <a:t>0</a:t>
            </a:r>
            <a:r>
              <a:rPr lang="en-US" sz="2000" dirty="0">
                <a:solidFill>
                  <a:srgbClr val="BDBDBD"/>
                </a:solidFill>
              </a:rPr>
              <a:t>; i &lt; n; i++)</a:t>
            </a:r>
            <a:br>
              <a:rPr lang="en-US" sz="2000" dirty="0">
                <a:solidFill>
                  <a:srgbClr val="BDBDBD"/>
                </a:solidFill>
              </a:rPr>
            </a:br>
            <a:r>
              <a:rPr lang="en-US" sz="2000" dirty="0">
                <a:solidFill>
                  <a:srgbClr val="BDBDBD"/>
                </a:solidFill>
              </a:rPr>
              <a:t>    a[i] = b[i];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2BF9AE7-1C51-D76C-C3A6-9B1319126A12}"/>
              </a:ext>
            </a:extLst>
          </p:cNvPr>
          <p:cNvSpPr/>
          <p:nvPr/>
        </p:nvSpPr>
        <p:spPr>
          <a:xfrm>
            <a:off x="3247930" y="99268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Insertion Sort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9892A9A-D590-FA73-779C-B0339C5C9093}"/>
              </a:ext>
            </a:extLst>
          </p:cNvPr>
          <p:cNvGrpSpPr/>
          <p:nvPr/>
        </p:nvGrpSpPr>
        <p:grpSpPr>
          <a:xfrm>
            <a:off x="1023655" y="1881949"/>
            <a:ext cx="2927548" cy="3109143"/>
            <a:chOff x="208666" y="1439145"/>
            <a:chExt cx="2927548" cy="3109143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3E06C3C-61E6-0930-AD83-43D1D0FAC6D9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C0EE5BCF-9CB7-1BB7-EB41-DB7BEB5E45A6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9C446224-E9C3-C11B-85E5-8173D7F52F7C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E0A16FB-720C-EF4C-D208-A9F67D11DBC4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6B130546-5EDC-5CD8-34CA-E513ED425521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B6BAD11E-AC45-F2E2-104F-53AEF3643DD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C5026CD-9578-F07A-069E-D9CC2E76EEB4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7D7D9EE6-4B1B-E2E3-D9E7-3211362BA4E8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8AAB8508-8EBA-99D7-5B31-8402509EEDFF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836DAF7-D69A-25B4-8A41-1134CA5D59C1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34C7930F-B16C-44D0-E9C6-A7A8C062A73C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76D74546-DF63-8D2A-C181-7C6CC3D80708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58674A0-3316-0DD2-AF5E-5CF10D4F8510}"/>
                </a:ext>
              </a:extLst>
            </p:cNvPr>
            <p:cNvGrpSpPr/>
            <p:nvPr/>
          </p:nvGrpSpPr>
          <p:grpSpPr>
            <a:xfrm rot="1139697">
              <a:off x="1365108" y="1927524"/>
              <a:ext cx="1771106" cy="2620764"/>
              <a:chOff x="5685739" y="1641955"/>
              <a:chExt cx="1753686" cy="2566988"/>
            </a:xfrm>
          </p:grpSpPr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516036A4-A425-1F06-96C8-2E7CA7FAB7F3}"/>
                  </a:ext>
                </a:extLst>
              </p:cNvPr>
              <p:cNvSpPr/>
              <p:nvPr/>
            </p:nvSpPr>
            <p:spPr>
              <a:xfrm rot="1359458">
                <a:off x="5685739" y="1747098"/>
                <a:ext cx="1257300" cy="2461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30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3E57422D-6DB8-D207-ED36-B24AE187A4A4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D7271B7-B1B1-ABBF-89B2-20E0B44FC1C3}"/>
              </a:ext>
            </a:extLst>
          </p:cNvPr>
          <p:cNvGrpSpPr/>
          <p:nvPr/>
        </p:nvGrpSpPr>
        <p:grpSpPr>
          <a:xfrm>
            <a:off x="8503059" y="1854653"/>
            <a:ext cx="2927548" cy="3109142"/>
            <a:chOff x="208666" y="1439145"/>
            <a:chExt cx="2927548" cy="3109142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96932E2-4A0F-F3D1-EE72-0015C248D255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A8AC9377-C197-2F08-29F6-9A0D4285D1B4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165" name="Rounded Rectangle 164">
                <a:extLst>
                  <a:ext uri="{FF2B5EF4-FFF2-40B4-BE49-F238E27FC236}">
                    <a16:creationId xmlns:a16="http://schemas.microsoft.com/office/drawing/2014/main" id="{13904DAA-08F6-EA6A-7914-822E9F6309FA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23EDAE0-BA5F-CD7F-E7DC-053969E6A8EB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62" name="Rounded Rectangle 161">
                <a:extLst>
                  <a:ext uri="{FF2B5EF4-FFF2-40B4-BE49-F238E27FC236}">
                    <a16:creationId xmlns:a16="http://schemas.microsoft.com/office/drawing/2014/main" id="{2A3EFED4-0920-9C4F-3058-30E8AE0E5BE1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163" name="Rounded Rectangle 162">
                <a:extLst>
                  <a:ext uri="{FF2B5EF4-FFF2-40B4-BE49-F238E27FC236}">
                    <a16:creationId xmlns:a16="http://schemas.microsoft.com/office/drawing/2014/main" id="{E505C184-6581-BD7F-399A-ADB02B14C8EF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DD05F03-9D87-4466-413E-6597604E62EF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60" name="Rounded Rectangle 159">
                <a:extLst>
                  <a:ext uri="{FF2B5EF4-FFF2-40B4-BE49-F238E27FC236}">
                    <a16:creationId xmlns:a16="http://schemas.microsoft.com/office/drawing/2014/main" id="{74DAC44F-6D3F-73EE-8859-B496EEBF985F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30</a:t>
                </a:r>
              </a:p>
            </p:txBody>
          </p:sp>
          <p:sp>
            <p:nvSpPr>
              <p:cNvPr id="161" name="Rounded Rectangle 160">
                <a:extLst>
                  <a:ext uri="{FF2B5EF4-FFF2-40B4-BE49-F238E27FC236}">
                    <a16:creationId xmlns:a16="http://schemas.microsoft.com/office/drawing/2014/main" id="{E7C63760-F1F1-39C5-3334-9339A8165C6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3239C78-0ED0-9033-75B6-979DC53BD320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7DD131C5-0E07-56E4-1DB8-6C4B7069DE59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159" name="Rounded Rectangle 158">
                <a:extLst>
                  <a:ext uri="{FF2B5EF4-FFF2-40B4-BE49-F238E27FC236}">
                    <a16:creationId xmlns:a16="http://schemas.microsoft.com/office/drawing/2014/main" id="{B5354EF9-A0A6-CC07-314C-195B40C2CD4C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49C23A0-4ED1-366B-FBB7-8D56F9C49556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156" name="Rounded Rectangle 155">
                <a:extLst>
                  <a:ext uri="{FF2B5EF4-FFF2-40B4-BE49-F238E27FC236}">
                    <a16:creationId xmlns:a16="http://schemas.microsoft.com/office/drawing/2014/main" id="{A000E0D3-F1F0-A295-71A5-61023EE4F4A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3CB4B289-7E21-3B85-4B70-4B5B72DB34BA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E368165-240B-43B3-7D79-8A6EA92AD160}"/>
              </a:ext>
            </a:extLst>
          </p:cNvPr>
          <p:cNvSpPr txBox="1"/>
          <p:nvPr/>
        </p:nvSpPr>
        <p:spPr>
          <a:xfrm>
            <a:off x="1016918" y="5045416"/>
            <a:ext cx="437775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02D2DC7-DDAD-5D9E-20E7-7FF47609984E}"/>
              </a:ext>
            </a:extLst>
          </p:cNvPr>
          <p:cNvSpPr txBox="1"/>
          <p:nvPr/>
        </p:nvSpPr>
        <p:spPr>
          <a:xfrm>
            <a:off x="8487744" y="5010833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</p:spTree>
    <p:extLst>
      <p:ext uri="{BB962C8B-B14F-4D97-AF65-F5344CB8AC3E}">
        <p14:creationId xmlns:p14="http://schemas.microsoft.com/office/powerpoint/2010/main" val="269776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DataStructures.InsertionSortProj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DataStructures.InsertionSortProj.Tests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DataStructures.InsertionSortProj.Tests</a:t>
            </a:r>
            <a:r>
              <a:rPr lang="en-US" dirty="0"/>
              <a:t>/</a:t>
            </a:r>
            <a:r>
              <a:rPr lang="en-US" dirty="0" err="1"/>
              <a:t>DataStructures.InsertionSortProj.Tests.csproj</a:t>
            </a:r>
            <a:r>
              <a:rPr lang="en-US" dirty="0"/>
              <a:t> reference ./</a:t>
            </a:r>
            <a:r>
              <a:rPr lang="en-US" dirty="0" err="1"/>
              <a:t>DataStructures.InsertionSortProj</a:t>
            </a:r>
            <a:r>
              <a:rPr lang="en-US" dirty="0"/>
              <a:t>/</a:t>
            </a:r>
            <a:r>
              <a:rPr lang="en-US" dirty="0" err="1"/>
              <a:t>DataStructures.InsertionSortProj.csproj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6DB1AF-2EEA-CD4B-A4B0-908D91700311}"/>
              </a:ext>
            </a:extLst>
          </p:cNvPr>
          <p:cNvGrpSpPr/>
          <p:nvPr/>
        </p:nvGrpSpPr>
        <p:grpSpPr>
          <a:xfrm>
            <a:off x="760244" y="3722052"/>
            <a:ext cx="2927548" cy="3109143"/>
            <a:chOff x="208666" y="1439145"/>
            <a:chExt cx="2927548" cy="310914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A9180CF-DAB3-8E4B-B15C-EC41FEE21098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16A7A0E-B608-8B4F-9CD6-33DE96BEDB42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BF32184-A9BE-A442-9F34-6FA189A0841F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136F4F4-4AC2-E348-BA9D-5EB92E66D23D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76F2D08E-9A93-2D43-8B04-1F46C7B8605E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0D935A4F-E271-9F43-9845-3110AD571F7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D780747-097A-A246-8D74-23CBEF37C843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D4E8E360-C90E-F948-A269-61A197A544D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971ACE95-3EB2-7747-8D8C-B8DF0E51595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4E3FDCA-CC64-164A-8A64-C7013A915EAD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58C46069-68B5-0D43-9C7C-A6625F5A658E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ECB9A5F5-ACDA-7F44-B4E3-BB94D532629A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B54707-C766-2F43-9FAC-5ED69E82F9A4}"/>
                </a:ext>
              </a:extLst>
            </p:cNvPr>
            <p:cNvGrpSpPr/>
            <p:nvPr/>
          </p:nvGrpSpPr>
          <p:grpSpPr>
            <a:xfrm rot="1139697">
              <a:off x="1365108" y="1927524"/>
              <a:ext cx="1771106" cy="2620764"/>
              <a:chOff x="5685739" y="1641955"/>
              <a:chExt cx="1753686" cy="2566988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16E6F6F3-2254-3C4B-8126-21AFB026E3DC}"/>
                  </a:ext>
                </a:extLst>
              </p:cNvPr>
              <p:cNvSpPr/>
              <p:nvPr/>
            </p:nvSpPr>
            <p:spPr>
              <a:xfrm rot="1359458">
                <a:off x="5685739" y="1747098"/>
                <a:ext cx="1257300" cy="2461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30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A6C252DF-2FEB-C141-82AE-766E8019BDE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E27469-5165-F54D-A3F6-BD50CC8CA58F}"/>
              </a:ext>
            </a:extLst>
          </p:cNvPr>
          <p:cNvGrpSpPr/>
          <p:nvPr/>
        </p:nvGrpSpPr>
        <p:grpSpPr>
          <a:xfrm>
            <a:off x="8141582" y="3694756"/>
            <a:ext cx="2927548" cy="3109142"/>
            <a:chOff x="208666" y="1439145"/>
            <a:chExt cx="2927548" cy="310914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EF559C-EE8E-5C49-91C7-9C3334CCA7AE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2D6A46AA-E7A2-D346-B9D3-132CFE3714F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43976FA2-600E-924A-B8E2-F809DE0FD5B1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022D2F0-F7D6-F44D-BDEF-D51E988E7126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F9B4DF2-0741-2947-A96A-B8A5074A064E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492F2A1E-1BC9-284A-9A37-ED9EFCA0EF32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4A6301C-949C-D948-9A36-8D8B2A569BA6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9F7ED97C-2992-C247-82E6-7B828E4FF89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058387BB-F97C-9B49-BCEF-1A80DFF6B58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D54990A-8CEF-AE45-BDF5-E5417131C646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8BE977F2-6628-FF4E-A7C3-F6FF240BA03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6F13001D-28D4-204A-8008-0B8739694601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B9B72D3-0A9D-0743-917E-A15EDF0D268F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41CE04B3-DED0-AB4D-9DBA-7B236D70F1C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710D2833-8210-1E4E-A574-2A57167D4659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2" name="U-Turn Arrow 1">
            <a:extLst>
              <a:ext uri="{FF2B5EF4-FFF2-40B4-BE49-F238E27FC236}">
                <a16:creationId xmlns:a16="http://schemas.microsoft.com/office/drawing/2014/main" id="{D9B37023-7DA1-D642-8513-C38D7394161A}"/>
              </a:ext>
            </a:extLst>
          </p:cNvPr>
          <p:cNvSpPr/>
          <p:nvPr/>
        </p:nvSpPr>
        <p:spPr>
          <a:xfrm>
            <a:off x="1046051" y="3451308"/>
            <a:ext cx="7522692" cy="243448"/>
          </a:xfrm>
          <a:prstGeom prst="uturnArrow">
            <a:avLst/>
          </a:prstGeom>
          <a:solidFill>
            <a:srgbClr val="00B050"/>
          </a:solidFill>
          <a:ln w="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b[0] = a[0]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2730C2-9205-0644-A32C-4F9807133F4C}"/>
              </a:ext>
            </a:extLst>
          </p:cNvPr>
          <p:cNvGrpSpPr/>
          <p:nvPr/>
        </p:nvGrpSpPr>
        <p:grpSpPr>
          <a:xfrm>
            <a:off x="0" y="7521"/>
            <a:ext cx="12391198" cy="6858000"/>
            <a:chOff x="0" y="7521"/>
            <a:chExt cx="12391198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99DF02-D76D-BF47-A246-D5D13BF51E65}"/>
                </a:ext>
              </a:extLst>
            </p:cNvPr>
            <p:cNvSpPr/>
            <p:nvPr/>
          </p:nvSpPr>
          <p:spPr>
            <a:xfrm>
              <a:off x="0" y="7521"/>
              <a:ext cx="12192000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  <a:effectLst>
              <a:outerShdw blurRad="63500" dist="152400" dir="3000000" algn="tl" rotWithShape="0">
                <a:prstClr val="black">
                  <a:alpha val="40000"/>
                </a:prst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31B23A-97E9-8A4F-966E-BA8EDD8A0F7E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CB72F9-3CD6-0142-87D4-453D322315C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95CC5FA-9C83-0F45-9434-EC1757F931C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C5762BD-A1DC-EA41-B6D4-B2EBEB0808B4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4BC9AE-817B-614E-949E-4761E5B4E49E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518EC7FC-6600-FB45-A554-6CA251AD336E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CF96D82A-3CE0-9D43-B2A6-95EECE02B6D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A1934EC-EA1D-E644-83E4-0D4D5480054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1CE264-51F9-F943-9200-38CB00535B1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BA4CF706-71E2-8041-9045-8D4CDFC10DC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D55884-B457-0E47-8BF6-A654FFAC227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8C09C149-4E79-CD43-AAA5-05DBC1F2BDF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24E5A807-2B05-6F4A-B535-45BDD2064B2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8598AC-3BFF-F649-93D2-2A2BA8AAE1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D8162CF2-22A8-6044-AD6F-CD3BB092AB4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B80F71A6-8F29-E940-9A16-61FD82A6DB4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FB57CD-FA02-D24E-921B-95B80F0BADEC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52BF644-6B3A-A643-9D5D-0E7E71C2CE0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2DE9E689-5436-7744-A696-2C806C12DC6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81A7ED20-40F2-B942-A915-C71E0E1D10B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D17AB1F-4360-AD4A-9219-B9A90882F2FD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D0459163-CF51-824D-818C-E8F80D2521B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25F40180-B399-5F46-BD62-005318EBF5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C3C2E18-9613-8744-B0A1-E0A300C551EB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82195CAF-678C-854C-8EF5-841A9265395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7BF62CD4-7390-1F4E-AED1-333A205584C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10664C3-4FB7-874C-8EF0-9EE3E8C1C583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84F0D22-3427-8B44-A836-9EBFE9598D4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C2491A6C-676A-2F43-9864-4F891F8FB7E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E6D538B-6540-214B-82F8-AB5AB2DB1F8B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1C8CDC79-E5B3-9644-89B3-CC58FB8C217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88AF5C11-5C2C-5143-9032-5EE45A6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5A2D6E-BF39-9047-8834-B65964126A5E}"/>
                </a:ext>
              </a:extLst>
            </p:cNvPr>
            <p:cNvSpPr txBox="1"/>
            <p:nvPr/>
          </p:nvSpPr>
          <p:spPr>
            <a:xfrm>
              <a:off x="38199" y="2757383"/>
              <a:ext cx="2468035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a</a:t>
              </a:r>
            </a:p>
            <a:p>
              <a:r>
                <a:rPr lang="en-US" dirty="0"/>
                <a:t>will use “i” for iteration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14EDE2-A2A2-9B4A-B6C3-34EC104AD846}"/>
                </a:ext>
              </a:extLst>
            </p:cNvPr>
            <p:cNvSpPr txBox="1"/>
            <p:nvPr/>
          </p:nvSpPr>
          <p:spPr>
            <a:xfrm>
              <a:off x="9323781" y="2827757"/>
              <a:ext cx="3067417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b</a:t>
              </a:r>
            </a:p>
            <a:p>
              <a:r>
                <a:rPr lang="en-US" dirty="0"/>
                <a:t>will use “j” for iteration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344D25D-5BCF-284B-A94F-958F0A207412}"/>
              </a:ext>
            </a:extLst>
          </p:cNvPr>
          <p:cNvGrpSpPr/>
          <p:nvPr/>
        </p:nvGrpSpPr>
        <p:grpSpPr>
          <a:xfrm>
            <a:off x="1462866" y="3659423"/>
            <a:ext cx="2927548" cy="3109143"/>
            <a:chOff x="1553295" y="280533"/>
            <a:chExt cx="2927548" cy="3109143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A1B799E-EEE7-804A-8276-1A8887D0920B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ABC5B9A2-B628-4D41-8C3D-BBBD36967C4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5278F7B8-7C33-4D45-A04A-BFD5111AC728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33D02029-3FE3-EA41-98B3-B1F1B4F9F7B2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6F47A564-7C5A-2C4F-A97E-AB290EE8DE70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B59B4BDD-DCF8-1A40-9297-954544007E30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574DA494-2F96-074A-98D4-998E92F16892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5C81EB7-89E5-6E41-AB5B-75C7EEA21A3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E2AAF246-0E20-3C49-A7C7-47805CDC273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3D547041-3313-3A4A-BB79-25CA44BA3D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7429E11-26A6-9446-B037-A4543BB486C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D870E1CF-0244-DD4F-931A-3EDAC59068E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8DF0AF8F-2D77-1B45-A802-4E793C11626C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FE7330E2-3A90-F745-8380-8CB9B84885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7F7021D3-D9AD-3A48-93A1-CA1E36E8CE3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F3431E29-9D7C-484E-98F4-0A471547EBB2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3D1D35B-7FDC-1D43-B514-32A1D4C108B4}"/>
                </a:ext>
              </a:extLst>
            </p:cNvPr>
            <p:cNvSpPr txBox="1"/>
            <p:nvPr/>
          </p:nvSpPr>
          <p:spPr>
            <a:xfrm>
              <a:off x="2011665" y="1023061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84C8654-C515-8748-A37A-86AEEA0D431A}"/>
              </a:ext>
            </a:extLst>
          </p:cNvPr>
          <p:cNvGrpSpPr/>
          <p:nvPr/>
        </p:nvGrpSpPr>
        <p:grpSpPr>
          <a:xfrm>
            <a:off x="7323676" y="3714497"/>
            <a:ext cx="2927548" cy="3109142"/>
            <a:chOff x="7414105" y="335607"/>
            <a:chExt cx="2927548" cy="31091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D37B8D2-FB31-2D4E-9039-8854B6B81CD3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D3AFA23A-D9AE-D74F-82ED-F5450DAB2AE6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FF28E554-F37A-E743-AAD6-D34D4C0DE85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9AA0375-8F3B-EF4E-9C0D-198E58145DBF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DABA4EC-266E-2A41-ACB0-7C96E04779FF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8D6FECCB-3896-BC49-8C72-05D6AC475A0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2ABAF479-8BB4-B042-99C1-71E0FCDE4D5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8678F06-DF47-9440-9860-1060F790A0EF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CB46A46D-737E-5D4D-ACFA-CE1042A9CBB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C8F84E55-985D-D044-8DF2-3289BF6A1A2C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A7FA7592-317A-5049-9743-8037F574B250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D3077AD2-0476-824B-B5CC-092466C2139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71FBD274-3EA2-3647-A715-885831B98F4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7122C364-0742-4447-87D7-38C6711CF8A6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B143EAE4-4F64-1142-AB9C-FCDB7F11093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379BDE21-D811-BA43-A102-BF61A6DFC1A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E2A0B17-08B7-6540-A57C-13019749107E}"/>
                </a:ext>
              </a:extLst>
            </p:cNvPr>
            <p:cNvSpPr txBox="1"/>
            <p:nvPr/>
          </p:nvSpPr>
          <p:spPr>
            <a:xfrm>
              <a:off x="7506751" y="1094822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sp>
        <p:nvSpPr>
          <p:cNvPr id="10" name="U-Turn Arrow 9">
            <a:extLst>
              <a:ext uri="{FF2B5EF4-FFF2-40B4-BE49-F238E27FC236}">
                <a16:creationId xmlns:a16="http://schemas.microsoft.com/office/drawing/2014/main" id="{AFCCB2C3-C414-D149-BC7C-D6E315A74700}"/>
              </a:ext>
            </a:extLst>
          </p:cNvPr>
          <p:cNvSpPr/>
          <p:nvPr/>
        </p:nvSpPr>
        <p:spPr>
          <a:xfrm>
            <a:off x="1706446" y="3376285"/>
            <a:ext cx="6084176" cy="224120"/>
          </a:xfrm>
          <a:prstGeom prst="utur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7DB653C-552D-D945-BA03-6645E9BC1521}"/>
              </a:ext>
            </a:extLst>
          </p:cNvPr>
          <p:cNvSpPr txBox="1"/>
          <p:nvPr/>
        </p:nvSpPr>
        <p:spPr>
          <a:xfrm>
            <a:off x="4661357" y="3510090"/>
            <a:ext cx="1179694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b[0] = a[0]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5804F80-F4F7-E049-98D5-03B918D7151A}"/>
              </a:ext>
            </a:extLst>
          </p:cNvPr>
          <p:cNvSpPr txBox="1"/>
          <p:nvPr/>
        </p:nvSpPr>
        <p:spPr>
          <a:xfrm>
            <a:off x="4882381" y="4810860"/>
            <a:ext cx="1179694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 = i -1;</a:t>
            </a:r>
          </a:p>
        </p:txBody>
      </p:sp>
    </p:spTree>
    <p:extLst>
      <p:ext uri="{BB962C8B-B14F-4D97-AF65-F5344CB8AC3E}">
        <p14:creationId xmlns:p14="http://schemas.microsoft.com/office/powerpoint/2010/main" val="223612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5A2D6E-BF39-9047-8834-B65964126A5E}"/>
              </a:ext>
            </a:extLst>
          </p:cNvPr>
          <p:cNvSpPr txBox="1"/>
          <p:nvPr/>
        </p:nvSpPr>
        <p:spPr>
          <a:xfrm>
            <a:off x="38199" y="2757383"/>
            <a:ext cx="2468035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14EDE2-A2A2-9B4A-B6C3-34EC104AD846}"/>
              </a:ext>
            </a:extLst>
          </p:cNvPr>
          <p:cNvSpPr txBox="1"/>
          <p:nvPr/>
        </p:nvSpPr>
        <p:spPr>
          <a:xfrm>
            <a:off x="9323781" y="2827757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AC7E03-DBC7-BA47-88A7-76BA606FD8F3}"/>
              </a:ext>
            </a:extLst>
          </p:cNvPr>
          <p:cNvSpPr txBox="1"/>
          <p:nvPr/>
        </p:nvSpPr>
        <p:spPr>
          <a:xfrm>
            <a:off x="4872701" y="2678713"/>
            <a:ext cx="3067417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F7D476-CB6B-4C46-A1B0-9AA9CD53900B}"/>
              </a:ext>
            </a:extLst>
          </p:cNvPr>
          <p:cNvGrpSpPr/>
          <p:nvPr/>
        </p:nvGrpSpPr>
        <p:grpSpPr>
          <a:xfrm>
            <a:off x="1553295" y="280533"/>
            <a:ext cx="2927548" cy="3109143"/>
            <a:chOff x="1553295" y="280533"/>
            <a:chExt cx="2927548" cy="310914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31B23A-97E9-8A4F-966E-BA8EDD8A0F7E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CB72F9-3CD6-0142-87D4-453D322315C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95CC5FA-9C83-0F45-9434-EC1757F931C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C5762BD-A1DC-EA41-B6D4-B2EBEB0808B4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4BC9AE-817B-614E-949E-4761E5B4E49E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518EC7FC-6600-FB45-A554-6CA251AD336E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CF96D82A-3CE0-9D43-B2A6-95EECE02B6D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A1934EC-EA1D-E644-83E4-0D4D5480054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1CE264-51F9-F943-9200-38CB00535B1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BA4CF706-71E2-8041-9045-8D4CDFC10DC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D55884-B457-0E47-8BF6-A654FFAC227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8C09C149-4E79-CD43-AAA5-05DBC1F2BDF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24E5A807-2B05-6F4A-B535-45BDD2064B2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8598AC-3BFF-F649-93D2-2A2BA8AAE1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D8162CF2-22A8-6044-AD6F-CD3BB092AB4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B80F71A6-8F29-E940-9A16-61FD82A6DB4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E969E0-70A7-9C40-8003-78EE09065EA8}"/>
                </a:ext>
              </a:extLst>
            </p:cNvPr>
            <p:cNvSpPr txBox="1"/>
            <p:nvPr/>
          </p:nvSpPr>
          <p:spPr>
            <a:xfrm>
              <a:off x="2011665" y="1023061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384ED65-EAC3-2F44-88A7-43A18E9F9E76}"/>
              </a:ext>
            </a:extLst>
          </p:cNvPr>
          <p:cNvGrpSpPr/>
          <p:nvPr/>
        </p:nvGrpSpPr>
        <p:grpSpPr>
          <a:xfrm>
            <a:off x="7414105" y="335607"/>
            <a:ext cx="2927548" cy="3109142"/>
            <a:chOff x="7414105" y="335607"/>
            <a:chExt cx="2927548" cy="310914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FB57CD-FA02-D24E-921B-95B80F0BADEC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52BF644-6B3A-A643-9D5D-0E7E71C2CE0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2DE9E689-5436-7744-A696-2C806C12DC6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81A7ED20-40F2-B942-A915-C71E0E1D10B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D17AB1F-4360-AD4A-9219-B9A90882F2FD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D0459163-CF51-824D-818C-E8F80D2521B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25F40180-B399-5F46-BD62-005318EBF5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C3C2E18-9613-8744-B0A1-E0A300C551EB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82195CAF-678C-854C-8EF5-841A9265395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7BF62CD4-7390-1F4E-AED1-333A205584C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10664C3-4FB7-874C-8EF0-9EE3E8C1C583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84F0D22-3427-8B44-A836-9EBFE9598D4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C2491A6C-676A-2F43-9864-4F891F8FB7E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E6D538B-6540-214B-82F8-AB5AB2DB1F8B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1C8CDC79-E5B3-9644-89B3-CC58FB8C217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88AF5C11-5C2C-5143-9032-5EE45A6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23DC2A-D2A3-1441-8755-21CA1476A399}"/>
                </a:ext>
              </a:extLst>
            </p:cNvPr>
            <p:cNvSpPr txBox="1"/>
            <p:nvPr/>
          </p:nvSpPr>
          <p:spPr>
            <a:xfrm>
              <a:off x="7506751" y="1094822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7477E5-0072-6848-99EC-0DA23EB65A0E}"/>
              </a:ext>
            </a:extLst>
          </p:cNvPr>
          <p:cNvGrpSpPr/>
          <p:nvPr/>
        </p:nvGrpSpPr>
        <p:grpSpPr>
          <a:xfrm>
            <a:off x="1406804" y="3637766"/>
            <a:ext cx="2927548" cy="3109143"/>
            <a:chOff x="1553295" y="280533"/>
            <a:chExt cx="2927548" cy="310914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11A9633-8858-004B-A810-04E152184366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758B69A-90C6-654F-BCB0-AAE35A07C3A2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04219C81-971D-9147-84A8-4E5C614ABDA8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AC4506E5-E7DF-0648-822D-0475052F553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3767B9C-9D6A-714F-9BBD-41F69A1D52A5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0510FE4C-4746-C841-B7B3-28B0C69F48A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3EEAB112-144E-E745-AEBC-C67AD9C33ED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328E71B-FBA7-D447-BAF1-3D9BBA2787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909C931E-93B8-D44D-A630-ACFECD299C14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9E975813-5638-D844-8702-E78D489757D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949E803-6570-8140-AF7F-EDBE2B62C162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AEB7D41-F938-944F-B9EF-F1447D84D77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5380833F-453F-BE48-845F-8BB7EBF315E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E699A7F-040F-5B40-BA7D-6B69716B4953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4D5FC7BB-F123-D841-8691-245039B535C5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B8B43836-6639-D44A-A901-7C69CCF8B26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F6D555-211A-ED45-A001-98657580F62F}"/>
                </a:ext>
              </a:extLst>
            </p:cNvPr>
            <p:cNvSpPr txBox="1"/>
            <p:nvPr/>
          </p:nvSpPr>
          <p:spPr>
            <a:xfrm>
              <a:off x="2011665" y="1023061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12493D8-DCB2-AE45-AE6B-13665FA7559A}"/>
              </a:ext>
            </a:extLst>
          </p:cNvPr>
          <p:cNvGrpSpPr/>
          <p:nvPr/>
        </p:nvGrpSpPr>
        <p:grpSpPr>
          <a:xfrm>
            <a:off x="7267614" y="3692840"/>
            <a:ext cx="2927548" cy="3109142"/>
            <a:chOff x="208666" y="1439145"/>
            <a:chExt cx="2927548" cy="31091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EA113AB-73B7-D945-AA9A-794D60496A2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63E0BA18-3322-5C44-920F-9BD88E808980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7356CF03-B98D-A841-B285-462A4C4FEB63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96C9DB6-647F-6D49-865C-3A142B00186A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EC847F4C-987D-624E-9339-841E11FC62B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12E570F4-0363-7F44-AA20-EC291948F72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E2EFFA5-E6EA-6245-BADE-E2A56E604F57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C97291A6-9338-9747-93A8-89A72621978F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5E30E932-1523-A84E-8B84-0488C80EC87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C3287F6-C2A8-824C-8DE6-E4F6B33EDF64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194D4137-5394-714C-B71E-2EEA9122BE2A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DD2DF2D-5E10-6C4B-A56A-C2F9A93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3AFA4D7-194B-8345-A5E3-7B19B98A8FB4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EA243A3A-3CEA-FE43-9D54-20C3E3518ED9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DE523E20-64D2-7F42-AF34-53644D71497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5C10604C-6494-DD4C-A90E-E08C9A385496}"/>
              </a:ext>
            </a:extLst>
          </p:cNvPr>
          <p:cNvSpPr txBox="1"/>
          <p:nvPr/>
        </p:nvSpPr>
        <p:spPr>
          <a:xfrm>
            <a:off x="4964098" y="4509886"/>
            <a:ext cx="1452050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 is -1</a:t>
            </a:r>
          </a:p>
          <a:p>
            <a:endParaRPr lang="en-US" dirty="0"/>
          </a:p>
          <a:p>
            <a:r>
              <a:rPr lang="en-US" dirty="0"/>
              <a:t>b[j + 1] = a[i]</a:t>
            </a:r>
          </a:p>
        </p:txBody>
      </p:sp>
    </p:spTree>
    <p:extLst>
      <p:ext uri="{BB962C8B-B14F-4D97-AF65-F5344CB8AC3E}">
        <p14:creationId xmlns:p14="http://schemas.microsoft.com/office/powerpoint/2010/main" val="151448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71" grpId="0"/>
      <p:bldP spid="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BB635C3-26D7-FE46-8372-9B0AC9D9F0AA}"/>
              </a:ext>
            </a:extLst>
          </p:cNvPr>
          <p:cNvGrpSpPr/>
          <p:nvPr/>
        </p:nvGrpSpPr>
        <p:grpSpPr>
          <a:xfrm>
            <a:off x="0" y="7521"/>
            <a:ext cx="12414280" cy="6858000"/>
            <a:chOff x="0" y="7521"/>
            <a:chExt cx="1241428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99DF02-D76D-BF47-A246-D5D13BF51E65}"/>
                </a:ext>
              </a:extLst>
            </p:cNvPr>
            <p:cNvSpPr/>
            <p:nvPr/>
          </p:nvSpPr>
          <p:spPr>
            <a:xfrm>
              <a:off x="0" y="7521"/>
              <a:ext cx="12192000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  <a:effectLst>
              <a:outerShdw blurRad="63500" dist="152400" dir="3000000" algn="tl" rotWithShape="0">
                <a:prstClr val="black">
                  <a:alpha val="40000"/>
                </a:prst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A3BCAE-ACCE-3E4A-BC9A-2D06E2703826}"/>
                </a:ext>
              </a:extLst>
            </p:cNvPr>
            <p:cNvGrpSpPr/>
            <p:nvPr/>
          </p:nvGrpSpPr>
          <p:grpSpPr>
            <a:xfrm>
              <a:off x="38199" y="280533"/>
              <a:ext cx="12376081" cy="3164216"/>
              <a:chOff x="38199" y="280533"/>
              <a:chExt cx="12376081" cy="316421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15A2D6E-BF39-9047-8834-B65964126A5E}"/>
                  </a:ext>
                </a:extLst>
              </p:cNvPr>
              <p:cNvSpPr txBox="1"/>
              <p:nvPr/>
            </p:nvSpPr>
            <p:spPr>
              <a:xfrm>
                <a:off x="38199" y="2757383"/>
                <a:ext cx="2468035" cy="646331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Array – a</a:t>
                </a:r>
              </a:p>
              <a:p>
                <a:r>
                  <a:rPr lang="en-US" dirty="0"/>
                  <a:t>will use “i” for iteration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314EDE2-A2A2-9B4A-B6C3-34EC104AD846}"/>
                  </a:ext>
                </a:extLst>
              </p:cNvPr>
              <p:cNvSpPr txBox="1"/>
              <p:nvPr/>
            </p:nvSpPr>
            <p:spPr>
              <a:xfrm>
                <a:off x="9346863" y="2768489"/>
                <a:ext cx="3067417" cy="646331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Array – b</a:t>
                </a:r>
              </a:p>
              <a:p>
                <a:r>
                  <a:rPr lang="en-US" dirty="0"/>
                  <a:t>will use “j” for iteration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9F7D476-CB6B-4C46-A1B0-9AA9CD53900B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1553295" y="280533"/>
                <a:chExt cx="2927548" cy="3109143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731B23A-97E9-8A4F-966E-BA8EDD8A0F7E}"/>
                    </a:ext>
                  </a:extLst>
                </p:cNvPr>
                <p:cNvGrpSpPr/>
                <p:nvPr/>
              </p:nvGrpSpPr>
              <p:grpSpPr>
                <a:xfrm>
                  <a:off x="1553295" y="280533"/>
                  <a:ext cx="2927548" cy="3109143"/>
                  <a:chOff x="208666" y="1439145"/>
                  <a:chExt cx="2927548" cy="3109143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F6CB72F9-3CD6-0142-87D4-453D322315C5}"/>
                      </a:ext>
                    </a:extLst>
                  </p:cNvPr>
                  <p:cNvGrpSpPr/>
                  <p:nvPr/>
                </p:nvGrpSpPr>
                <p:grpSpPr>
                  <a:xfrm rot="20305872">
                    <a:off x="208666" y="1439145"/>
                    <a:ext cx="1753685" cy="2566989"/>
                    <a:chOff x="5685740" y="1641955"/>
                    <a:chExt cx="1753685" cy="2566989"/>
                  </a:xfrm>
                </p:grpSpPr>
                <p:sp>
                  <p:nvSpPr>
                    <p:cNvPr id="20" name="Rounded Rectangle 19">
                      <a:extLst>
                        <a:ext uri="{FF2B5EF4-FFF2-40B4-BE49-F238E27FC236}">
                          <a16:creationId xmlns:a16="http://schemas.microsoft.com/office/drawing/2014/main" id="{B95CC5FA-9C83-0F45-9434-EC1757F931C5}"/>
                        </a:ext>
                      </a:extLst>
                    </p:cNvPr>
                    <p:cNvSpPr/>
                    <p:nvPr/>
                  </p:nvSpPr>
                  <p:spPr>
                    <a:xfrm rot="1359458">
                      <a:off x="5685740" y="1747098"/>
                      <a:ext cx="1257300" cy="24618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731520" rtlCol="0" anchor="t" anchorCtr="0"/>
                    <a:lstStyle/>
                    <a:p>
                      <a:pPr algn="ctr"/>
                      <a:r>
                        <a:rPr lang="en-US" sz="2400" b="1" dirty="0"/>
                        <a:t>50</a:t>
                      </a:r>
                    </a:p>
                  </p:txBody>
                </p:sp>
                <p:sp>
                  <p:nvSpPr>
                    <p:cNvPr id="4" name="Rounded Rectangle 3">
                      <a:extLst>
                        <a:ext uri="{FF2B5EF4-FFF2-40B4-BE49-F238E27FC236}">
                          <a16:creationId xmlns:a16="http://schemas.microsoft.com/office/drawing/2014/main" id="{CC5762BD-A1DC-EA41-B6D4-B2EBEB0808B4}"/>
                        </a:ext>
                      </a:extLst>
                    </p:cNvPr>
                    <p:cNvSpPr/>
                    <p:nvPr/>
                  </p:nvSpPr>
                  <p:spPr>
                    <a:xfrm rot="1319206">
                      <a:off x="6258178" y="1641955"/>
                      <a:ext cx="1181247" cy="218360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Ins="914400" rtlCol="0" anchor="ctr" anchorCtr="0"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8C4BC9AE-817B-614E-949E-4761E5B4E49E}"/>
                      </a:ext>
                    </a:extLst>
                  </p:cNvPr>
                  <p:cNvGrpSpPr/>
                  <p:nvPr/>
                </p:nvGrpSpPr>
                <p:grpSpPr>
                  <a:xfrm rot="20985697">
                    <a:off x="488385" y="1464954"/>
                    <a:ext cx="1771105" cy="2620764"/>
                    <a:chOff x="5685740" y="1641955"/>
                    <a:chExt cx="1753685" cy="2566989"/>
                  </a:xfrm>
                </p:grpSpPr>
                <p:sp>
                  <p:nvSpPr>
                    <p:cNvPr id="34" name="Rounded Rectangle 33">
                      <a:extLst>
                        <a:ext uri="{FF2B5EF4-FFF2-40B4-BE49-F238E27FC236}">
                          <a16:creationId xmlns:a16="http://schemas.microsoft.com/office/drawing/2014/main" id="{518EC7FC-6600-FB45-A554-6CA251AD336E}"/>
                        </a:ext>
                      </a:extLst>
                    </p:cNvPr>
                    <p:cNvSpPr/>
                    <p:nvPr/>
                  </p:nvSpPr>
                  <p:spPr>
                    <a:xfrm rot="1359458">
                      <a:off x="5685740" y="1747098"/>
                      <a:ext cx="1257300" cy="24618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731520" rtlCol="0" anchor="t" anchorCtr="0"/>
                    <a:lstStyle/>
                    <a:p>
                      <a:pPr algn="ctr"/>
                      <a:r>
                        <a:rPr lang="en-US" sz="2400" b="1" dirty="0"/>
                        <a:t>40</a:t>
                      </a:r>
                    </a:p>
                  </p:txBody>
                </p:sp>
                <p:sp>
                  <p:nvSpPr>
                    <p:cNvPr id="35" name="Rounded Rectangle 34">
                      <a:extLst>
                        <a:ext uri="{FF2B5EF4-FFF2-40B4-BE49-F238E27FC236}">
                          <a16:creationId xmlns:a16="http://schemas.microsoft.com/office/drawing/2014/main" id="{CF96D82A-3CE0-9D43-B2A6-95EECE02B6D0}"/>
                        </a:ext>
                      </a:extLst>
                    </p:cNvPr>
                    <p:cNvSpPr/>
                    <p:nvPr/>
                  </p:nvSpPr>
                  <p:spPr>
                    <a:xfrm rot="1319206">
                      <a:off x="6258178" y="1641955"/>
                      <a:ext cx="1181247" cy="218360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914400" rtlCol="0" anchor="ctr" anchorCtr="0"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EA1934EC-EA1D-E644-83E4-0D4D54800548}"/>
                      </a:ext>
                    </a:extLst>
                  </p:cNvPr>
                  <p:cNvGrpSpPr/>
                  <p:nvPr/>
                </p:nvGrpSpPr>
                <p:grpSpPr>
                  <a:xfrm>
                    <a:off x="794164" y="1543633"/>
                    <a:ext cx="1771105" cy="2620764"/>
                    <a:chOff x="5685740" y="1641955"/>
                    <a:chExt cx="1753685" cy="2566989"/>
                  </a:xfrm>
                </p:grpSpPr>
                <p:sp>
                  <p:nvSpPr>
                    <p:cNvPr id="37" name="Rounded Rectangle 36">
                      <a:extLst>
                        <a:ext uri="{FF2B5EF4-FFF2-40B4-BE49-F238E27FC236}">
                          <a16:creationId xmlns:a16="http://schemas.microsoft.com/office/drawing/2014/main" id="{271CE264-51F9-F943-9200-38CB00535B1A}"/>
                        </a:ext>
                      </a:extLst>
                    </p:cNvPr>
                    <p:cNvSpPr/>
                    <p:nvPr/>
                  </p:nvSpPr>
                  <p:spPr>
                    <a:xfrm rot="1359458">
                      <a:off x="5685740" y="1747098"/>
                      <a:ext cx="1257300" cy="24618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731520" rtlCol="0" anchor="t" anchorCtr="0"/>
                    <a:lstStyle/>
                    <a:p>
                      <a:pPr algn="ctr"/>
                      <a:r>
                        <a:rPr lang="en-US" sz="2400" b="1" dirty="0"/>
                        <a:t>20</a:t>
                      </a:r>
                    </a:p>
                  </p:txBody>
                </p:sp>
                <p:sp>
                  <p:nvSpPr>
                    <p:cNvPr id="38" name="Rounded Rectangle 37">
                      <a:extLst>
                        <a:ext uri="{FF2B5EF4-FFF2-40B4-BE49-F238E27FC236}">
                          <a16:creationId xmlns:a16="http://schemas.microsoft.com/office/drawing/2014/main" id="{BA4CF706-71E2-8041-9045-8D4CDFC10DCB}"/>
                        </a:ext>
                      </a:extLst>
                    </p:cNvPr>
                    <p:cNvSpPr/>
                    <p:nvPr/>
                  </p:nvSpPr>
                  <p:spPr>
                    <a:xfrm rot="1319206">
                      <a:off x="6258178" y="1641955"/>
                      <a:ext cx="1181247" cy="218360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914400" rtlCol="0" anchor="ctr" anchorCtr="0"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4D55884-B457-0E47-8BF6-A654FFAC227E}"/>
                      </a:ext>
                    </a:extLst>
                  </p:cNvPr>
                  <p:cNvGrpSpPr/>
                  <p:nvPr/>
                </p:nvGrpSpPr>
                <p:grpSpPr>
                  <a:xfrm rot="556268">
                    <a:off x="1097539" y="1732766"/>
                    <a:ext cx="1771105" cy="2620764"/>
                    <a:chOff x="5685740" y="1641955"/>
                    <a:chExt cx="1753685" cy="2566989"/>
                  </a:xfrm>
                </p:grpSpPr>
                <p:sp>
                  <p:nvSpPr>
                    <p:cNvPr id="41" name="Rounded Rectangle 40">
                      <a:extLst>
                        <a:ext uri="{FF2B5EF4-FFF2-40B4-BE49-F238E27FC236}">
                          <a16:creationId xmlns:a16="http://schemas.microsoft.com/office/drawing/2014/main" id="{8C09C149-4E79-CD43-AAA5-05DBC1F2BDF3}"/>
                        </a:ext>
                      </a:extLst>
                    </p:cNvPr>
                    <p:cNvSpPr/>
                    <p:nvPr/>
                  </p:nvSpPr>
                  <p:spPr>
                    <a:xfrm rot="1359458">
                      <a:off x="5685740" y="1747098"/>
                      <a:ext cx="1257300" cy="24618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731520" rtlCol="0" anchor="t" anchorCtr="0"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p:txBody>
                </p:sp>
                <p:sp>
                  <p:nvSpPr>
                    <p:cNvPr id="42" name="Rounded Rectangle 41">
                      <a:extLst>
                        <a:ext uri="{FF2B5EF4-FFF2-40B4-BE49-F238E27FC236}">
                          <a16:creationId xmlns:a16="http://schemas.microsoft.com/office/drawing/2014/main" id="{24E5A807-2B05-6F4A-B535-45BDD2064B28}"/>
                        </a:ext>
                      </a:extLst>
                    </p:cNvPr>
                    <p:cNvSpPr/>
                    <p:nvPr/>
                  </p:nvSpPr>
                  <p:spPr>
                    <a:xfrm rot="1319206">
                      <a:off x="6258178" y="1641955"/>
                      <a:ext cx="1181247" cy="218360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914400" rtlCol="0" anchor="ctr" anchorCtr="0"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p:txBody>
                </p: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DA8598AC-3BFF-F649-93D2-2A2BA8AAE18A}"/>
                      </a:ext>
                    </a:extLst>
                  </p:cNvPr>
                  <p:cNvGrpSpPr/>
                  <p:nvPr/>
                </p:nvGrpSpPr>
                <p:grpSpPr>
                  <a:xfrm rot="1139697">
                    <a:off x="1365108" y="1927524"/>
                    <a:ext cx="1771106" cy="2620764"/>
                    <a:chOff x="5685739" y="1641955"/>
                    <a:chExt cx="1753686" cy="2566988"/>
                  </a:xfrm>
                </p:grpSpPr>
                <p:sp>
                  <p:nvSpPr>
                    <p:cNvPr id="44" name="Rounded Rectangle 43">
                      <a:extLst>
                        <a:ext uri="{FF2B5EF4-FFF2-40B4-BE49-F238E27FC236}">
                          <a16:creationId xmlns:a16="http://schemas.microsoft.com/office/drawing/2014/main" id="{D8162CF2-22A8-6044-AD6F-CD3BB092AB49}"/>
                        </a:ext>
                      </a:extLst>
                    </p:cNvPr>
                    <p:cNvSpPr/>
                    <p:nvPr/>
                  </p:nvSpPr>
                  <p:spPr>
                    <a:xfrm rot="1359458">
                      <a:off x="5685739" y="1747098"/>
                      <a:ext cx="1257300" cy="246184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731520" rtlCol="0" anchor="t" anchorCtr="0"/>
                    <a:lstStyle/>
                    <a:p>
                      <a:pPr algn="ctr"/>
                      <a:r>
                        <a:rPr lang="en-US" sz="2400" b="1" dirty="0"/>
                        <a:t>30</a:t>
                      </a:r>
                    </a:p>
                  </p:txBody>
                </p:sp>
                <p:sp>
                  <p:nvSpPr>
                    <p:cNvPr id="45" name="Rounded Rectangle 44">
                      <a:extLst>
                        <a:ext uri="{FF2B5EF4-FFF2-40B4-BE49-F238E27FC236}">
                          <a16:creationId xmlns:a16="http://schemas.microsoft.com/office/drawing/2014/main" id="{B80F71A6-8F29-E940-9A16-61FD82A6DB4B}"/>
                        </a:ext>
                      </a:extLst>
                    </p:cNvPr>
                    <p:cNvSpPr/>
                    <p:nvPr/>
                  </p:nvSpPr>
                  <p:spPr>
                    <a:xfrm rot="1319206">
                      <a:off x="6258178" y="1641955"/>
                      <a:ext cx="1181247" cy="218360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914400" rtlCol="0" anchor="ctr" anchorCtr="0"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p:txBody>
                </p:sp>
              </p:grpSp>
            </p:grp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CE969E0-70A7-9C40-8003-78EE09065EA8}"/>
                    </a:ext>
                  </a:extLst>
                </p:cNvPr>
                <p:cNvSpPr txBox="1"/>
                <p:nvPr/>
              </p:nvSpPr>
              <p:spPr>
                <a:xfrm>
                  <a:off x="2011665" y="1023061"/>
                  <a:ext cx="238705" cy="369332"/>
                </a:xfrm>
                <a:prstGeom prst="rect">
                  <a:avLst/>
                </a:prstGeom>
                <a:noFill/>
                <a:effectLst>
                  <a:glow rad="63500">
                    <a:schemeClr val="accent2">
                      <a:satMod val="175000"/>
                      <a:alpha val="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AFB57CD-FA02-D24E-921B-95B80F0BADEC}"/>
                  </a:ext>
                </a:extLst>
              </p:cNvPr>
              <p:cNvGrpSpPr/>
              <p:nvPr/>
            </p:nvGrpSpPr>
            <p:grpSpPr>
              <a:xfrm>
                <a:off x="7414105" y="335607"/>
                <a:ext cx="2927548" cy="3109142"/>
                <a:chOff x="208666" y="1439145"/>
                <a:chExt cx="2927548" cy="310914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E52BF644-6B3A-A643-9D5D-0E7E71C2CE07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94" name="Rounded Rectangle 93">
                    <a:extLst>
                      <a:ext uri="{FF2B5EF4-FFF2-40B4-BE49-F238E27FC236}">
                        <a16:creationId xmlns:a16="http://schemas.microsoft.com/office/drawing/2014/main" id="{2DE9E689-5436-7744-A696-2C806C12DC6B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95" name="Rounded Rectangle 94">
                    <a:extLst>
                      <a:ext uri="{FF2B5EF4-FFF2-40B4-BE49-F238E27FC236}">
                        <a16:creationId xmlns:a16="http://schemas.microsoft.com/office/drawing/2014/main" id="{81A7ED20-40F2-B942-A915-C71E0E1D10B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D17AB1F-4360-AD4A-9219-B9A90882F2FD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92" name="Rounded Rectangle 91">
                    <a:extLst>
                      <a:ext uri="{FF2B5EF4-FFF2-40B4-BE49-F238E27FC236}">
                        <a16:creationId xmlns:a16="http://schemas.microsoft.com/office/drawing/2014/main" id="{D0459163-CF51-824D-818C-E8F80D2521B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93" name="Rounded Rectangle 92">
                    <a:extLst>
                      <a:ext uri="{FF2B5EF4-FFF2-40B4-BE49-F238E27FC236}">
                        <a16:creationId xmlns:a16="http://schemas.microsoft.com/office/drawing/2014/main" id="{25F40180-B399-5F46-BD62-005318EBF53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9C3C2E18-9613-8744-B0A1-E0A300C551EB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90" name="Rounded Rectangle 89">
                    <a:extLst>
                      <a:ext uri="{FF2B5EF4-FFF2-40B4-BE49-F238E27FC236}">
                        <a16:creationId xmlns:a16="http://schemas.microsoft.com/office/drawing/2014/main" id="{82195CAF-678C-854C-8EF5-841A9265395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91" name="Rounded Rectangle 90">
                    <a:extLst>
                      <a:ext uri="{FF2B5EF4-FFF2-40B4-BE49-F238E27FC236}">
                        <a16:creationId xmlns:a16="http://schemas.microsoft.com/office/drawing/2014/main" id="{7BF62CD4-7390-1F4E-AED1-333A205584C6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10664C3-4FB7-874C-8EF0-9EE3E8C1C583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88" name="Rounded Rectangle 87">
                    <a:extLst>
                      <a:ext uri="{FF2B5EF4-FFF2-40B4-BE49-F238E27FC236}">
                        <a16:creationId xmlns:a16="http://schemas.microsoft.com/office/drawing/2014/main" id="{F84F0D22-3427-8B44-A836-9EBFE9598D4D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89" name="Rounded Rectangle 88">
                    <a:extLst>
                      <a:ext uri="{FF2B5EF4-FFF2-40B4-BE49-F238E27FC236}">
                        <a16:creationId xmlns:a16="http://schemas.microsoft.com/office/drawing/2014/main" id="{C2491A6C-676A-2F43-9864-4F891F8FB7E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4E6D538B-6540-214B-82F8-AB5AB2DB1F8B}"/>
                    </a:ext>
                  </a:extLst>
                </p:cNvPr>
                <p:cNvGrpSpPr/>
                <p:nvPr/>
              </p:nvGrpSpPr>
              <p:grpSpPr>
                <a:xfrm rot="1139697">
                  <a:off x="1365109" y="192752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86" name="Rounded Rectangle 85">
                    <a:extLst>
                      <a:ext uri="{FF2B5EF4-FFF2-40B4-BE49-F238E27FC236}">
                        <a16:creationId xmlns:a16="http://schemas.microsoft.com/office/drawing/2014/main" id="{1C8CDC79-E5B3-9644-89B3-CC58FB8C217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87" name="Rounded Rectangle 86">
                    <a:extLst>
                      <a:ext uri="{FF2B5EF4-FFF2-40B4-BE49-F238E27FC236}">
                        <a16:creationId xmlns:a16="http://schemas.microsoft.com/office/drawing/2014/main" id="{88AF5C11-5C2C-5143-9032-5EE45A6697AD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</p:grp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AE32131-3658-B842-98EE-FA86A43181B0}"/>
              </a:ext>
            </a:extLst>
          </p:cNvPr>
          <p:cNvCxnSpPr>
            <a:cxnSpLocks/>
          </p:cNvCxnSpPr>
          <p:nvPr/>
        </p:nvCxnSpPr>
        <p:spPr>
          <a:xfrm>
            <a:off x="38199" y="3474088"/>
            <a:ext cx="12192000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0767BD-5803-644B-8C4C-6310B027A082}"/>
              </a:ext>
            </a:extLst>
          </p:cNvPr>
          <p:cNvGrpSpPr/>
          <p:nvPr/>
        </p:nvGrpSpPr>
        <p:grpSpPr>
          <a:xfrm>
            <a:off x="1406804" y="3677215"/>
            <a:ext cx="8788358" cy="3164216"/>
            <a:chOff x="1406804" y="3677215"/>
            <a:chExt cx="8788358" cy="31642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172AA4B-2332-E745-909C-6B2E381F0391}"/>
                </a:ext>
              </a:extLst>
            </p:cNvPr>
            <p:cNvGrpSpPr/>
            <p:nvPr/>
          </p:nvGrpSpPr>
          <p:grpSpPr>
            <a:xfrm>
              <a:off x="1406804" y="3677215"/>
              <a:ext cx="2927548" cy="3109143"/>
              <a:chOff x="1553295" y="280533"/>
              <a:chExt cx="2927548" cy="310914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883E8B9-B058-6E47-BF31-C5ED8736A86F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1F2C9E4F-1C81-CF42-B6CC-271EA1213347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30" name="Rounded Rectangle 129">
                    <a:extLst>
                      <a:ext uri="{FF2B5EF4-FFF2-40B4-BE49-F238E27FC236}">
                        <a16:creationId xmlns:a16="http://schemas.microsoft.com/office/drawing/2014/main" id="{D94B7FB2-80EE-2746-95A7-B03A8958E0E7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47" name="Rounded Rectangle 146">
                    <a:extLst>
                      <a:ext uri="{FF2B5EF4-FFF2-40B4-BE49-F238E27FC236}">
                        <a16:creationId xmlns:a16="http://schemas.microsoft.com/office/drawing/2014/main" id="{620E0642-8137-0148-B9C6-5A6B3E8F93B1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9C7145B-610B-D747-AFA8-217C96641E5A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08" name="Rounded Rectangle 107">
                    <a:extLst>
                      <a:ext uri="{FF2B5EF4-FFF2-40B4-BE49-F238E27FC236}">
                        <a16:creationId xmlns:a16="http://schemas.microsoft.com/office/drawing/2014/main" id="{5771F8A5-0D09-A845-AEC3-699DD244AD2C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128" name="Rounded Rectangle 127">
                    <a:extLst>
                      <a:ext uri="{FF2B5EF4-FFF2-40B4-BE49-F238E27FC236}">
                        <a16:creationId xmlns:a16="http://schemas.microsoft.com/office/drawing/2014/main" id="{E6A09DFE-D9C8-F44A-8DD0-E57BE7C892A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402D21BC-FEE0-4C4A-98CA-36E4C2324F87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C2D41994-37D4-BD4E-A0B6-A62A4BD8F938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107" name="Rounded Rectangle 106">
                    <a:extLst>
                      <a:ext uri="{FF2B5EF4-FFF2-40B4-BE49-F238E27FC236}">
                        <a16:creationId xmlns:a16="http://schemas.microsoft.com/office/drawing/2014/main" id="{7F8B7D9E-30BA-4F48-8320-C3949BD27D32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BFD7B8BF-D440-BC4E-92FB-C8F139C41B81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04" name="Rounded Rectangle 103">
                    <a:extLst>
                      <a:ext uri="{FF2B5EF4-FFF2-40B4-BE49-F238E27FC236}">
                        <a16:creationId xmlns:a16="http://schemas.microsoft.com/office/drawing/2014/main" id="{498585B9-61C0-0A41-AD80-175228A93D1D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105" name="Rounded Rectangle 104">
                    <a:extLst>
                      <a:ext uri="{FF2B5EF4-FFF2-40B4-BE49-F238E27FC236}">
                        <a16:creationId xmlns:a16="http://schemas.microsoft.com/office/drawing/2014/main" id="{A1EF7E30-FCA3-B742-BFE6-FFEF4141F3E9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3F79B98-D048-C847-AF38-EBC736548DD8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102" name="Rounded Rectangle 101">
                    <a:extLst>
                      <a:ext uri="{FF2B5EF4-FFF2-40B4-BE49-F238E27FC236}">
                        <a16:creationId xmlns:a16="http://schemas.microsoft.com/office/drawing/2014/main" id="{838EC502-87D7-854F-B5EF-1DF1DAB736CB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103" name="Rounded Rectangle 102">
                    <a:extLst>
                      <a:ext uri="{FF2B5EF4-FFF2-40B4-BE49-F238E27FC236}">
                        <a16:creationId xmlns:a16="http://schemas.microsoft.com/office/drawing/2014/main" id="{0293FE92-2DAC-7644-BD39-8350669CB9E4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316747C-4576-5E41-8A39-882674F78371}"/>
                  </a:ext>
                </a:extLst>
              </p:cNvPr>
              <p:cNvSpPr txBox="1"/>
              <p:nvPr/>
            </p:nvSpPr>
            <p:spPr>
              <a:xfrm>
                <a:off x="2420699" y="1083117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3609F5-EE45-6349-B2B3-A6CBF0613C03}"/>
                </a:ext>
              </a:extLst>
            </p:cNvPr>
            <p:cNvGrpSpPr/>
            <p:nvPr/>
          </p:nvGrpSpPr>
          <p:grpSpPr>
            <a:xfrm>
              <a:off x="7267614" y="3732289"/>
              <a:ext cx="2927548" cy="3109142"/>
              <a:chOff x="7414105" y="335607"/>
              <a:chExt cx="2927548" cy="3109142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A0FF7BC8-A447-774A-A475-FD24F5671791}"/>
                  </a:ext>
                </a:extLst>
              </p:cNvPr>
              <p:cNvGrpSpPr/>
              <p:nvPr/>
            </p:nvGrpSpPr>
            <p:grpSpPr>
              <a:xfrm>
                <a:off x="7414105" y="335607"/>
                <a:ext cx="2927548" cy="3109142"/>
                <a:chOff x="208666" y="1439145"/>
                <a:chExt cx="2927548" cy="3109142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6535AD84-7A9E-A84E-A9AD-DCD47E5E4067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64" name="Rounded Rectangle 163">
                    <a:extLst>
                      <a:ext uri="{FF2B5EF4-FFF2-40B4-BE49-F238E27FC236}">
                        <a16:creationId xmlns:a16="http://schemas.microsoft.com/office/drawing/2014/main" id="{70286C7B-BC29-D24A-B471-51302D4D8712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	</a:t>
                    </a:r>
                  </a:p>
                </p:txBody>
              </p:sp>
              <p:sp>
                <p:nvSpPr>
                  <p:cNvPr id="165" name="Rounded Rectangle 164">
                    <a:extLst>
                      <a:ext uri="{FF2B5EF4-FFF2-40B4-BE49-F238E27FC236}">
                        <a16:creationId xmlns:a16="http://schemas.microsoft.com/office/drawing/2014/main" id="{8D1D41C4-CEAD-8A41-A588-08F8DDE8A48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E8B36603-62D5-404E-A4FD-68FED344CF3B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62" name="Rounded Rectangle 161">
                    <a:extLst>
                      <a:ext uri="{FF2B5EF4-FFF2-40B4-BE49-F238E27FC236}">
                        <a16:creationId xmlns:a16="http://schemas.microsoft.com/office/drawing/2014/main" id="{B77FA4D1-347C-0F4C-880D-CA5CE3EA091D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63" name="Rounded Rectangle 162">
                    <a:extLst>
                      <a:ext uri="{FF2B5EF4-FFF2-40B4-BE49-F238E27FC236}">
                        <a16:creationId xmlns:a16="http://schemas.microsoft.com/office/drawing/2014/main" id="{1927D81E-42B9-2F40-9F04-710C741EB39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5FE29713-F810-A949-A6D8-AE9F7F3D073D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60" name="Rounded Rectangle 159">
                    <a:extLst>
                      <a:ext uri="{FF2B5EF4-FFF2-40B4-BE49-F238E27FC236}">
                        <a16:creationId xmlns:a16="http://schemas.microsoft.com/office/drawing/2014/main" id="{CAC64229-3EF4-0040-8A21-39A43B689350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161" name="Rounded Rectangle 160">
                    <a:extLst>
                      <a:ext uri="{FF2B5EF4-FFF2-40B4-BE49-F238E27FC236}">
                        <a16:creationId xmlns:a16="http://schemas.microsoft.com/office/drawing/2014/main" id="{E4FFC987-0854-824E-A9EE-B93F418DE35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6AE9BCB2-6B8C-E64C-B731-8157EAF310AF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58" name="Rounded Rectangle 157">
                    <a:extLst>
                      <a:ext uri="{FF2B5EF4-FFF2-40B4-BE49-F238E27FC236}">
                        <a16:creationId xmlns:a16="http://schemas.microsoft.com/office/drawing/2014/main" id="{7304ED51-97B3-EE45-B86A-77F4BC89A81C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159" name="Rounded Rectangle 158">
                    <a:extLst>
                      <a:ext uri="{FF2B5EF4-FFF2-40B4-BE49-F238E27FC236}">
                        <a16:creationId xmlns:a16="http://schemas.microsoft.com/office/drawing/2014/main" id="{0E9A5990-E319-A940-A9DA-825B33198125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6E9AA7A3-2FDC-0F41-92DD-D6DD918580E3}"/>
                    </a:ext>
                  </a:extLst>
                </p:cNvPr>
                <p:cNvGrpSpPr/>
                <p:nvPr/>
              </p:nvGrpSpPr>
              <p:grpSpPr>
                <a:xfrm rot="1139697">
                  <a:off x="1365109" y="192752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4CDCA916-E631-D24F-B5A8-0FBF8E1D2E8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491AE566-4564-9B45-B24D-3A5A322035A6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BE17328-7CF7-F34D-AD12-B225D9FC1523}"/>
                  </a:ext>
                </a:extLst>
              </p:cNvPr>
              <p:cNvSpPr txBox="1"/>
              <p:nvPr/>
            </p:nvSpPr>
            <p:spPr>
              <a:xfrm>
                <a:off x="7930979" y="1039749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22BFA24-853F-B444-88A4-6034E8077603}"/>
                </a:ext>
              </a:extLst>
            </p:cNvPr>
            <p:cNvSpPr txBox="1"/>
            <p:nvPr/>
          </p:nvSpPr>
          <p:spPr>
            <a:xfrm>
              <a:off x="5043137" y="4664465"/>
              <a:ext cx="1046810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 = i -1;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86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9C8F463-A532-EF4B-ADD0-51D11B67833E}"/>
              </a:ext>
            </a:extLst>
          </p:cNvPr>
          <p:cNvGrpSpPr/>
          <p:nvPr/>
        </p:nvGrpSpPr>
        <p:grpSpPr>
          <a:xfrm>
            <a:off x="38199" y="280533"/>
            <a:ext cx="12352999" cy="3193555"/>
            <a:chOff x="38199" y="280533"/>
            <a:chExt cx="12352999" cy="319355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5A2D6E-BF39-9047-8834-B65964126A5E}"/>
                </a:ext>
              </a:extLst>
            </p:cNvPr>
            <p:cNvSpPr txBox="1"/>
            <p:nvPr/>
          </p:nvSpPr>
          <p:spPr>
            <a:xfrm>
              <a:off x="38199" y="2757383"/>
              <a:ext cx="2468035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a</a:t>
              </a:r>
            </a:p>
            <a:p>
              <a:r>
                <a:rPr lang="en-US" dirty="0"/>
                <a:t>will use “i” for iteration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14EDE2-A2A2-9B4A-B6C3-34EC104AD846}"/>
                </a:ext>
              </a:extLst>
            </p:cNvPr>
            <p:cNvSpPr txBox="1"/>
            <p:nvPr/>
          </p:nvSpPr>
          <p:spPr>
            <a:xfrm>
              <a:off x="9323781" y="2827757"/>
              <a:ext cx="3067417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b</a:t>
              </a:r>
            </a:p>
            <a:p>
              <a:r>
                <a:rPr lang="en-US" dirty="0"/>
                <a:t>will use “j” for iteration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AC7E03-DBC7-BA47-88A7-76BA606FD8F3}"/>
                </a:ext>
              </a:extLst>
            </p:cNvPr>
            <p:cNvSpPr txBox="1"/>
            <p:nvPr/>
          </p:nvSpPr>
          <p:spPr>
            <a:xfrm>
              <a:off x="4846752" y="2505670"/>
              <a:ext cx="1719239" cy="923330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a[i] &lt; b[j]</a:t>
              </a:r>
            </a:p>
            <a:p>
              <a:r>
                <a:rPr lang="en-US" dirty="0"/>
                <a:t>     b[j + 1] = b[j]</a:t>
              </a:r>
            </a:p>
            <a:p>
              <a:r>
                <a:rPr lang="en-US" dirty="0"/>
                <a:t>j--;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F7D476-CB6B-4C46-A1B0-9AA9CD53900B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1553295" y="280533"/>
              <a:chExt cx="2927548" cy="310914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731B23A-97E9-8A4F-966E-BA8EDD8A0F7E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6CB72F9-3CD6-0142-87D4-453D322315C5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B95CC5FA-9C83-0F45-9434-EC1757F931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C5762BD-A1DC-EA41-B6D4-B2EBEB0808B4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C4BC9AE-817B-614E-949E-4761E5B4E49E}"/>
                    </a:ext>
                  </a:extLst>
                </p:cNvPr>
                <p:cNvGrpSpPr/>
                <p:nvPr/>
              </p:nvGrpSpPr>
              <p:grpSpPr>
                <a:xfrm rot="20985697">
                  <a:off x="488386" y="1464953"/>
                  <a:ext cx="1771108" cy="2620764"/>
                  <a:chOff x="5685738" y="1641955"/>
                  <a:chExt cx="1753687" cy="2566989"/>
                </a:xfrm>
              </p:grpSpPr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518EC7FC-6600-FB45-A554-6CA251AD336E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8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CF96D82A-3CE0-9D43-B2A6-95EECE02B6D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A1934EC-EA1D-E644-83E4-0D4D54800548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271CE264-51F9-F943-9200-38CB00535B1A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BA4CF706-71E2-8041-9045-8D4CDFC10DC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4D55884-B457-0E47-8BF6-A654FFAC227E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8C09C149-4E79-CD43-AAA5-05DBC1F2BDF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24E5A807-2B05-6F4A-B535-45BDD2064B2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A8598AC-3BFF-F649-93D2-2A2BA8AAE18A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D8162CF2-22A8-6044-AD6F-CD3BB092AB49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B80F71A6-8F29-E940-9A16-61FD82A6DB4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E969E0-70A7-9C40-8003-78EE09065EA8}"/>
                  </a:ext>
                </a:extLst>
              </p:cNvPr>
              <p:cNvSpPr txBox="1"/>
              <p:nvPr/>
            </p:nvSpPr>
            <p:spPr>
              <a:xfrm>
                <a:off x="2342877" y="1186162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84ED65-EAC3-2F44-88A7-43A18E9F9E76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7414105" y="335607"/>
              <a:chExt cx="2927548" cy="310914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AFB57CD-FA02-D24E-921B-95B80F0BADEC}"/>
                  </a:ext>
                </a:extLst>
              </p:cNvPr>
              <p:cNvGrpSpPr/>
              <p:nvPr/>
            </p:nvGrpSpPr>
            <p:grpSpPr>
              <a:xfrm>
                <a:off x="7414105" y="335607"/>
                <a:ext cx="2927548" cy="3109142"/>
                <a:chOff x="208666" y="1439145"/>
                <a:chExt cx="2927548" cy="310914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E52BF644-6B3A-A643-9D5D-0E7E71C2CE07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94" name="Rounded Rectangle 93">
                    <a:extLst>
                      <a:ext uri="{FF2B5EF4-FFF2-40B4-BE49-F238E27FC236}">
                        <a16:creationId xmlns:a16="http://schemas.microsoft.com/office/drawing/2014/main" id="{2DE9E689-5436-7744-A696-2C806C12DC6B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95" name="Rounded Rectangle 94">
                    <a:extLst>
                      <a:ext uri="{FF2B5EF4-FFF2-40B4-BE49-F238E27FC236}">
                        <a16:creationId xmlns:a16="http://schemas.microsoft.com/office/drawing/2014/main" id="{81A7ED20-40F2-B942-A915-C71E0E1D10B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D17AB1F-4360-AD4A-9219-B9A90882F2FD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92" name="Rounded Rectangle 91">
                    <a:extLst>
                      <a:ext uri="{FF2B5EF4-FFF2-40B4-BE49-F238E27FC236}">
                        <a16:creationId xmlns:a16="http://schemas.microsoft.com/office/drawing/2014/main" id="{D0459163-CF51-824D-818C-E8F80D2521B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93" name="Rounded Rectangle 92">
                    <a:extLst>
                      <a:ext uri="{FF2B5EF4-FFF2-40B4-BE49-F238E27FC236}">
                        <a16:creationId xmlns:a16="http://schemas.microsoft.com/office/drawing/2014/main" id="{25F40180-B399-5F46-BD62-005318EBF53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9C3C2E18-9613-8744-B0A1-E0A300C551EB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90" name="Rounded Rectangle 89">
                    <a:extLst>
                      <a:ext uri="{FF2B5EF4-FFF2-40B4-BE49-F238E27FC236}">
                        <a16:creationId xmlns:a16="http://schemas.microsoft.com/office/drawing/2014/main" id="{82195CAF-678C-854C-8EF5-841A9265395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91" name="Rounded Rectangle 90">
                    <a:extLst>
                      <a:ext uri="{FF2B5EF4-FFF2-40B4-BE49-F238E27FC236}">
                        <a16:creationId xmlns:a16="http://schemas.microsoft.com/office/drawing/2014/main" id="{7BF62CD4-7390-1F4E-AED1-333A205584C6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10664C3-4FB7-874C-8EF0-9EE3E8C1C583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88" name="Rounded Rectangle 87">
                    <a:extLst>
                      <a:ext uri="{FF2B5EF4-FFF2-40B4-BE49-F238E27FC236}">
                        <a16:creationId xmlns:a16="http://schemas.microsoft.com/office/drawing/2014/main" id="{F84F0D22-3427-8B44-A836-9EBFE9598D4D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89" name="Rounded Rectangle 88">
                    <a:extLst>
                      <a:ext uri="{FF2B5EF4-FFF2-40B4-BE49-F238E27FC236}">
                        <a16:creationId xmlns:a16="http://schemas.microsoft.com/office/drawing/2014/main" id="{C2491A6C-676A-2F43-9864-4F891F8FB7E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4E6D538B-6540-214B-82F8-AB5AB2DB1F8B}"/>
                    </a:ext>
                  </a:extLst>
                </p:cNvPr>
                <p:cNvGrpSpPr/>
                <p:nvPr/>
              </p:nvGrpSpPr>
              <p:grpSpPr>
                <a:xfrm rot="1139697">
                  <a:off x="1365109" y="192752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86" name="Rounded Rectangle 85">
                    <a:extLst>
                      <a:ext uri="{FF2B5EF4-FFF2-40B4-BE49-F238E27FC236}">
                        <a16:creationId xmlns:a16="http://schemas.microsoft.com/office/drawing/2014/main" id="{1C8CDC79-E5B3-9644-89B3-CC58FB8C217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87" name="Rounded Rectangle 86">
                    <a:extLst>
                      <a:ext uri="{FF2B5EF4-FFF2-40B4-BE49-F238E27FC236}">
                        <a16:creationId xmlns:a16="http://schemas.microsoft.com/office/drawing/2014/main" id="{88AF5C11-5C2C-5143-9032-5EE45A6697AD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23DC2A-D2A3-1441-8755-21CA1476A399}"/>
                  </a:ext>
                </a:extLst>
              </p:cNvPr>
              <p:cNvSpPr txBox="1"/>
              <p:nvPr/>
            </p:nvSpPr>
            <p:spPr>
              <a:xfrm>
                <a:off x="7860282" y="1067813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A9615AA-984D-7441-8D64-7C29165B3346}"/>
              </a:ext>
            </a:extLst>
          </p:cNvPr>
          <p:cNvSpPr txBox="1"/>
          <p:nvPr/>
        </p:nvSpPr>
        <p:spPr>
          <a:xfrm>
            <a:off x="7416130" y="4425046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73D33E-CBA1-0442-9614-96DE6787BF5A}"/>
              </a:ext>
            </a:extLst>
          </p:cNvPr>
          <p:cNvSpPr txBox="1"/>
          <p:nvPr/>
        </p:nvSpPr>
        <p:spPr>
          <a:xfrm>
            <a:off x="4904433" y="4872320"/>
            <a:ext cx="17192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9C547C-785C-9541-9BD4-A698E5AF0A98}"/>
              </a:ext>
            </a:extLst>
          </p:cNvPr>
          <p:cNvGrpSpPr/>
          <p:nvPr/>
        </p:nvGrpSpPr>
        <p:grpSpPr>
          <a:xfrm>
            <a:off x="1406804" y="3637766"/>
            <a:ext cx="8788358" cy="3164216"/>
            <a:chOff x="1406804" y="3637766"/>
            <a:chExt cx="8788358" cy="316421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7477E5-0072-6848-99EC-0DA23EB65A0E}"/>
                </a:ext>
              </a:extLst>
            </p:cNvPr>
            <p:cNvGrpSpPr/>
            <p:nvPr/>
          </p:nvGrpSpPr>
          <p:grpSpPr>
            <a:xfrm>
              <a:off x="1406804" y="3637766"/>
              <a:ext cx="2927548" cy="3109143"/>
              <a:chOff x="1553295" y="280533"/>
              <a:chExt cx="2927548" cy="3109143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11A9633-8858-004B-A810-04E152184366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758B69A-90C6-654F-BCB0-AAE35A07C3A2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04219C81-971D-9147-84A8-4E5C614ABDA8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27" name="Rounded Rectangle 126">
                    <a:extLst>
                      <a:ext uri="{FF2B5EF4-FFF2-40B4-BE49-F238E27FC236}">
                        <a16:creationId xmlns:a16="http://schemas.microsoft.com/office/drawing/2014/main" id="{AC4506E5-E7DF-0648-822D-0475052F553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A3767B9C-9D6A-714F-9BBD-41F69A1D52A5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4" name="Rounded Rectangle 123">
                    <a:extLst>
                      <a:ext uri="{FF2B5EF4-FFF2-40B4-BE49-F238E27FC236}">
                        <a16:creationId xmlns:a16="http://schemas.microsoft.com/office/drawing/2014/main" id="{0510FE4C-4746-C841-B7B3-28B0C69F48AF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125" name="Rounded Rectangle 124">
                    <a:extLst>
                      <a:ext uri="{FF2B5EF4-FFF2-40B4-BE49-F238E27FC236}">
                        <a16:creationId xmlns:a16="http://schemas.microsoft.com/office/drawing/2014/main" id="{3EEAB112-144E-E745-AEBC-C67AD9C33ED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E328E71B-FBA7-D447-BAF1-3D9BBA278757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2" name="Rounded Rectangle 121">
                    <a:extLst>
                      <a:ext uri="{FF2B5EF4-FFF2-40B4-BE49-F238E27FC236}">
                        <a16:creationId xmlns:a16="http://schemas.microsoft.com/office/drawing/2014/main" id="{909C931E-93B8-D44D-A630-ACFECD299C14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123" name="Rounded Rectangle 122">
                    <a:extLst>
                      <a:ext uri="{FF2B5EF4-FFF2-40B4-BE49-F238E27FC236}">
                        <a16:creationId xmlns:a16="http://schemas.microsoft.com/office/drawing/2014/main" id="{9E975813-5638-D844-8702-E78D489757D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949E803-6570-8140-AF7F-EDBE2B62C162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0" name="Rounded Rectangle 119">
                    <a:extLst>
                      <a:ext uri="{FF2B5EF4-FFF2-40B4-BE49-F238E27FC236}">
                        <a16:creationId xmlns:a16="http://schemas.microsoft.com/office/drawing/2014/main" id="{1AEB7D41-F938-944F-B9EF-F1447D84D771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121" name="Rounded Rectangle 120">
                    <a:extLst>
                      <a:ext uri="{FF2B5EF4-FFF2-40B4-BE49-F238E27FC236}">
                        <a16:creationId xmlns:a16="http://schemas.microsoft.com/office/drawing/2014/main" id="{5380833F-453F-BE48-845F-8BB7EBF315E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EE699A7F-040F-5B40-BA7D-6B69716B4953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4D5FC7BB-F123-D841-8691-245039B535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119" name="Rounded Rectangle 118">
                    <a:extLst>
                      <a:ext uri="{FF2B5EF4-FFF2-40B4-BE49-F238E27FC236}">
                        <a16:creationId xmlns:a16="http://schemas.microsoft.com/office/drawing/2014/main" id="{B8B43836-6639-D44A-A901-7C69CCF8B26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CF6D555-211A-ED45-A001-98657580F62F}"/>
                  </a:ext>
                </a:extLst>
              </p:cNvPr>
              <p:cNvSpPr txBox="1"/>
              <p:nvPr/>
            </p:nvSpPr>
            <p:spPr>
              <a:xfrm>
                <a:off x="2415587" y="1094822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12493D8-DCB2-AE45-AE6B-13665FA7559A}"/>
                </a:ext>
              </a:extLst>
            </p:cNvPr>
            <p:cNvGrpSpPr/>
            <p:nvPr/>
          </p:nvGrpSpPr>
          <p:grpSpPr>
            <a:xfrm>
              <a:off x="7267614" y="3692840"/>
              <a:ext cx="2927548" cy="3109142"/>
              <a:chOff x="208666" y="1439145"/>
              <a:chExt cx="2927548" cy="3109142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EA113AB-73B7-D945-AA9A-794D60496A2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63E0BA18-3322-5C44-920F-9BD88E808980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7356CF03-B98D-A841-B285-462A4C4FEB6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96C9DB6-647F-6D49-865C-3A142B00186A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EC847F4C-987D-624E-9339-841E11FC62B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12E570F4-0363-7F44-AA20-EC291948F72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E2EFFA5-E6EA-6245-BADE-E2A56E604F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C97291A6-9338-9747-93A8-89A72621978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5E30E932-1523-A84E-8B84-0488C80EC87E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C3287F6-C2A8-824C-8DE6-E4F6B33EDF64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194D4137-5394-714C-B71E-2EEA9122BE2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1DD2DF2D-5E10-6C4B-A56A-C2F9A93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3AFA4D7-194B-8345-A5E3-7B19B98A8FB4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EA243A3A-3CEA-FE43-9D54-20C3E3518ED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DE523E20-64D2-7F42-AF34-53644D71497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30F5976-AB4A-BA4B-AE2E-4972CA36B767}"/>
                </a:ext>
              </a:extLst>
            </p:cNvPr>
            <p:cNvSpPr txBox="1"/>
            <p:nvPr/>
          </p:nvSpPr>
          <p:spPr>
            <a:xfrm>
              <a:off x="7336122" y="4574967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79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E435439-8E84-5F4C-9600-9B4B2BE88E2E}"/>
              </a:ext>
            </a:extLst>
          </p:cNvPr>
          <p:cNvGrpSpPr/>
          <p:nvPr/>
        </p:nvGrpSpPr>
        <p:grpSpPr>
          <a:xfrm>
            <a:off x="1406804" y="3637766"/>
            <a:ext cx="8788358" cy="3164216"/>
            <a:chOff x="1406804" y="3637766"/>
            <a:chExt cx="8788358" cy="316421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7477E5-0072-6848-99EC-0DA23EB65A0E}"/>
                </a:ext>
              </a:extLst>
            </p:cNvPr>
            <p:cNvGrpSpPr/>
            <p:nvPr/>
          </p:nvGrpSpPr>
          <p:grpSpPr>
            <a:xfrm>
              <a:off x="1406804" y="3637766"/>
              <a:ext cx="2927548" cy="3109143"/>
              <a:chOff x="1553295" y="280533"/>
              <a:chExt cx="2927548" cy="3109143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11A9633-8858-004B-A810-04E152184366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758B69A-90C6-654F-BCB0-AAE35A07C3A2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04219C81-971D-9147-84A8-4E5C614ABDA8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27" name="Rounded Rectangle 126">
                    <a:extLst>
                      <a:ext uri="{FF2B5EF4-FFF2-40B4-BE49-F238E27FC236}">
                        <a16:creationId xmlns:a16="http://schemas.microsoft.com/office/drawing/2014/main" id="{AC4506E5-E7DF-0648-822D-0475052F553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A3767B9C-9D6A-714F-9BBD-41F69A1D52A5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4" name="Rounded Rectangle 123">
                    <a:extLst>
                      <a:ext uri="{FF2B5EF4-FFF2-40B4-BE49-F238E27FC236}">
                        <a16:creationId xmlns:a16="http://schemas.microsoft.com/office/drawing/2014/main" id="{0510FE4C-4746-C841-B7B3-28B0C69F48AF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125" name="Rounded Rectangle 124">
                    <a:extLst>
                      <a:ext uri="{FF2B5EF4-FFF2-40B4-BE49-F238E27FC236}">
                        <a16:creationId xmlns:a16="http://schemas.microsoft.com/office/drawing/2014/main" id="{3EEAB112-144E-E745-AEBC-C67AD9C33ED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E328E71B-FBA7-D447-BAF1-3D9BBA278757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2" name="Rounded Rectangle 121">
                    <a:extLst>
                      <a:ext uri="{FF2B5EF4-FFF2-40B4-BE49-F238E27FC236}">
                        <a16:creationId xmlns:a16="http://schemas.microsoft.com/office/drawing/2014/main" id="{909C931E-93B8-D44D-A630-ACFECD299C14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123" name="Rounded Rectangle 122">
                    <a:extLst>
                      <a:ext uri="{FF2B5EF4-FFF2-40B4-BE49-F238E27FC236}">
                        <a16:creationId xmlns:a16="http://schemas.microsoft.com/office/drawing/2014/main" id="{9E975813-5638-D844-8702-E78D489757D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949E803-6570-8140-AF7F-EDBE2B62C162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0" name="Rounded Rectangle 119">
                    <a:extLst>
                      <a:ext uri="{FF2B5EF4-FFF2-40B4-BE49-F238E27FC236}">
                        <a16:creationId xmlns:a16="http://schemas.microsoft.com/office/drawing/2014/main" id="{1AEB7D41-F938-944F-B9EF-F1447D84D771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121" name="Rounded Rectangle 120">
                    <a:extLst>
                      <a:ext uri="{FF2B5EF4-FFF2-40B4-BE49-F238E27FC236}">
                        <a16:creationId xmlns:a16="http://schemas.microsoft.com/office/drawing/2014/main" id="{5380833F-453F-BE48-845F-8BB7EBF315E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EE699A7F-040F-5B40-BA7D-6B69716B4953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4D5FC7BB-F123-D841-8691-245039B535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119" name="Rounded Rectangle 118">
                    <a:extLst>
                      <a:ext uri="{FF2B5EF4-FFF2-40B4-BE49-F238E27FC236}">
                        <a16:creationId xmlns:a16="http://schemas.microsoft.com/office/drawing/2014/main" id="{B8B43836-6639-D44A-A901-7C69CCF8B26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CF6D555-211A-ED45-A001-98657580F62F}"/>
                  </a:ext>
                </a:extLst>
              </p:cNvPr>
              <p:cNvSpPr txBox="1"/>
              <p:nvPr/>
            </p:nvSpPr>
            <p:spPr>
              <a:xfrm>
                <a:off x="2415587" y="1094822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12493D8-DCB2-AE45-AE6B-13665FA7559A}"/>
                </a:ext>
              </a:extLst>
            </p:cNvPr>
            <p:cNvGrpSpPr/>
            <p:nvPr/>
          </p:nvGrpSpPr>
          <p:grpSpPr>
            <a:xfrm>
              <a:off x="7267614" y="3692840"/>
              <a:ext cx="2927548" cy="3109142"/>
              <a:chOff x="208666" y="1439145"/>
              <a:chExt cx="2927548" cy="3109142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EA113AB-73B7-D945-AA9A-794D60496A2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63E0BA18-3322-5C44-920F-9BD88E808980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7356CF03-B98D-A841-B285-462A4C4FEB6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96C9DB6-647F-6D49-865C-3A142B00186A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EC847F4C-987D-624E-9339-841E11FC62B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12E570F4-0363-7F44-AA20-EC291948F72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E2EFFA5-E6EA-6245-BADE-E2A56E604F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C97291A6-9338-9747-93A8-89A72621978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5E30E932-1523-A84E-8B84-0488C80EC87E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C3287F6-C2A8-824C-8DE6-E4F6B33EDF64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194D4137-5394-714C-B71E-2EEA9122BE2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1DD2DF2D-5E10-6C4B-A56A-C2F9A93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3AFA4D7-194B-8345-A5E3-7B19B98A8FB4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EA243A3A-3CEA-FE43-9D54-20C3E3518ED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DE523E20-64D2-7F42-AF34-53644D71497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6427D-6D73-F241-98DD-42B3FB87F0C3}"/>
              </a:ext>
            </a:extLst>
          </p:cNvPr>
          <p:cNvGrpSpPr/>
          <p:nvPr/>
        </p:nvGrpSpPr>
        <p:grpSpPr>
          <a:xfrm>
            <a:off x="38199" y="280533"/>
            <a:ext cx="12352999" cy="3193555"/>
            <a:chOff x="38199" y="280533"/>
            <a:chExt cx="12352999" cy="319355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5A2D6E-BF39-9047-8834-B65964126A5E}"/>
                </a:ext>
              </a:extLst>
            </p:cNvPr>
            <p:cNvSpPr txBox="1"/>
            <p:nvPr/>
          </p:nvSpPr>
          <p:spPr>
            <a:xfrm>
              <a:off x="38199" y="2757383"/>
              <a:ext cx="2468035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a</a:t>
              </a:r>
            </a:p>
            <a:p>
              <a:r>
                <a:rPr lang="en-US" dirty="0"/>
                <a:t>will use “i” for iteration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14EDE2-A2A2-9B4A-B6C3-34EC104AD846}"/>
                </a:ext>
              </a:extLst>
            </p:cNvPr>
            <p:cNvSpPr txBox="1"/>
            <p:nvPr/>
          </p:nvSpPr>
          <p:spPr>
            <a:xfrm>
              <a:off x="9323781" y="2827757"/>
              <a:ext cx="3067417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b</a:t>
              </a:r>
            </a:p>
            <a:p>
              <a:r>
                <a:rPr lang="en-US" dirty="0"/>
                <a:t>will use “j” for iteration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F7D476-CB6B-4C46-A1B0-9AA9CD53900B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1553295" y="280533"/>
              <a:chExt cx="2927548" cy="310914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731B23A-97E9-8A4F-966E-BA8EDD8A0F7E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6CB72F9-3CD6-0142-87D4-453D322315C5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B95CC5FA-9C83-0F45-9434-EC1757F931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C5762BD-A1DC-EA41-B6D4-B2EBEB0808B4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C4BC9AE-817B-614E-949E-4761E5B4E49E}"/>
                    </a:ext>
                  </a:extLst>
                </p:cNvPr>
                <p:cNvGrpSpPr/>
                <p:nvPr/>
              </p:nvGrpSpPr>
              <p:grpSpPr>
                <a:xfrm rot="20985697">
                  <a:off x="488386" y="1464953"/>
                  <a:ext cx="1771108" cy="2620764"/>
                  <a:chOff x="5685738" y="1641955"/>
                  <a:chExt cx="1753687" cy="2566989"/>
                </a:xfrm>
              </p:grpSpPr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518EC7FC-6600-FB45-A554-6CA251AD336E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8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CF96D82A-3CE0-9D43-B2A6-95EECE02B6D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A1934EC-EA1D-E644-83E4-0D4D54800548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271CE264-51F9-F943-9200-38CB00535B1A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BA4CF706-71E2-8041-9045-8D4CDFC10DC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4D55884-B457-0E47-8BF6-A654FFAC227E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8C09C149-4E79-CD43-AAA5-05DBC1F2BDF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24E5A807-2B05-6F4A-B535-45BDD2064B2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A8598AC-3BFF-F649-93D2-2A2BA8AAE18A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D8162CF2-22A8-6044-AD6F-CD3BB092AB49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B80F71A6-8F29-E940-9A16-61FD82A6DB4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E969E0-70A7-9C40-8003-78EE09065EA8}"/>
                  </a:ext>
                </a:extLst>
              </p:cNvPr>
              <p:cNvSpPr txBox="1"/>
              <p:nvPr/>
            </p:nvSpPr>
            <p:spPr>
              <a:xfrm>
                <a:off x="2342877" y="1186162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FB57CD-FA02-D24E-921B-95B80F0BADEC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52BF644-6B3A-A643-9D5D-0E7E71C2CE0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2DE9E689-5436-7744-A696-2C806C12DC6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81A7ED20-40F2-B942-A915-C71E0E1D10B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D17AB1F-4360-AD4A-9219-B9A90882F2FD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D0459163-CF51-824D-818C-E8F80D2521B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25F40180-B399-5F46-BD62-005318EBF5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C3C2E18-9613-8744-B0A1-E0A300C551EB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82195CAF-678C-854C-8EF5-841A9265395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7BF62CD4-7390-1F4E-AED1-333A205584C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10664C3-4FB7-874C-8EF0-9EE3E8C1C583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84F0D22-3427-8B44-A836-9EBFE9598D4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C2491A6C-676A-2F43-9864-4F891F8FB7E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E6D538B-6540-214B-82F8-AB5AB2DB1F8B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1C8CDC79-E5B3-9644-89B3-CC58FB8C217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88AF5C11-5C2C-5143-9032-5EE45A6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7335158-FF3B-B941-9756-1F00105C2103}"/>
                </a:ext>
              </a:extLst>
            </p:cNvPr>
            <p:cNvSpPr txBox="1"/>
            <p:nvPr/>
          </p:nvSpPr>
          <p:spPr>
            <a:xfrm>
              <a:off x="5089778" y="2485140"/>
              <a:ext cx="1452050" cy="923330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j is -1</a:t>
              </a:r>
            </a:p>
            <a:p>
              <a:endParaRPr lang="en-US" dirty="0"/>
            </a:p>
            <a:p>
              <a:r>
                <a:rPr lang="en-US" dirty="0"/>
                <a:t>b[j + 1] = a[i]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9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3EF8D61-ABA1-2943-AD08-E14DAF29E874}"/>
              </a:ext>
            </a:extLst>
          </p:cNvPr>
          <p:cNvGrpSpPr/>
          <p:nvPr/>
        </p:nvGrpSpPr>
        <p:grpSpPr>
          <a:xfrm>
            <a:off x="38199" y="280533"/>
            <a:ext cx="12352999" cy="3193555"/>
            <a:chOff x="38199" y="280533"/>
            <a:chExt cx="12352999" cy="319355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5A2D6E-BF39-9047-8834-B65964126A5E}"/>
                </a:ext>
              </a:extLst>
            </p:cNvPr>
            <p:cNvSpPr txBox="1"/>
            <p:nvPr/>
          </p:nvSpPr>
          <p:spPr>
            <a:xfrm>
              <a:off x="38199" y="2757383"/>
              <a:ext cx="2468035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a</a:t>
              </a:r>
            </a:p>
            <a:p>
              <a:r>
                <a:rPr lang="en-US" dirty="0"/>
                <a:t>will use “i” for iteration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14EDE2-A2A2-9B4A-B6C3-34EC104AD846}"/>
                </a:ext>
              </a:extLst>
            </p:cNvPr>
            <p:cNvSpPr txBox="1"/>
            <p:nvPr/>
          </p:nvSpPr>
          <p:spPr>
            <a:xfrm>
              <a:off x="9323781" y="2827757"/>
              <a:ext cx="3067417" cy="646331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 – b</a:t>
              </a:r>
            </a:p>
            <a:p>
              <a:r>
                <a:rPr lang="en-US" dirty="0"/>
                <a:t>will use “j” for iteration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F7D476-CB6B-4C46-A1B0-9AA9CD53900B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1553295" y="280533"/>
              <a:chExt cx="2927548" cy="310914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731B23A-97E9-8A4F-966E-BA8EDD8A0F7E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6CB72F9-3CD6-0142-87D4-453D322315C5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B95CC5FA-9C83-0F45-9434-EC1757F931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C5762BD-A1DC-EA41-B6D4-B2EBEB0808B4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C4BC9AE-817B-614E-949E-4761E5B4E49E}"/>
                    </a:ext>
                  </a:extLst>
                </p:cNvPr>
                <p:cNvGrpSpPr/>
                <p:nvPr/>
              </p:nvGrpSpPr>
              <p:grpSpPr>
                <a:xfrm rot="20985697">
                  <a:off x="488386" y="1464953"/>
                  <a:ext cx="1771108" cy="2620764"/>
                  <a:chOff x="5685738" y="1641955"/>
                  <a:chExt cx="1753687" cy="2566989"/>
                </a:xfrm>
              </p:grpSpPr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518EC7FC-6600-FB45-A554-6CA251AD336E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8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CF96D82A-3CE0-9D43-B2A6-95EECE02B6D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A1934EC-EA1D-E644-83E4-0D4D54800548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271CE264-51F9-F943-9200-38CB00535B1A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BA4CF706-71E2-8041-9045-8D4CDFC10DC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4D55884-B457-0E47-8BF6-A654FFAC227E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8C09C149-4E79-CD43-AAA5-05DBC1F2BDF3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24E5A807-2B05-6F4A-B535-45BDD2064B28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A8598AC-3BFF-F649-93D2-2A2BA8AAE18A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D8162CF2-22A8-6044-AD6F-CD3BB092AB49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B80F71A6-8F29-E940-9A16-61FD82A6DB4B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E969E0-70A7-9C40-8003-78EE09065EA8}"/>
                  </a:ext>
                </a:extLst>
              </p:cNvPr>
              <p:cNvSpPr txBox="1"/>
              <p:nvPr/>
            </p:nvSpPr>
            <p:spPr>
              <a:xfrm>
                <a:off x="2640965" y="1344762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FB57CD-FA02-D24E-921B-95B80F0BADEC}"/>
                </a:ext>
              </a:extLst>
            </p:cNvPr>
            <p:cNvGrpSpPr/>
            <p:nvPr/>
          </p:nvGrpSpPr>
          <p:grpSpPr>
            <a:xfrm>
              <a:off x="7414105" y="335607"/>
              <a:ext cx="2927548" cy="3109142"/>
              <a:chOff x="208666" y="1439145"/>
              <a:chExt cx="2927548" cy="310914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52BF644-6B3A-A643-9D5D-0E7E71C2CE0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2DE9E689-5436-7744-A696-2C806C12DC6B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81A7ED20-40F2-B942-A915-C71E0E1D10B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D17AB1F-4360-AD4A-9219-B9A90882F2FD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D0459163-CF51-824D-818C-E8F80D2521B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25F40180-B399-5F46-BD62-005318EBF53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C3C2E18-9613-8744-B0A1-E0A300C551EB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82195CAF-678C-854C-8EF5-841A9265395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7BF62CD4-7390-1F4E-AED1-333A205584C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10664C3-4FB7-874C-8EF0-9EE3E8C1C583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F84F0D22-3427-8B44-A836-9EBFE9598D4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C2491A6C-676A-2F43-9864-4F891F8FB7E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E6D538B-6540-214B-82F8-AB5AB2DB1F8B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1C8CDC79-E5B3-9644-89B3-CC58FB8C217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88AF5C11-5C2C-5143-9032-5EE45A6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1E65B0B-B5F0-194F-B059-651DB7F12934}"/>
              </a:ext>
            </a:extLst>
          </p:cNvPr>
          <p:cNvGrpSpPr/>
          <p:nvPr/>
        </p:nvGrpSpPr>
        <p:grpSpPr>
          <a:xfrm>
            <a:off x="1406804" y="3637766"/>
            <a:ext cx="8788358" cy="3164216"/>
            <a:chOff x="1406804" y="3637766"/>
            <a:chExt cx="8788358" cy="316421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7477E5-0072-6848-99EC-0DA23EB65A0E}"/>
                </a:ext>
              </a:extLst>
            </p:cNvPr>
            <p:cNvGrpSpPr/>
            <p:nvPr/>
          </p:nvGrpSpPr>
          <p:grpSpPr>
            <a:xfrm>
              <a:off x="1406804" y="3637766"/>
              <a:ext cx="2927548" cy="3109143"/>
              <a:chOff x="1553295" y="280533"/>
              <a:chExt cx="2927548" cy="3109143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11A9633-8858-004B-A810-04E152184366}"/>
                  </a:ext>
                </a:extLst>
              </p:cNvPr>
              <p:cNvGrpSpPr/>
              <p:nvPr/>
            </p:nvGrpSpPr>
            <p:grpSpPr>
              <a:xfrm>
                <a:off x="1553295" y="280533"/>
                <a:ext cx="2927548" cy="3109143"/>
                <a:chOff x="208666" y="1439145"/>
                <a:chExt cx="2927548" cy="3109143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758B69A-90C6-654F-BCB0-AAE35A07C3A2}"/>
                    </a:ext>
                  </a:extLst>
                </p:cNvPr>
                <p:cNvGrpSpPr/>
                <p:nvPr/>
              </p:nvGrpSpPr>
              <p:grpSpPr>
                <a:xfrm rot="20305872">
                  <a:off x="208666" y="1439145"/>
                  <a:ext cx="1753685" cy="2566989"/>
                  <a:chOff x="5685740" y="1641955"/>
                  <a:chExt cx="1753685" cy="2566989"/>
                </a:xfrm>
              </p:grpSpPr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04219C81-971D-9147-84A8-4E5C614ABDA8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50</a:t>
                    </a:r>
                  </a:p>
                </p:txBody>
              </p:sp>
              <p:sp>
                <p:nvSpPr>
                  <p:cNvPr id="127" name="Rounded Rectangle 126">
                    <a:extLst>
                      <a:ext uri="{FF2B5EF4-FFF2-40B4-BE49-F238E27FC236}">
                        <a16:creationId xmlns:a16="http://schemas.microsoft.com/office/drawing/2014/main" id="{AC4506E5-E7DF-0648-822D-0475052F553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0" rtlCol="0" anchor="ctr" anchorCtr="0"/>
                  <a:lstStyle/>
                  <a:p>
                    <a:pPr algn="ctr"/>
                    <a:r>
                      <a:rPr lang="en-US" sz="2400" b="1" dirty="0"/>
                      <a:t>0</a:t>
                    </a:r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A3767B9C-9D6A-714F-9BBD-41F69A1D52A5}"/>
                    </a:ext>
                  </a:extLst>
                </p:cNvPr>
                <p:cNvGrpSpPr/>
                <p:nvPr/>
              </p:nvGrpSpPr>
              <p:grpSpPr>
                <a:xfrm rot="20985697">
                  <a:off x="488385" y="1464954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4" name="Rounded Rectangle 123">
                    <a:extLst>
                      <a:ext uri="{FF2B5EF4-FFF2-40B4-BE49-F238E27FC236}">
                        <a16:creationId xmlns:a16="http://schemas.microsoft.com/office/drawing/2014/main" id="{0510FE4C-4746-C841-B7B3-28B0C69F48AF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40</a:t>
                    </a:r>
                  </a:p>
                </p:txBody>
              </p:sp>
              <p:sp>
                <p:nvSpPr>
                  <p:cNvPr id="125" name="Rounded Rectangle 124">
                    <a:extLst>
                      <a:ext uri="{FF2B5EF4-FFF2-40B4-BE49-F238E27FC236}">
                        <a16:creationId xmlns:a16="http://schemas.microsoft.com/office/drawing/2014/main" id="{3EEAB112-144E-E745-AEBC-C67AD9C33ED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E328E71B-FBA7-D447-BAF1-3D9BBA278757}"/>
                    </a:ext>
                  </a:extLst>
                </p:cNvPr>
                <p:cNvGrpSpPr/>
                <p:nvPr/>
              </p:nvGrpSpPr>
              <p:grpSpPr>
                <a:xfrm>
                  <a:off x="794164" y="1543633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2" name="Rounded Rectangle 121">
                    <a:extLst>
                      <a:ext uri="{FF2B5EF4-FFF2-40B4-BE49-F238E27FC236}">
                        <a16:creationId xmlns:a16="http://schemas.microsoft.com/office/drawing/2014/main" id="{909C931E-93B8-D44D-A630-ACFECD299C14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20</a:t>
                    </a:r>
                  </a:p>
                </p:txBody>
              </p:sp>
              <p:sp>
                <p:nvSpPr>
                  <p:cNvPr id="123" name="Rounded Rectangle 122">
                    <a:extLst>
                      <a:ext uri="{FF2B5EF4-FFF2-40B4-BE49-F238E27FC236}">
                        <a16:creationId xmlns:a16="http://schemas.microsoft.com/office/drawing/2014/main" id="{9E975813-5638-D844-8702-E78D489757D3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949E803-6570-8140-AF7F-EDBE2B62C162}"/>
                    </a:ext>
                  </a:extLst>
                </p:cNvPr>
                <p:cNvGrpSpPr/>
                <p:nvPr/>
              </p:nvGrpSpPr>
              <p:grpSpPr>
                <a:xfrm rot="556268">
                  <a:off x="1097539" y="1732766"/>
                  <a:ext cx="1771105" cy="2620764"/>
                  <a:chOff x="5685740" y="1641955"/>
                  <a:chExt cx="1753685" cy="2566989"/>
                </a:xfrm>
              </p:grpSpPr>
              <p:sp>
                <p:nvSpPr>
                  <p:cNvPr id="120" name="Rounded Rectangle 119">
                    <a:extLst>
                      <a:ext uri="{FF2B5EF4-FFF2-40B4-BE49-F238E27FC236}">
                        <a16:creationId xmlns:a16="http://schemas.microsoft.com/office/drawing/2014/main" id="{1AEB7D41-F938-944F-B9EF-F1447D84D771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40" y="1747098"/>
                    <a:ext cx="1257300" cy="246184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  <p:sp>
                <p:nvSpPr>
                  <p:cNvPr id="121" name="Rounded Rectangle 120">
                    <a:extLst>
                      <a:ext uri="{FF2B5EF4-FFF2-40B4-BE49-F238E27FC236}">
                        <a16:creationId xmlns:a16="http://schemas.microsoft.com/office/drawing/2014/main" id="{5380833F-453F-BE48-845F-8BB7EBF315E0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EE699A7F-040F-5B40-BA7D-6B69716B4953}"/>
                    </a:ext>
                  </a:extLst>
                </p:cNvPr>
                <p:cNvGrpSpPr/>
                <p:nvPr/>
              </p:nvGrpSpPr>
              <p:grpSpPr>
                <a:xfrm rot="1139697">
                  <a:off x="1365108" y="1927524"/>
                  <a:ext cx="1771106" cy="2620764"/>
                  <a:chOff x="5685739" y="1641955"/>
                  <a:chExt cx="1753686" cy="2566988"/>
                </a:xfrm>
              </p:grpSpPr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4D5FC7BB-F123-D841-8691-245039B535C5}"/>
                      </a:ext>
                    </a:extLst>
                  </p:cNvPr>
                  <p:cNvSpPr/>
                  <p:nvPr/>
                </p:nvSpPr>
                <p:spPr>
                  <a:xfrm rot="1359458">
                    <a:off x="5685739" y="1747098"/>
                    <a:ext cx="1257300" cy="2461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731520" rtlCol="0" anchor="t" anchorCtr="0"/>
                  <a:lstStyle/>
                  <a:p>
                    <a:pPr algn="ctr"/>
                    <a:r>
                      <a:rPr lang="en-US" sz="2400" b="1" dirty="0"/>
                      <a:t>30</a:t>
                    </a:r>
                  </a:p>
                </p:txBody>
              </p:sp>
              <p:sp>
                <p:nvSpPr>
                  <p:cNvPr id="119" name="Rounded Rectangle 118">
                    <a:extLst>
                      <a:ext uri="{FF2B5EF4-FFF2-40B4-BE49-F238E27FC236}">
                        <a16:creationId xmlns:a16="http://schemas.microsoft.com/office/drawing/2014/main" id="{B8B43836-6639-D44A-A901-7C69CCF8B26A}"/>
                      </a:ext>
                    </a:extLst>
                  </p:cNvPr>
                  <p:cNvSpPr/>
                  <p:nvPr/>
                </p:nvSpPr>
                <p:spPr>
                  <a:xfrm rot="1319206">
                    <a:off x="6258178" y="1641955"/>
                    <a:ext cx="1181247" cy="21836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914400" rtlCol="0" anchor="ctr" anchorCtr="0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</p:txBody>
              </p:sp>
            </p:grp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CF6D555-211A-ED45-A001-98657580F62F}"/>
                  </a:ext>
                </a:extLst>
              </p:cNvPr>
              <p:cNvSpPr txBox="1"/>
              <p:nvPr/>
            </p:nvSpPr>
            <p:spPr>
              <a:xfrm>
                <a:off x="2731472" y="1271794"/>
                <a:ext cx="238705" cy="3693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12493D8-DCB2-AE45-AE6B-13665FA7559A}"/>
                </a:ext>
              </a:extLst>
            </p:cNvPr>
            <p:cNvGrpSpPr/>
            <p:nvPr/>
          </p:nvGrpSpPr>
          <p:grpSpPr>
            <a:xfrm>
              <a:off x="7267614" y="3692840"/>
              <a:ext cx="2927548" cy="3109142"/>
              <a:chOff x="208666" y="1439145"/>
              <a:chExt cx="2927548" cy="3109142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EA113AB-73B7-D945-AA9A-794D60496A27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63E0BA18-3322-5C44-920F-9BD88E808980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7356CF03-B98D-A841-B285-462A4C4FEB6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96C9DB6-647F-6D49-865C-3A142B00186A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EC847F4C-987D-624E-9339-841E11FC62BD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12E570F4-0363-7F44-AA20-EC291948F72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E2EFFA5-E6EA-6245-BADE-E2A56E604F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C97291A6-9338-9747-93A8-89A72621978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5E30E932-1523-A84E-8B84-0488C80EC87E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C3287F6-C2A8-824C-8DE6-E4F6B33EDF64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194D4137-5394-714C-B71E-2EEA9122BE2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1DD2DF2D-5E10-6C4B-A56A-C2F9A93697AD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3AFA4D7-194B-8345-A5E3-7B19B98A8FB4}"/>
                  </a:ext>
                </a:extLst>
              </p:cNvPr>
              <p:cNvGrpSpPr/>
              <p:nvPr/>
            </p:nvGrpSpPr>
            <p:grpSpPr>
              <a:xfrm rot="1139697">
                <a:off x="1365109" y="192752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EA243A3A-3CEA-FE43-9D54-20C3E3518ED9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DE523E20-64D2-7F42-AF34-53644D714976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F73D33E-CBA1-0442-9614-96DE6787BF5A}"/>
              </a:ext>
            </a:extLst>
          </p:cNvPr>
          <p:cNvSpPr txBox="1"/>
          <p:nvPr/>
        </p:nvSpPr>
        <p:spPr>
          <a:xfrm>
            <a:off x="4944405" y="2366092"/>
            <a:ext cx="17192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F93D2B-AACA-594F-87D5-502030470FFC}"/>
              </a:ext>
            </a:extLst>
          </p:cNvPr>
          <p:cNvSpPr txBox="1"/>
          <p:nvPr/>
        </p:nvSpPr>
        <p:spPr>
          <a:xfrm>
            <a:off x="8248594" y="1180245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0B87DE-2C6C-244E-B785-B7FC972066A5}"/>
              </a:ext>
            </a:extLst>
          </p:cNvPr>
          <p:cNvSpPr txBox="1"/>
          <p:nvPr/>
        </p:nvSpPr>
        <p:spPr>
          <a:xfrm>
            <a:off x="7667178" y="4586212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094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5A2D6E-BF39-9047-8834-B65964126A5E}"/>
              </a:ext>
            </a:extLst>
          </p:cNvPr>
          <p:cNvSpPr txBox="1"/>
          <p:nvPr/>
        </p:nvSpPr>
        <p:spPr>
          <a:xfrm>
            <a:off x="38199" y="2757383"/>
            <a:ext cx="2468035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14EDE2-A2A2-9B4A-B6C3-34EC104AD846}"/>
              </a:ext>
            </a:extLst>
          </p:cNvPr>
          <p:cNvSpPr txBox="1"/>
          <p:nvPr/>
        </p:nvSpPr>
        <p:spPr>
          <a:xfrm>
            <a:off x="9323781" y="2827757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F7D476-CB6B-4C46-A1B0-9AA9CD53900B}"/>
              </a:ext>
            </a:extLst>
          </p:cNvPr>
          <p:cNvGrpSpPr/>
          <p:nvPr/>
        </p:nvGrpSpPr>
        <p:grpSpPr>
          <a:xfrm>
            <a:off x="1553295" y="280533"/>
            <a:ext cx="2927548" cy="3109143"/>
            <a:chOff x="1553295" y="280533"/>
            <a:chExt cx="2927548" cy="310914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31B23A-97E9-8A4F-966E-BA8EDD8A0F7E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CB72F9-3CD6-0142-87D4-453D322315C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95CC5FA-9C83-0F45-9434-EC1757F931C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C5762BD-A1DC-EA41-B6D4-B2EBEB0808B4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4BC9AE-817B-614E-949E-4761E5B4E49E}"/>
                  </a:ext>
                </a:extLst>
              </p:cNvPr>
              <p:cNvGrpSpPr/>
              <p:nvPr/>
            </p:nvGrpSpPr>
            <p:grpSpPr>
              <a:xfrm rot="20985697">
                <a:off x="488386" y="1464953"/>
                <a:ext cx="1771108" cy="2620764"/>
                <a:chOff x="5685738" y="1641955"/>
                <a:chExt cx="1753687" cy="256698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518EC7FC-6600-FB45-A554-6CA251AD336E}"/>
                    </a:ext>
                  </a:extLst>
                </p:cNvPr>
                <p:cNvSpPr/>
                <p:nvPr/>
              </p:nvSpPr>
              <p:spPr>
                <a:xfrm rot="1359458">
                  <a:off x="5685738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CF96D82A-3CE0-9D43-B2A6-95EECE02B6D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A1934EC-EA1D-E644-83E4-0D4D5480054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1CE264-51F9-F943-9200-38CB00535B1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BA4CF706-71E2-8041-9045-8D4CDFC10DC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D55884-B457-0E47-8BF6-A654FFAC227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8C09C149-4E79-CD43-AAA5-05DBC1F2BDF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24E5A807-2B05-6F4A-B535-45BDD2064B2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8598AC-3BFF-F649-93D2-2A2BA8AAE1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D8162CF2-22A8-6044-AD6F-CD3BB092AB4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B80F71A6-8F29-E940-9A16-61FD82A6DB4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E969E0-70A7-9C40-8003-78EE09065EA8}"/>
                </a:ext>
              </a:extLst>
            </p:cNvPr>
            <p:cNvSpPr txBox="1"/>
            <p:nvPr/>
          </p:nvSpPr>
          <p:spPr>
            <a:xfrm>
              <a:off x="2640965" y="1344762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FB57CD-FA02-D24E-921B-95B80F0BADEC}"/>
              </a:ext>
            </a:extLst>
          </p:cNvPr>
          <p:cNvGrpSpPr/>
          <p:nvPr/>
        </p:nvGrpSpPr>
        <p:grpSpPr>
          <a:xfrm>
            <a:off x="7414105" y="335607"/>
            <a:ext cx="2927548" cy="3109142"/>
            <a:chOff x="208666" y="1439145"/>
            <a:chExt cx="2927548" cy="31091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52BF644-6B3A-A643-9D5D-0E7E71C2CE0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DE9E689-5436-7744-A696-2C806C12DC6B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81A7ED20-40F2-B942-A915-C71E0E1D10B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D17AB1F-4360-AD4A-9219-B9A90882F2FD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D0459163-CF51-824D-818C-E8F80D2521B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5F40180-B399-5F46-BD62-005318EBF53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C3C2E18-9613-8744-B0A1-E0A300C551EB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82195CAF-678C-854C-8EF5-841A9265395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F62CD4-7390-1F4E-AED1-333A205584C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10664C3-4FB7-874C-8EF0-9EE3E8C1C583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F84F0D22-3427-8B44-A836-9EBFE9598D4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C2491A6C-676A-2F43-9864-4F891F8FB7E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E6D538B-6540-214B-82F8-AB5AB2DB1F8B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1C8CDC79-E5B3-9644-89B3-CC58FB8C217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88AF5C11-5C2C-5143-9032-5EE45A6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7477E5-0072-6848-99EC-0DA23EB65A0E}"/>
              </a:ext>
            </a:extLst>
          </p:cNvPr>
          <p:cNvGrpSpPr/>
          <p:nvPr/>
        </p:nvGrpSpPr>
        <p:grpSpPr>
          <a:xfrm>
            <a:off x="1406804" y="3637766"/>
            <a:ext cx="2927548" cy="3109143"/>
            <a:chOff x="1553295" y="280533"/>
            <a:chExt cx="2927548" cy="310914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11A9633-8858-004B-A810-04E152184366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758B69A-90C6-654F-BCB0-AAE35A07C3A2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04219C81-971D-9147-84A8-4E5C614ABDA8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AC4506E5-E7DF-0648-822D-0475052F553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3767B9C-9D6A-714F-9BBD-41F69A1D52A5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0510FE4C-4746-C841-B7B3-28B0C69F48A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3EEAB112-144E-E745-AEBC-C67AD9C33ED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328E71B-FBA7-D447-BAF1-3D9BBA2787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909C931E-93B8-D44D-A630-ACFECD299C14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9E975813-5638-D844-8702-E78D489757D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949E803-6570-8140-AF7F-EDBE2B62C162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AEB7D41-F938-944F-B9EF-F1447D84D77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5380833F-453F-BE48-845F-8BB7EBF315E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E699A7F-040F-5B40-BA7D-6B69716B4953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4D5FC7BB-F123-D841-8691-245039B535C5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B8B43836-6639-D44A-A901-7C69CCF8B26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F6D555-211A-ED45-A001-98657580F62F}"/>
                </a:ext>
              </a:extLst>
            </p:cNvPr>
            <p:cNvSpPr txBox="1"/>
            <p:nvPr/>
          </p:nvSpPr>
          <p:spPr>
            <a:xfrm>
              <a:off x="2731472" y="1271794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12493D8-DCB2-AE45-AE6B-13665FA7559A}"/>
              </a:ext>
            </a:extLst>
          </p:cNvPr>
          <p:cNvGrpSpPr/>
          <p:nvPr/>
        </p:nvGrpSpPr>
        <p:grpSpPr>
          <a:xfrm>
            <a:off x="7267614" y="3692840"/>
            <a:ext cx="2927548" cy="3109142"/>
            <a:chOff x="208666" y="1439145"/>
            <a:chExt cx="2927548" cy="31091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EA113AB-73B7-D945-AA9A-794D60496A2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63E0BA18-3322-5C44-920F-9BD88E808980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7356CF03-B98D-A841-B285-462A4C4FEB63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96C9DB6-647F-6D49-865C-3A142B00186A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EC847F4C-987D-624E-9339-841E11FC62B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12E570F4-0363-7F44-AA20-EC291948F72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E2EFFA5-E6EA-6245-BADE-E2A56E604F57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C97291A6-9338-9747-93A8-89A72621978F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5E30E932-1523-A84E-8B84-0488C80EC87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C3287F6-C2A8-824C-8DE6-E4F6B33EDF64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194D4137-5394-714C-B71E-2EEA9122BE2A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DD2DF2D-5E10-6C4B-A56A-C2F9A93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3AFA4D7-194B-8345-A5E3-7B19B98A8FB4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EA243A3A-3CEA-FE43-9D54-20C3E3518ED9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DE523E20-64D2-7F42-AF34-53644D71497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F73D33E-CBA1-0442-9614-96DE6787BF5A}"/>
              </a:ext>
            </a:extLst>
          </p:cNvPr>
          <p:cNvSpPr txBox="1"/>
          <p:nvPr/>
        </p:nvSpPr>
        <p:spPr>
          <a:xfrm>
            <a:off x="4944405" y="2366092"/>
            <a:ext cx="17192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F93D2B-AACA-594F-87D5-502030470FFC}"/>
              </a:ext>
            </a:extLst>
          </p:cNvPr>
          <p:cNvSpPr txBox="1"/>
          <p:nvPr/>
        </p:nvSpPr>
        <p:spPr>
          <a:xfrm>
            <a:off x="7835875" y="1325570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0B87DE-2C6C-244E-B785-B7FC972066A5}"/>
              </a:ext>
            </a:extLst>
          </p:cNvPr>
          <p:cNvSpPr txBox="1"/>
          <p:nvPr/>
        </p:nvSpPr>
        <p:spPr>
          <a:xfrm>
            <a:off x="7362977" y="4602736"/>
            <a:ext cx="238705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D89E9F-20B0-3649-BD4C-E71B979C46CF}"/>
              </a:ext>
            </a:extLst>
          </p:cNvPr>
          <p:cNvSpPr txBox="1"/>
          <p:nvPr/>
        </p:nvSpPr>
        <p:spPr>
          <a:xfrm>
            <a:off x="4827833" y="4792693"/>
            <a:ext cx="1719239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a[i] &lt; b[j]</a:t>
            </a:r>
          </a:p>
          <a:p>
            <a:r>
              <a:rPr lang="en-US" dirty="0"/>
              <a:t>     b[j + 1] = b[j]</a:t>
            </a:r>
          </a:p>
          <a:p>
            <a:r>
              <a:rPr lang="en-US" dirty="0"/>
              <a:t>j--;</a:t>
            </a:r>
          </a:p>
        </p:txBody>
      </p:sp>
    </p:spTree>
    <p:extLst>
      <p:ext uri="{BB962C8B-B14F-4D97-AF65-F5344CB8AC3E}">
        <p14:creationId xmlns:p14="http://schemas.microsoft.com/office/powerpoint/2010/main" val="18729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79" grpId="0"/>
      <p:bldP spid="9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1130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5A2D6E-BF39-9047-8834-B65964126A5E}"/>
              </a:ext>
            </a:extLst>
          </p:cNvPr>
          <p:cNvSpPr txBox="1"/>
          <p:nvPr/>
        </p:nvSpPr>
        <p:spPr>
          <a:xfrm>
            <a:off x="38199" y="2757383"/>
            <a:ext cx="2468035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a</a:t>
            </a:r>
          </a:p>
          <a:p>
            <a:r>
              <a:rPr lang="en-US" dirty="0"/>
              <a:t>will use “i” for iteration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14EDE2-A2A2-9B4A-B6C3-34EC104AD846}"/>
              </a:ext>
            </a:extLst>
          </p:cNvPr>
          <p:cNvSpPr txBox="1"/>
          <p:nvPr/>
        </p:nvSpPr>
        <p:spPr>
          <a:xfrm>
            <a:off x="9323781" y="2827757"/>
            <a:ext cx="3067417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Array – b</a:t>
            </a:r>
          </a:p>
          <a:p>
            <a:r>
              <a:rPr lang="en-US" dirty="0"/>
              <a:t>will use “j” for iteration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F7D476-CB6B-4C46-A1B0-9AA9CD53900B}"/>
              </a:ext>
            </a:extLst>
          </p:cNvPr>
          <p:cNvGrpSpPr/>
          <p:nvPr/>
        </p:nvGrpSpPr>
        <p:grpSpPr>
          <a:xfrm>
            <a:off x="1553295" y="280533"/>
            <a:ext cx="2927548" cy="3109143"/>
            <a:chOff x="1553295" y="280533"/>
            <a:chExt cx="2927548" cy="310914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31B23A-97E9-8A4F-966E-BA8EDD8A0F7E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CB72F9-3CD6-0142-87D4-453D322315C5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95CC5FA-9C83-0F45-9434-EC1757F931C5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C5762BD-A1DC-EA41-B6D4-B2EBEB0808B4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4BC9AE-817B-614E-949E-4761E5B4E49E}"/>
                  </a:ext>
                </a:extLst>
              </p:cNvPr>
              <p:cNvGrpSpPr/>
              <p:nvPr/>
            </p:nvGrpSpPr>
            <p:grpSpPr>
              <a:xfrm rot="20985697">
                <a:off x="488386" y="1464953"/>
                <a:ext cx="1771108" cy="2620764"/>
                <a:chOff x="5685738" y="1641955"/>
                <a:chExt cx="1753687" cy="256698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518EC7FC-6600-FB45-A554-6CA251AD336E}"/>
                    </a:ext>
                  </a:extLst>
                </p:cNvPr>
                <p:cNvSpPr/>
                <p:nvPr/>
              </p:nvSpPr>
              <p:spPr>
                <a:xfrm rot="1359458">
                  <a:off x="5685738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CF96D82A-3CE0-9D43-B2A6-95EECE02B6D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A1934EC-EA1D-E644-83E4-0D4D54800548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1CE264-51F9-F943-9200-38CB00535B1A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BA4CF706-71E2-8041-9045-8D4CDFC10DC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D55884-B457-0E47-8BF6-A654FFAC227E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8C09C149-4E79-CD43-AAA5-05DBC1F2BDF3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24E5A807-2B05-6F4A-B535-45BDD2064B28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8598AC-3BFF-F649-93D2-2A2BA8AAE18A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D8162CF2-22A8-6044-AD6F-CD3BB092AB49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B80F71A6-8F29-E940-9A16-61FD82A6DB4B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E969E0-70A7-9C40-8003-78EE09065EA8}"/>
                </a:ext>
              </a:extLst>
            </p:cNvPr>
            <p:cNvSpPr txBox="1"/>
            <p:nvPr/>
          </p:nvSpPr>
          <p:spPr>
            <a:xfrm>
              <a:off x="2640965" y="1344762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FB57CD-FA02-D24E-921B-95B80F0BADEC}"/>
              </a:ext>
            </a:extLst>
          </p:cNvPr>
          <p:cNvGrpSpPr/>
          <p:nvPr/>
        </p:nvGrpSpPr>
        <p:grpSpPr>
          <a:xfrm>
            <a:off x="7414105" y="335607"/>
            <a:ext cx="2927548" cy="3109142"/>
            <a:chOff x="208666" y="1439145"/>
            <a:chExt cx="2927548" cy="31091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52BF644-6B3A-A643-9D5D-0E7E71C2CE0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DE9E689-5436-7744-A696-2C806C12DC6B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81A7ED20-40F2-B942-A915-C71E0E1D10B0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D17AB1F-4360-AD4A-9219-B9A90882F2FD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D0459163-CF51-824D-818C-E8F80D2521B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5F40180-B399-5F46-BD62-005318EBF53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C3C2E18-9613-8744-B0A1-E0A300C551EB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82195CAF-678C-854C-8EF5-841A92653953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F62CD4-7390-1F4E-AED1-333A205584C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10664C3-4FB7-874C-8EF0-9EE3E8C1C583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F84F0D22-3427-8B44-A836-9EBFE9598D4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C2491A6C-676A-2F43-9864-4F891F8FB7EB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E6D538B-6540-214B-82F8-AB5AB2DB1F8B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1C8CDC79-E5B3-9644-89B3-CC58FB8C2175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88AF5C11-5C2C-5143-9032-5EE45A6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7477E5-0072-6848-99EC-0DA23EB65A0E}"/>
              </a:ext>
            </a:extLst>
          </p:cNvPr>
          <p:cNvGrpSpPr/>
          <p:nvPr/>
        </p:nvGrpSpPr>
        <p:grpSpPr>
          <a:xfrm>
            <a:off x="1406804" y="3637766"/>
            <a:ext cx="2927548" cy="3109143"/>
            <a:chOff x="1553295" y="280533"/>
            <a:chExt cx="2927548" cy="310914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11A9633-8858-004B-A810-04E152184366}"/>
                </a:ext>
              </a:extLst>
            </p:cNvPr>
            <p:cNvGrpSpPr/>
            <p:nvPr/>
          </p:nvGrpSpPr>
          <p:grpSpPr>
            <a:xfrm>
              <a:off x="1553295" y="280533"/>
              <a:ext cx="2927548" cy="3109143"/>
              <a:chOff x="208666" y="1439145"/>
              <a:chExt cx="2927548" cy="310914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758B69A-90C6-654F-BCB0-AAE35A07C3A2}"/>
                  </a:ext>
                </a:extLst>
              </p:cNvPr>
              <p:cNvGrpSpPr/>
              <p:nvPr/>
            </p:nvGrpSpPr>
            <p:grpSpPr>
              <a:xfrm rot="20305872">
                <a:off x="208666" y="1439145"/>
                <a:ext cx="1753685" cy="2566989"/>
                <a:chOff x="5685740" y="1641955"/>
                <a:chExt cx="1753685" cy="2566989"/>
              </a:xfrm>
            </p:grpSpPr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04219C81-971D-9147-84A8-4E5C614ABDA8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50</a:t>
                  </a:r>
                </a:p>
              </p:txBody>
            </p:sp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AC4506E5-E7DF-0648-822D-0475052F553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0" rtlCol="0" anchor="ctr" anchorCtr="0"/>
                <a:lstStyle/>
                <a:p>
                  <a:pPr algn="ctr"/>
                  <a:r>
                    <a:rPr lang="en-US" sz="2400" b="1" dirty="0"/>
                    <a:t>0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3767B9C-9D6A-714F-9BBD-41F69A1D52A5}"/>
                  </a:ext>
                </a:extLst>
              </p:cNvPr>
              <p:cNvGrpSpPr/>
              <p:nvPr/>
            </p:nvGrpSpPr>
            <p:grpSpPr>
              <a:xfrm rot="20985697">
                <a:off x="488385" y="1464954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0510FE4C-4746-C841-B7B3-28B0C69F48AF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40</a:t>
                  </a:r>
                </a:p>
              </p:txBody>
            </p:sp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3EEAB112-144E-E745-AEBC-C67AD9C33ED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1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328E71B-FBA7-D447-BAF1-3D9BBA278757}"/>
                  </a:ext>
                </a:extLst>
              </p:cNvPr>
              <p:cNvGrpSpPr/>
              <p:nvPr/>
            </p:nvGrpSpPr>
            <p:grpSpPr>
              <a:xfrm>
                <a:off x="794164" y="1543633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909C931E-93B8-D44D-A630-ACFECD299C14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20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9E975813-5638-D844-8702-E78D489757D3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2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949E803-6570-8140-AF7F-EDBE2B62C162}"/>
                  </a:ext>
                </a:extLst>
              </p:cNvPr>
              <p:cNvGrpSpPr/>
              <p:nvPr/>
            </p:nvGrpSpPr>
            <p:grpSpPr>
              <a:xfrm rot="556268">
                <a:off x="1097539" y="1732766"/>
                <a:ext cx="1771105" cy="2620764"/>
                <a:chOff x="5685740" y="1641955"/>
                <a:chExt cx="1753685" cy="2566989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AEB7D41-F938-944F-B9EF-F1447D84D771}"/>
                    </a:ext>
                  </a:extLst>
                </p:cNvPr>
                <p:cNvSpPr/>
                <p:nvPr/>
              </p:nvSpPr>
              <p:spPr>
                <a:xfrm rot="1359458">
                  <a:off x="5685740" y="1747098"/>
                  <a:ext cx="1257300" cy="2461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10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5380833F-453F-BE48-845F-8BB7EBF315E0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3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E699A7F-040F-5B40-BA7D-6B69716B4953}"/>
                  </a:ext>
                </a:extLst>
              </p:cNvPr>
              <p:cNvGrpSpPr/>
              <p:nvPr/>
            </p:nvGrpSpPr>
            <p:grpSpPr>
              <a:xfrm rot="1139697">
                <a:off x="1365108" y="1927524"/>
                <a:ext cx="1771106" cy="2620764"/>
                <a:chOff x="5685739" y="1641955"/>
                <a:chExt cx="1753686" cy="2566988"/>
              </a:xfrm>
            </p:grpSpPr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4D5FC7BB-F123-D841-8691-245039B535C5}"/>
                    </a:ext>
                  </a:extLst>
                </p:cNvPr>
                <p:cNvSpPr/>
                <p:nvPr/>
              </p:nvSpPr>
              <p:spPr>
                <a:xfrm rot="1359458">
                  <a:off x="5685739" y="1747098"/>
                  <a:ext cx="1257300" cy="24618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731520" rtlCol="0" anchor="t" anchorCtr="0"/>
                <a:lstStyle/>
                <a:p>
                  <a:pPr algn="ctr"/>
                  <a:r>
                    <a:rPr lang="en-US" sz="2400" b="1" dirty="0"/>
                    <a:t>30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B8B43836-6639-D44A-A901-7C69CCF8B26A}"/>
                    </a:ext>
                  </a:extLst>
                </p:cNvPr>
                <p:cNvSpPr/>
                <p:nvPr/>
              </p:nvSpPr>
              <p:spPr>
                <a:xfrm rot="1319206">
                  <a:off x="6258178" y="1641955"/>
                  <a:ext cx="1181247" cy="21836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914400" rtlCol="0" anchor="ctr" anchorCtr="0"/>
                <a:lstStyle/>
                <a:p>
                  <a:pPr algn="ctr"/>
                  <a:r>
                    <a:rPr lang="en-US" sz="2400" b="1" dirty="0"/>
                    <a:t>4</a:t>
                  </a: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F6D555-211A-ED45-A001-98657580F62F}"/>
                </a:ext>
              </a:extLst>
            </p:cNvPr>
            <p:cNvSpPr txBox="1"/>
            <p:nvPr/>
          </p:nvSpPr>
          <p:spPr>
            <a:xfrm>
              <a:off x="2731472" y="1271794"/>
              <a:ext cx="238705" cy="369332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12493D8-DCB2-AE45-AE6B-13665FA7559A}"/>
              </a:ext>
            </a:extLst>
          </p:cNvPr>
          <p:cNvGrpSpPr/>
          <p:nvPr/>
        </p:nvGrpSpPr>
        <p:grpSpPr>
          <a:xfrm>
            <a:off x="7267614" y="3692840"/>
            <a:ext cx="2927548" cy="3109142"/>
            <a:chOff x="208666" y="1439145"/>
            <a:chExt cx="2927548" cy="31091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EA113AB-73B7-D945-AA9A-794D60496A27}"/>
                </a:ext>
              </a:extLst>
            </p:cNvPr>
            <p:cNvGrpSpPr/>
            <p:nvPr/>
          </p:nvGrpSpPr>
          <p:grpSpPr>
            <a:xfrm rot="20305872">
              <a:off x="208666" y="1439145"/>
              <a:ext cx="1753685" cy="2566989"/>
              <a:chOff x="5685740" y="1641955"/>
              <a:chExt cx="1753685" cy="2566989"/>
            </a:xfrm>
          </p:grpSpPr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63E0BA18-3322-5C44-920F-9BD88E808980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10</a:t>
                </a: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7356CF03-B98D-A841-B285-462A4C4FEB63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14400" rtlCol="0" anchor="ctr" anchorCtr="0"/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96C9DB6-647F-6D49-865C-3A142B00186A}"/>
                </a:ext>
              </a:extLst>
            </p:cNvPr>
            <p:cNvGrpSpPr/>
            <p:nvPr/>
          </p:nvGrpSpPr>
          <p:grpSpPr>
            <a:xfrm rot="20985697">
              <a:off x="488385" y="1464954"/>
              <a:ext cx="1771105" cy="2620764"/>
              <a:chOff x="5685740" y="1641955"/>
              <a:chExt cx="1753685" cy="2566989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EC847F4C-987D-624E-9339-841E11FC62BD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20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12E570F4-0363-7F44-AA20-EC291948F72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E2EFFA5-E6EA-6245-BADE-E2A56E604F57}"/>
                </a:ext>
              </a:extLst>
            </p:cNvPr>
            <p:cNvGrpSpPr/>
            <p:nvPr/>
          </p:nvGrpSpPr>
          <p:grpSpPr>
            <a:xfrm>
              <a:off x="794164" y="1543633"/>
              <a:ext cx="1771105" cy="2620764"/>
              <a:chOff x="5685740" y="1641955"/>
              <a:chExt cx="1753685" cy="2566989"/>
            </a:xfrm>
          </p:grpSpPr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C97291A6-9338-9747-93A8-89A72621978F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40</a:t>
                </a: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5E30E932-1523-A84E-8B84-0488C80EC87E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C3287F6-C2A8-824C-8DE6-E4F6B33EDF64}"/>
                </a:ext>
              </a:extLst>
            </p:cNvPr>
            <p:cNvGrpSpPr/>
            <p:nvPr/>
          </p:nvGrpSpPr>
          <p:grpSpPr>
            <a:xfrm rot="556268">
              <a:off x="1097539" y="1732766"/>
              <a:ext cx="1771105" cy="2620764"/>
              <a:chOff x="5685740" y="1641955"/>
              <a:chExt cx="1753685" cy="256698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194D4137-5394-714C-B71E-2EEA9122BE2A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r>
                  <a:rPr lang="en-US" sz="2400" b="1" dirty="0"/>
                  <a:t>50</a:t>
                </a:r>
              </a:p>
            </p:txBody>
          </p:sp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DD2DF2D-5E10-6C4B-A56A-C2F9A93697AD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3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3AFA4D7-194B-8345-A5E3-7B19B98A8FB4}"/>
                </a:ext>
              </a:extLst>
            </p:cNvPr>
            <p:cNvGrpSpPr/>
            <p:nvPr/>
          </p:nvGrpSpPr>
          <p:grpSpPr>
            <a:xfrm rot="1139697">
              <a:off x="1365109" y="1927523"/>
              <a:ext cx="1771105" cy="2620764"/>
              <a:chOff x="5685740" y="1641955"/>
              <a:chExt cx="1753685" cy="2566989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EA243A3A-3CEA-FE43-9D54-20C3E3518ED9}"/>
                  </a:ext>
                </a:extLst>
              </p:cNvPr>
              <p:cNvSpPr/>
              <p:nvPr/>
            </p:nvSpPr>
            <p:spPr>
              <a:xfrm rot="1359458">
                <a:off x="5685740" y="1747098"/>
                <a:ext cx="1257300" cy="24618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731520" rtlCol="0" anchor="t" anchorCtr="0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DE523E20-64D2-7F42-AF34-53644D714976}"/>
                  </a:ext>
                </a:extLst>
              </p:cNvPr>
              <p:cNvSpPr/>
              <p:nvPr/>
            </p:nvSpPr>
            <p:spPr>
              <a:xfrm rot="1319206">
                <a:off x="6258178" y="1641955"/>
                <a:ext cx="1181247" cy="218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914400" rtlCol="0" anchor="ctr" anchorCtr="0"/>
              <a:lstStyle/>
              <a:p>
                <a:pPr algn="ctr"/>
                <a:r>
                  <a:rPr lang="en-US" sz="2400" b="1" dirty="0"/>
                  <a:t>4</a:t>
                </a:r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7E64238-B03C-8A45-9EBA-FBAB0C91A928}"/>
              </a:ext>
            </a:extLst>
          </p:cNvPr>
          <p:cNvSpPr txBox="1"/>
          <p:nvPr/>
        </p:nvSpPr>
        <p:spPr>
          <a:xfrm>
            <a:off x="5058619" y="2480384"/>
            <a:ext cx="1452050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j is -1</a:t>
            </a:r>
          </a:p>
          <a:p>
            <a:endParaRPr lang="en-US" dirty="0"/>
          </a:p>
          <a:p>
            <a:r>
              <a:rPr lang="en-US" dirty="0"/>
              <a:t>b[j + 1] = a[i]</a:t>
            </a:r>
          </a:p>
        </p:txBody>
      </p:sp>
    </p:spTree>
    <p:extLst>
      <p:ext uri="{BB962C8B-B14F-4D97-AF65-F5344CB8AC3E}">
        <p14:creationId xmlns:p14="http://schemas.microsoft.com/office/powerpoint/2010/main" val="409586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1173</Words>
  <Application>Microsoft Macintosh PowerPoint</Application>
  <PresentationFormat>Widescreen</PresentationFormat>
  <Paragraphs>557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239</cp:revision>
  <dcterms:created xsi:type="dcterms:W3CDTF">2021-10-23T03:25:23Z</dcterms:created>
  <dcterms:modified xsi:type="dcterms:W3CDTF">2022-05-23T22:28:51Z</dcterms:modified>
</cp:coreProperties>
</file>