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9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3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Quick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06443"/>
              </p:ext>
            </p:extLst>
          </p:nvPr>
        </p:nvGraphicFramePr>
        <p:xfrm>
          <a:off x="1147209" y="117423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1399271" y="2174771"/>
            <a:ext cx="566164" cy="101566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10380361" y="2174771"/>
            <a:ext cx="664422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98327"/>
              </p:ext>
            </p:extLst>
          </p:nvPr>
        </p:nvGraphicFramePr>
        <p:xfrm>
          <a:off x="1147213" y="3277670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1399275" y="4278210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2D7FA-1119-D048-AAE0-3BBE6DCB7AF4}"/>
              </a:ext>
            </a:extLst>
          </p:cNvPr>
          <p:cNvSpPr txBox="1"/>
          <p:nvPr/>
        </p:nvSpPr>
        <p:spPr>
          <a:xfrm>
            <a:off x="10380364" y="4278210"/>
            <a:ext cx="664407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B1A5D-9406-0547-A964-3B862983F892}"/>
              </a:ext>
            </a:extLst>
          </p:cNvPr>
          <p:cNvSpPr txBox="1"/>
          <p:nvPr/>
        </p:nvSpPr>
        <p:spPr>
          <a:xfrm>
            <a:off x="2392471" y="432315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15F648D8-E430-FB46-910F-4E1E4F25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99239"/>
              </p:ext>
            </p:extLst>
          </p:nvPr>
        </p:nvGraphicFramePr>
        <p:xfrm>
          <a:off x="1147213" y="5110160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6127550-7490-AA4E-B90E-96AFDAB0B703}"/>
              </a:ext>
            </a:extLst>
          </p:cNvPr>
          <p:cNvSpPr txBox="1"/>
          <p:nvPr/>
        </p:nvSpPr>
        <p:spPr>
          <a:xfrm>
            <a:off x="1399275" y="6110700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0544-1A7F-1542-B7C1-7164B687D77E}"/>
              </a:ext>
            </a:extLst>
          </p:cNvPr>
          <p:cNvSpPr txBox="1"/>
          <p:nvPr/>
        </p:nvSpPr>
        <p:spPr>
          <a:xfrm>
            <a:off x="10380364" y="6110700"/>
            <a:ext cx="664395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3D476-BAC2-0E48-ADF3-0B1F331F10E3}"/>
              </a:ext>
            </a:extLst>
          </p:cNvPr>
          <p:cNvSpPr txBox="1"/>
          <p:nvPr/>
        </p:nvSpPr>
        <p:spPr>
          <a:xfrm>
            <a:off x="3275340" y="608000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5072637" y="2305917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F11D9-E499-D54E-8627-D29318FF7BB1}"/>
              </a:ext>
            </a:extLst>
          </p:cNvPr>
          <p:cNvSpPr txBox="1"/>
          <p:nvPr/>
        </p:nvSpPr>
        <p:spPr>
          <a:xfrm>
            <a:off x="5072637" y="4338463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9B349-CBC8-7546-93D5-3547A5AB511B}"/>
              </a:ext>
            </a:extLst>
          </p:cNvPr>
          <p:cNvSpPr txBox="1"/>
          <p:nvPr/>
        </p:nvSpPr>
        <p:spPr>
          <a:xfrm>
            <a:off x="5072637" y="6218421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</p:spTree>
    <p:extLst>
      <p:ext uri="{BB962C8B-B14F-4D97-AF65-F5344CB8AC3E}">
        <p14:creationId xmlns:p14="http://schemas.microsoft.com/office/powerpoint/2010/main" val="4097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95465"/>
              </p:ext>
            </p:extLst>
          </p:nvPr>
        </p:nvGraphicFramePr>
        <p:xfrm>
          <a:off x="535356" y="364629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787418" y="136516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787418" y="200351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3703492" y="143055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77216-8612-6E4B-B5FF-2B9AD6E9293E}"/>
              </a:ext>
            </a:extLst>
          </p:cNvPr>
          <p:cNvSpPr txBox="1"/>
          <p:nvPr/>
        </p:nvSpPr>
        <p:spPr>
          <a:xfrm>
            <a:off x="3654372" y="195986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063545AC-A281-68BA-B2C0-7C626DB8B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98346"/>
              </p:ext>
            </p:extLst>
          </p:nvPr>
        </p:nvGraphicFramePr>
        <p:xfrm>
          <a:off x="535356" y="2550111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C2BF23-1E78-C6CA-1923-654EE99580C4}"/>
              </a:ext>
            </a:extLst>
          </p:cNvPr>
          <p:cNvSpPr txBox="1"/>
          <p:nvPr/>
        </p:nvSpPr>
        <p:spPr>
          <a:xfrm>
            <a:off x="787418" y="355065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B5B1A-4DCA-7DC3-B3B1-833BB05FB1FC}"/>
              </a:ext>
            </a:extLst>
          </p:cNvPr>
          <p:cNvSpPr txBox="1"/>
          <p:nvPr/>
        </p:nvSpPr>
        <p:spPr>
          <a:xfrm>
            <a:off x="1755606" y="361008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B5F5B-FFEA-EB1B-5EFF-39C66BC157AE}"/>
              </a:ext>
            </a:extLst>
          </p:cNvPr>
          <p:cNvSpPr txBox="1"/>
          <p:nvPr/>
        </p:nvSpPr>
        <p:spPr>
          <a:xfrm>
            <a:off x="3703492" y="361603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5B5A11-204C-9CFB-1138-30AC6AEF2491}"/>
              </a:ext>
            </a:extLst>
          </p:cNvPr>
          <p:cNvSpPr txBox="1"/>
          <p:nvPr/>
        </p:nvSpPr>
        <p:spPr>
          <a:xfrm>
            <a:off x="3654372" y="4145344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2BAAB569-764D-C570-3A66-CD2873EF0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09507"/>
              </p:ext>
            </p:extLst>
          </p:nvPr>
        </p:nvGraphicFramePr>
        <p:xfrm>
          <a:off x="535356" y="4668695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21B5EE7-27DD-CB93-7D5F-D513D46AB55F}"/>
              </a:ext>
            </a:extLst>
          </p:cNvPr>
          <p:cNvSpPr txBox="1"/>
          <p:nvPr/>
        </p:nvSpPr>
        <p:spPr>
          <a:xfrm>
            <a:off x="787418" y="5669235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A0CC5-5C65-2983-DA63-838C8A1A9538}"/>
              </a:ext>
            </a:extLst>
          </p:cNvPr>
          <p:cNvSpPr txBox="1"/>
          <p:nvPr/>
        </p:nvSpPr>
        <p:spPr>
          <a:xfrm>
            <a:off x="1755606" y="572866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A7AE7-D752-6FD9-B73B-D1CAB2DB26D6}"/>
              </a:ext>
            </a:extLst>
          </p:cNvPr>
          <p:cNvSpPr txBox="1"/>
          <p:nvPr/>
        </p:nvSpPr>
        <p:spPr>
          <a:xfrm>
            <a:off x="3703492" y="573462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C95DD-13DB-8B88-BA88-49E5B4822CC2}"/>
              </a:ext>
            </a:extLst>
          </p:cNvPr>
          <p:cNvSpPr txBox="1"/>
          <p:nvPr/>
        </p:nvSpPr>
        <p:spPr>
          <a:xfrm>
            <a:off x="3654372" y="6263928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3A2ED8A1-B930-EAE7-4988-3B8752B16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79258"/>
              </p:ext>
            </p:extLst>
          </p:nvPr>
        </p:nvGraphicFramePr>
        <p:xfrm>
          <a:off x="6514815" y="364629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8FF142-6D32-A3AB-45A5-F23682EE92C9}"/>
              </a:ext>
            </a:extLst>
          </p:cNvPr>
          <p:cNvSpPr txBox="1"/>
          <p:nvPr/>
        </p:nvSpPr>
        <p:spPr>
          <a:xfrm>
            <a:off x="6766877" y="136516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41639-3E2D-B096-4A2D-C74E081C6904}"/>
              </a:ext>
            </a:extLst>
          </p:cNvPr>
          <p:cNvSpPr txBox="1"/>
          <p:nvPr/>
        </p:nvSpPr>
        <p:spPr>
          <a:xfrm>
            <a:off x="8772101" y="143055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31AF0-8A89-C336-49DF-1DBFDEA6B371}"/>
              </a:ext>
            </a:extLst>
          </p:cNvPr>
          <p:cNvSpPr txBox="1"/>
          <p:nvPr/>
        </p:nvSpPr>
        <p:spPr>
          <a:xfrm>
            <a:off x="9682951" y="143055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8405-110E-12D6-CD93-429F122F73F2}"/>
              </a:ext>
            </a:extLst>
          </p:cNvPr>
          <p:cNvSpPr txBox="1"/>
          <p:nvPr/>
        </p:nvSpPr>
        <p:spPr>
          <a:xfrm>
            <a:off x="9633831" y="195986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6BBCBBE7-B7E1-DEA5-AC4C-34CD9E22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73613"/>
              </p:ext>
            </p:extLst>
          </p:nvPr>
        </p:nvGraphicFramePr>
        <p:xfrm>
          <a:off x="6514815" y="2550111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8B9606F-F060-BB9B-0603-8AE0BFA4455F}"/>
              </a:ext>
            </a:extLst>
          </p:cNvPr>
          <p:cNvSpPr txBox="1"/>
          <p:nvPr/>
        </p:nvSpPr>
        <p:spPr>
          <a:xfrm>
            <a:off x="6766877" y="355065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2EEAAC-94C7-4F8D-9E02-CCFCDBE0D641}"/>
              </a:ext>
            </a:extLst>
          </p:cNvPr>
          <p:cNvSpPr txBox="1"/>
          <p:nvPr/>
        </p:nvSpPr>
        <p:spPr>
          <a:xfrm>
            <a:off x="8772101" y="361603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34B6D2-9EAA-A1C2-F4C8-088C5C3F43AB}"/>
              </a:ext>
            </a:extLst>
          </p:cNvPr>
          <p:cNvSpPr txBox="1"/>
          <p:nvPr/>
        </p:nvSpPr>
        <p:spPr>
          <a:xfrm>
            <a:off x="8772101" y="40584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5C9966-D25F-ECC9-71D9-EA211E92E578}"/>
              </a:ext>
            </a:extLst>
          </p:cNvPr>
          <p:cNvSpPr txBox="1"/>
          <p:nvPr/>
        </p:nvSpPr>
        <p:spPr>
          <a:xfrm>
            <a:off x="9584712" y="370453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1767469E-7BCF-2B69-E509-13F0D381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84396"/>
              </p:ext>
            </p:extLst>
          </p:nvPr>
        </p:nvGraphicFramePr>
        <p:xfrm>
          <a:off x="6619565" y="4669323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184863D-AA08-7E83-C24C-A8FF2E224346}"/>
              </a:ext>
            </a:extLst>
          </p:cNvPr>
          <p:cNvSpPr txBox="1"/>
          <p:nvPr/>
        </p:nvSpPr>
        <p:spPr>
          <a:xfrm>
            <a:off x="6871627" y="5669863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1F68B-76B2-9D05-64E6-55F34626C411}"/>
              </a:ext>
            </a:extLst>
          </p:cNvPr>
          <p:cNvSpPr txBox="1"/>
          <p:nvPr/>
        </p:nvSpPr>
        <p:spPr>
          <a:xfrm>
            <a:off x="8876851" y="573524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4BEC72-C0DF-9BDB-91A3-F417CD583E69}"/>
              </a:ext>
            </a:extLst>
          </p:cNvPr>
          <p:cNvSpPr txBox="1"/>
          <p:nvPr/>
        </p:nvSpPr>
        <p:spPr>
          <a:xfrm>
            <a:off x="7874239" y="572866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129DF-C833-686F-8EDB-0670E2DFD49A}"/>
              </a:ext>
            </a:extLst>
          </p:cNvPr>
          <p:cNvSpPr txBox="1"/>
          <p:nvPr/>
        </p:nvSpPr>
        <p:spPr>
          <a:xfrm>
            <a:off x="9689462" y="5823751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7436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1767469E-7BCF-2B69-E509-13F0D381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54741"/>
              </p:ext>
            </p:extLst>
          </p:nvPr>
        </p:nvGraphicFramePr>
        <p:xfrm>
          <a:off x="535356" y="563488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184863D-AA08-7E83-C24C-A8FF2E224346}"/>
              </a:ext>
            </a:extLst>
          </p:cNvPr>
          <p:cNvSpPr txBox="1"/>
          <p:nvPr/>
        </p:nvSpPr>
        <p:spPr>
          <a:xfrm>
            <a:off x="787418" y="1564028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1F68B-76B2-9D05-64E6-55F34626C411}"/>
              </a:ext>
            </a:extLst>
          </p:cNvPr>
          <p:cNvSpPr txBox="1"/>
          <p:nvPr/>
        </p:nvSpPr>
        <p:spPr>
          <a:xfrm>
            <a:off x="2792642" y="1629414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4BEC72-C0DF-9BDB-91A3-F417CD583E69}"/>
              </a:ext>
            </a:extLst>
          </p:cNvPr>
          <p:cNvSpPr txBox="1"/>
          <p:nvPr/>
        </p:nvSpPr>
        <p:spPr>
          <a:xfrm>
            <a:off x="1790030" y="162283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129DF-C833-686F-8EDB-0670E2DFD49A}"/>
              </a:ext>
            </a:extLst>
          </p:cNvPr>
          <p:cNvSpPr txBox="1"/>
          <p:nvPr/>
        </p:nvSpPr>
        <p:spPr>
          <a:xfrm>
            <a:off x="3605253" y="1717916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8ECF1C04-F647-A580-A932-1BE9E75C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21491"/>
              </p:ext>
            </p:extLst>
          </p:nvPr>
        </p:nvGraphicFramePr>
        <p:xfrm>
          <a:off x="535356" y="2854719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EFFF351-4BF7-564A-1E8B-73EB17BA38D4}"/>
              </a:ext>
            </a:extLst>
          </p:cNvPr>
          <p:cNvSpPr txBox="1"/>
          <p:nvPr/>
        </p:nvSpPr>
        <p:spPr>
          <a:xfrm>
            <a:off x="787418" y="385525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C55628-2893-FA2F-9650-0A7A904D34AE}"/>
              </a:ext>
            </a:extLst>
          </p:cNvPr>
          <p:cNvSpPr txBox="1"/>
          <p:nvPr/>
        </p:nvSpPr>
        <p:spPr>
          <a:xfrm>
            <a:off x="2792642" y="392064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B1C2-D57B-38F8-556F-D7547D1C2CD3}"/>
              </a:ext>
            </a:extLst>
          </p:cNvPr>
          <p:cNvSpPr txBox="1"/>
          <p:nvPr/>
        </p:nvSpPr>
        <p:spPr>
          <a:xfrm>
            <a:off x="1790030" y="391406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07ED97-1E71-EAAB-E800-85DF6359D7E2}"/>
              </a:ext>
            </a:extLst>
          </p:cNvPr>
          <p:cNvSpPr txBox="1"/>
          <p:nvPr/>
        </p:nvSpPr>
        <p:spPr>
          <a:xfrm>
            <a:off x="3605253" y="4009147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8827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DataStructures.QuickSortProj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DataStructures.QuickSortProj.Tests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DataStructures.QuickSortProj.Tests</a:t>
            </a:r>
            <a:r>
              <a:rPr lang="en-US" dirty="0"/>
              <a:t>/</a:t>
            </a:r>
            <a:r>
              <a:rPr lang="en-US" dirty="0" err="1"/>
              <a:t>DataStructures.QuickSortProj.Tests.csproj</a:t>
            </a:r>
            <a:r>
              <a:rPr lang="en-US" dirty="0"/>
              <a:t> reference ./</a:t>
            </a:r>
            <a:r>
              <a:rPr lang="en-US" dirty="0" err="1"/>
              <a:t>DataStructures.QuickSortProj</a:t>
            </a:r>
            <a:r>
              <a:rPr lang="en-US" dirty="0"/>
              <a:t>/</a:t>
            </a:r>
            <a:r>
              <a:rPr lang="en-US" dirty="0" err="1"/>
              <a:t>DataStructures.QuickSortProj.csproj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70E86D5B-53FA-1F46-94C5-9A9AB64F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40342"/>
              </p:ext>
            </p:extLst>
          </p:nvPr>
        </p:nvGraphicFramePr>
        <p:xfrm>
          <a:off x="957536" y="345838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A2D82BF-2C4C-3348-B41A-D0DE429CDB18}"/>
              </a:ext>
            </a:extLst>
          </p:cNvPr>
          <p:cNvSpPr txBox="1"/>
          <p:nvPr/>
        </p:nvSpPr>
        <p:spPr>
          <a:xfrm>
            <a:off x="1209598" y="1346378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3B944-1F71-3F4B-A67D-86325AB1252F}"/>
              </a:ext>
            </a:extLst>
          </p:cNvPr>
          <p:cNvSpPr txBox="1"/>
          <p:nvPr/>
        </p:nvSpPr>
        <p:spPr>
          <a:xfrm>
            <a:off x="10190687" y="1346378"/>
            <a:ext cx="664417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1FBA3D-E1EF-5E4E-A9AE-95995F35D1D6}"/>
              </a:ext>
            </a:extLst>
          </p:cNvPr>
          <p:cNvSpPr txBox="1"/>
          <p:nvPr/>
        </p:nvSpPr>
        <p:spPr>
          <a:xfrm>
            <a:off x="4882960" y="1454099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3599AF60-7F33-AF49-83CA-F9C54A3C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1872"/>
              </p:ext>
            </p:extLst>
          </p:nvPr>
        </p:nvGraphicFramePr>
        <p:xfrm>
          <a:off x="957536" y="2556412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3ACCFC2-8042-DB41-8272-4D0A20AB2DDD}"/>
              </a:ext>
            </a:extLst>
          </p:cNvPr>
          <p:cNvSpPr txBox="1"/>
          <p:nvPr/>
        </p:nvSpPr>
        <p:spPr>
          <a:xfrm>
            <a:off x="1209598" y="3556952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DAF07-309C-C942-B1D5-CD68BDD3AF45}"/>
              </a:ext>
            </a:extLst>
          </p:cNvPr>
          <p:cNvSpPr txBox="1"/>
          <p:nvPr/>
        </p:nvSpPr>
        <p:spPr>
          <a:xfrm>
            <a:off x="9218536" y="35670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E1FEBF-B6A6-5649-AB56-6FEEB0029A9F}"/>
              </a:ext>
            </a:extLst>
          </p:cNvPr>
          <p:cNvSpPr txBox="1"/>
          <p:nvPr/>
        </p:nvSpPr>
        <p:spPr>
          <a:xfrm>
            <a:off x="4882960" y="3664673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79D8E18C-E0A2-C840-B219-A39666A1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51521"/>
              </p:ext>
            </p:extLst>
          </p:nvPr>
        </p:nvGraphicFramePr>
        <p:xfrm>
          <a:off x="957536" y="4803736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3482EA7-6CA5-E14C-A8FC-614ED13A2466}"/>
              </a:ext>
            </a:extLst>
          </p:cNvPr>
          <p:cNvSpPr txBox="1"/>
          <p:nvPr/>
        </p:nvSpPr>
        <p:spPr>
          <a:xfrm>
            <a:off x="1209598" y="5804276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01A88D-59FF-9A40-A335-62EDD1598597}"/>
              </a:ext>
            </a:extLst>
          </p:cNvPr>
          <p:cNvSpPr txBox="1"/>
          <p:nvPr/>
        </p:nvSpPr>
        <p:spPr>
          <a:xfrm>
            <a:off x="8169383" y="58042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35FCA2-BF62-5148-9BA0-B05C91CCE70D}"/>
              </a:ext>
            </a:extLst>
          </p:cNvPr>
          <p:cNvSpPr txBox="1"/>
          <p:nvPr/>
        </p:nvSpPr>
        <p:spPr>
          <a:xfrm>
            <a:off x="4882960" y="5911997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D7669C-CC20-F945-B831-D947996DAB34}"/>
              </a:ext>
            </a:extLst>
          </p:cNvPr>
          <p:cNvSpPr txBox="1"/>
          <p:nvPr/>
        </p:nvSpPr>
        <p:spPr>
          <a:xfrm>
            <a:off x="3139330" y="58042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52B3BD-C46E-0148-959F-A3F6980B6243}"/>
              </a:ext>
            </a:extLst>
          </p:cNvPr>
          <p:cNvSpPr txBox="1"/>
          <p:nvPr/>
        </p:nvSpPr>
        <p:spPr>
          <a:xfrm>
            <a:off x="3139330" y="1332554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DA42D4-A1E6-F049-A5F0-9B2B4FCC80FF}"/>
              </a:ext>
            </a:extLst>
          </p:cNvPr>
          <p:cNvSpPr txBox="1"/>
          <p:nvPr/>
        </p:nvSpPr>
        <p:spPr>
          <a:xfrm>
            <a:off x="3126742" y="354312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62A44-68A1-E545-A82D-1A6BB66DF5D6}"/>
              </a:ext>
            </a:extLst>
          </p:cNvPr>
          <p:cNvSpPr txBox="1"/>
          <p:nvPr/>
        </p:nvSpPr>
        <p:spPr>
          <a:xfrm>
            <a:off x="10190686" y="3585343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C22B3-8795-C142-A31B-16F6D828C5D9}"/>
              </a:ext>
            </a:extLst>
          </p:cNvPr>
          <p:cNvSpPr txBox="1"/>
          <p:nvPr/>
        </p:nvSpPr>
        <p:spPr>
          <a:xfrm>
            <a:off x="10190686" y="5804276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4109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ABE2C218-EA90-7645-8254-79D544C55F60}"/>
              </a:ext>
            </a:extLst>
          </p:cNvPr>
          <p:cNvGraphicFramePr>
            <a:graphicFrameLocks noGrp="1"/>
          </p:cNvGraphicFramePr>
          <p:nvPr/>
        </p:nvGraphicFramePr>
        <p:xfrm>
          <a:off x="1004662" y="287436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B3A4E4E-2E41-A242-9507-E37A5E753F02}"/>
              </a:ext>
            </a:extLst>
          </p:cNvPr>
          <p:cNvSpPr txBox="1"/>
          <p:nvPr/>
        </p:nvSpPr>
        <p:spPr>
          <a:xfrm>
            <a:off x="1256724" y="1287976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013EBC-3989-864B-85E7-320A9637AE70}"/>
              </a:ext>
            </a:extLst>
          </p:cNvPr>
          <p:cNvSpPr txBox="1"/>
          <p:nvPr/>
        </p:nvSpPr>
        <p:spPr>
          <a:xfrm>
            <a:off x="8216509" y="12879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0A045E-35B4-9045-8724-AD409F7E2A50}"/>
              </a:ext>
            </a:extLst>
          </p:cNvPr>
          <p:cNvSpPr txBox="1"/>
          <p:nvPr/>
        </p:nvSpPr>
        <p:spPr>
          <a:xfrm>
            <a:off x="4469562" y="1468814"/>
            <a:ext cx="3030005" cy="70788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“i” and “j” don’t cross each other, swap a[i] , a[j]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FCC03E-CDE8-FD4E-8848-8FEE7EC66DB4}"/>
              </a:ext>
            </a:extLst>
          </p:cNvPr>
          <p:cNvSpPr txBox="1"/>
          <p:nvPr/>
        </p:nvSpPr>
        <p:spPr>
          <a:xfrm>
            <a:off x="3186456" y="12879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0535B31D-BC73-F841-A24C-1E37CED1AB4E}"/>
              </a:ext>
            </a:extLst>
          </p:cNvPr>
          <p:cNvGraphicFramePr>
            <a:graphicFrameLocks noGrp="1"/>
          </p:cNvGraphicFramePr>
          <p:nvPr/>
        </p:nvGraphicFramePr>
        <p:xfrm>
          <a:off x="1004662" y="2395442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EC6EAE9-DD62-2640-86E3-0595311AA660}"/>
              </a:ext>
            </a:extLst>
          </p:cNvPr>
          <p:cNvSpPr txBox="1"/>
          <p:nvPr/>
        </p:nvSpPr>
        <p:spPr>
          <a:xfrm>
            <a:off x="1256724" y="3395982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169579-DA98-F643-8994-A328BE009916}"/>
              </a:ext>
            </a:extLst>
          </p:cNvPr>
          <p:cNvSpPr txBox="1"/>
          <p:nvPr/>
        </p:nvSpPr>
        <p:spPr>
          <a:xfrm>
            <a:off x="8216509" y="33959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26BA73-8166-2945-8A3E-2DFE6CA525CB}"/>
              </a:ext>
            </a:extLst>
          </p:cNvPr>
          <p:cNvSpPr txBox="1"/>
          <p:nvPr/>
        </p:nvSpPr>
        <p:spPr>
          <a:xfrm>
            <a:off x="4956107" y="3596037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C9406-DE50-4440-B633-C1045B6EA5EC}"/>
              </a:ext>
            </a:extLst>
          </p:cNvPr>
          <p:cNvSpPr txBox="1"/>
          <p:nvPr/>
        </p:nvSpPr>
        <p:spPr>
          <a:xfrm>
            <a:off x="3186456" y="33959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EB510F86-C407-5543-9B4E-1539FC57A5AC}"/>
              </a:ext>
            </a:extLst>
          </p:cNvPr>
          <p:cNvGraphicFramePr>
            <a:graphicFrameLocks noGrp="1"/>
          </p:cNvGraphicFramePr>
          <p:nvPr/>
        </p:nvGraphicFramePr>
        <p:xfrm>
          <a:off x="1004662" y="457662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A2A4262-266B-924A-8E55-DF1B78B721ED}"/>
              </a:ext>
            </a:extLst>
          </p:cNvPr>
          <p:cNvSpPr txBox="1"/>
          <p:nvPr/>
        </p:nvSpPr>
        <p:spPr>
          <a:xfrm>
            <a:off x="1256724" y="557716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222843-B765-644B-A5AC-5CD0BA531D68}"/>
              </a:ext>
            </a:extLst>
          </p:cNvPr>
          <p:cNvSpPr txBox="1"/>
          <p:nvPr/>
        </p:nvSpPr>
        <p:spPr>
          <a:xfrm>
            <a:off x="8216509" y="557716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BFFCD-E810-2547-A5A7-611124D467FE}"/>
              </a:ext>
            </a:extLst>
          </p:cNvPr>
          <p:cNvSpPr txBox="1"/>
          <p:nvPr/>
        </p:nvSpPr>
        <p:spPr>
          <a:xfrm>
            <a:off x="4956107" y="5777216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812F-6899-424D-AABD-14DAD126A147}"/>
              </a:ext>
            </a:extLst>
          </p:cNvPr>
          <p:cNvSpPr txBox="1"/>
          <p:nvPr/>
        </p:nvSpPr>
        <p:spPr>
          <a:xfrm>
            <a:off x="4170452" y="557166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32D8F-147D-5745-A9BD-C0D091F7A502}"/>
              </a:ext>
            </a:extLst>
          </p:cNvPr>
          <p:cNvSpPr txBox="1"/>
          <p:nvPr/>
        </p:nvSpPr>
        <p:spPr>
          <a:xfrm>
            <a:off x="10138127" y="5585993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38CCD-A4C2-BF4D-B28C-A930E768B0C5}"/>
              </a:ext>
            </a:extLst>
          </p:cNvPr>
          <p:cNvSpPr txBox="1"/>
          <p:nvPr/>
        </p:nvSpPr>
        <p:spPr>
          <a:xfrm>
            <a:off x="10125077" y="339598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A249B-FD12-154A-B897-C64C12591C56}"/>
              </a:ext>
            </a:extLst>
          </p:cNvPr>
          <p:cNvSpPr txBox="1"/>
          <p:nvPr/>
        </p:nvSpPr>
        <p:spPr>
          <a:xfrm>
            <a:off x="10138126" y="131596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8412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EB510F86-C407-5543-9B4E-1539FC57A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77560"/>
              </p:ext>
            </p:extLst>
          </p:nvPr>
        </p:nvGraphicFramePr>
        <p:xfrm>
          <a:off x="879534" y="282526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A2A4262-266B-924A-8E55-DF1B78B721ED}"/>
              </a:ext>
            </a:extLst>
          </p:cNvPr>
          <p:cNvSpPr txBox="1"/>
          <p:nvPr/>
        </p:nvSpPr>
        <p:spPr>
          <a:xfrm>
            <a:off x="1131596" y="1283066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222843-B765-644B-A5AC-5CD0BA531D68}"/>
              </a:ext>
            </a:extLst>
          </p:cNvPr>
          <p:cNvSpPr txBox="1"/>
          <p:nvPr/>
        </p:nvSpPr>
        <p:spPr>
          <a:xfrm>
            <a:off x="8091381" y="128306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BFFCD-E810-2547-A5A7-611124D467FE}"/>
              </a:ext>
            </a:extLst>
          </p:cNvPr>
          <p:cNvSpPr txBox="1"/>
          <p:nvPr/>
        </p:nvSpPr>
        <p:spPr>
          <a:xfrm>
            <a:off x="6117921" y="1494260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812F-6899-424D-AABD-14DAD126A147}"/>
              </a:ext>
            </a:extLst>
          </p:cNvPr>
          <p:cNvSpPr txBox="1"/>
          <p:nvPr/>
        </p:nvSpPr>
        <p:spPr>
          <a:xfrm>
            <a:off x="5092283" y="129420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66FAD30B-2648-2648-BB82-40A31BFC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77529"/>
              </p:ext>
            </p:extLst>
          </p:nvPr>
        </p:nvGraphicFramePr>
        <p:xfrm>
          <a:off x="879534" y="233396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4C34C7-9DC9-6C4A-A50E-F38354DA0EBE}"/>
              </a:ext>
            </a:extLst>
          </p:cNvPr>
          <p:cNvSpPr txBox="1"/>
          <p:nvPr/>
        </p:nvSpPr>
        <p:spPr>
          <a:xfrm>
            <a:off x="1131596" y="333450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D264C-44B2-AB43-93EE-D2CE80D09278}"/>
              </a:ext>
            </a:extLst>
          </p:cNvPr>
          <p:cNvSpPr txBox="1"/>
          <p:nvPr/>
        </p:nvSpPr>
        <p:spPr>
          <a:xfrm>
            <a:off x="8091381" y="33345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EA0E8-02C8-074C-90EE-102AA5BF88B5}"/>
              </a:ext>
            </a:extLst>
          </p:cNvPr>
          <p:cNvSpPr txBox="1"/>
          <p:nvPr/>
        </p:nvSpPr>
        <p:spPr>
          <a:xfrm>
            <a:off x="6095997" y="3688444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36EE-6BF6-6A44-AE41-BE9356139E57}"/>
              </a:ext>
            </a:extLst>
          </p:cNvPr>
          <p:cNvSpPr txBox="1"/>
          <p:nvPr/>
        </p:nvSpPr>
        <p:spPr>
          <a:xfrm>
            <a:off x="5092283" y="334564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3117F150-C698-C749-A744-5E861AA7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71292"/>
              </p:ext>
            </p:extLst>
          </p:nvPr>
        </p:nvGraphicFramePr>
        <p:xfrm>
          <a:off x="901458" y="4617328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54E860-FEF0-634C-8FCE-228D188CE80C}"/>
              </a:ext>
            </a:extLst>
          </p:cNvPr>
          <p:cNvSpPr txBox="1"/>
          <p:nvPr/>
        </p:nvSpPr>
        <p:spPr>
          <a:xfrm>
            <a:off x="1153520" y="5617868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6CFCF-2839-5B41-B57F-0F78B8E47208}"/>
              </a:ext>
            </a:extLst>
          </p:cNvPr>
          <p:cNvSpPr txBox="1"/>
          <p:nvPr/>
        </p:nvSpPr>
        <p:spPr>
          <a:xfrm>
            <a:off x="7157011" y="561786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AE81E-5ED4-9241-890A-955872424122}"/>
              </a:ext>
            </a:extLst>
          </p:cNvPr>
          <p:cNvSpPr txBox="1"/>
          <p:nvPr/>
        </p:nvSpPr>
        <p:spPr>
          <a:xfrm>
            <a:off x="5114207" y="562900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9D3DE-86C9-9743-967B-B00C0E693949}"/>
              </a:ext>
            </a:extLst>
          </p:cNvPr>
          <p:cNvSpPr txBox="1"/>
          <p:nvPr/>
        </p:nvSpPr>
        <p:spPr>
          <a:xfrm>
            <a:off x="4165368" y="6068079"/>
            <a:ext cx="3030005" cy="70788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“i” and “j” don’t cross each other, swap a[i] , a[j]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DAB64-B4A4-E943-A915-535B1C475376}"/>
              </a:ext>
            </a:extLst>
          </p:cNvPr>
          <p:cNvSpPr txBox="1"/>
          <p:nvPr/>
        </p:nvSpPr>
        <p:spPr>
          <a:xfrm>
            <a:off x="10010884" y="5637801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2FF1EE-442B-9A48-98F3-C7DA3545DE0C}"/>
              </a:ext>
            </a:extLst>
          </p:cNvPr>
          <p:cNvSpPr txBox="1"/>
          <p:nvPr/>
        </p:nvSpPr>
        <p:spPr>
          <a:xfrm>
            <a:off x="10010884" y="3345640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1A5721-EF26-8341-826E-03AC7349A0AD}"/>
              </a:ext>
            </a:extLst>
          </p:cNvPr>
          <p:cNvSpPr txBox="1"/>
          <p:nvPr/>
        </p:nvSpPr>
        <p:spPr>
          <a:xfrm>
            <a:off x="10010884" y="1246728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944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3117F150-C698-C749-A744-5E861AA7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41569"/>
              </p:ext>
            </p:extLst>
          </p:nvPr>
        </p:nvGraphicFramePr>
        <p:xfrm>
          <a:off x="879534" y="31426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54E860-FEF0-634C-8FCE-228D188CE80C}"/>
              </a:ext>
            </a:extLst>
          </p:cNvPr>
          <p:cNvSpPr txBox="1"/>
          <p:nvPr/>
        </p:nvSpPr>
        <p:spPr>
          <a:xfrm>
            <a:off x="1131596" y="131480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6CFCF-2839-5B41-B57F-0F78B8E47208}"/>
              </a:ext>
            </a:extLst>
          </p:cNvPr>
          <p:cNvSpPr txBox="1"/>
          <p:nvPr/>
        </p:nvSpPr>
        <p:spPr>
          <a:xfrm>
            <a:off x="7135087" y="131480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AE81E-5ED4-9241-890A-955872424122}"/>
              </a:ext>
            </a:extLst>
          </p:cNvPr>
          <p:cNvSpPr txBox="1"/>
          <p:nvPr/>
        </p:nvSpPr>
        <p:spPr>
          <a:xfrm>
            <a:off x="5092283" y="132594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9D3DE-86C9-9743-967B-B00C0E693949}"/>
              </a:ext>
            </a:extLst>
          </p:cNvPr>
          <p:cNvSpPr txBox="1"/>
          <p:nvPr/>
        </p:nvSpPr>
        <p:spPr>
          <a:xfrm>
            <a:off x="4143445" y="1765020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7A9E388-ABEE-E34D-8F86-A82BAE29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90767"/>
              </p:ext>
            </p:extLst>
          </p:nvPr>
        </p:nvGraphicFramePr>
        <p:xfrm>
          <a:off x="879534" y="249227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A8A80ED-30A8-0F46-BDCC-E0290EE83B5D}"/>
              </a:ext>
            </a:extLst>
          </p:cNvPr>
          <p:cNvSpPr txBox="1"/>
          <p:nvPr/>
        </p:nvSpPr>
        <p:spPr>
          <a:xfrm>
            <a:off x="1131596" y="349281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0B81A-50A6-DC40-9B0D-B62296A8665B}"/>
              </a:ext>
            </a:extLst>
          </p:cNvPr>
          <p:cNvSpPr txBox="1"/>
          <p:nvPr/>
        </p:nvSpPr>
        <p:spPr>
          <a:xfrm>
            <a:off x="7135087" y="349281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5594F-B96E-9141-A229-B4E22B2347F4}"/>
              </a:ext>
            </a:extLst>
          </p:cNvPr>
          <p:cNvSpPr txBox="1"/>
          <p:nvPr/>
        </p:nvSpPr>
        <p:spPr>
          <a:xfrm>
            <a:off x="6095997" y="352155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1D082-903E-8F49-AD06-54ACEEFBCC10}"/>
              </a:ext>
            </a:extLst>
          </p:cNvPr>
          <p:cNvSpPr txBox="1"/>
          <p:nvPr/>
        </p:nvSpPr>
        <p:spPr>
          <a:xfrm>
            <a:off x="4143445" y="3943022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F4892FF4-548E-3444-9055-E335D6CA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33006"/>
              </p:ext>
            </p:extLst>
          </p:nvPr>
        </p:nvGraphicFramePr>
        <p:xfrm>
          <a:off x="879534" y="4747193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E9EB6F4-5F66-C14B-A6AD-450F6F02C989}"/>
              </a:ext>
            </a:extLst>
          </p:cNvPr>
          <p:cNvSpPr txBox="1"/>
          <p:nvPr/>
        </p:nvSpPr>
        <p:spPr>
          <a:xfrm>
            <a:off x="1131596" y="5747733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BA882D-B5A3-1541-A881-10C2E9BDE00D}"/>
              </a:ext>
            </a:extLst>
          </p:cNvPr>
          <p:cNvSpPr txBox="1"/>
          <p:nvPr/>
        </p:nvSpPr>
        <p:spPr>
          <a:xfrm>
            <a:off x="7135087" y="574773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42A95-31C4-B74A-BF37-A95E300B1203}"/>
              </a:ext>
            </a:extLst>
          </p:cNvPr>
          <p:cNvSpPr txBox="1"/>
          <p:nvPr/>
        </p:nvSpPr>
        <p:spPr>
          <a:xfrm>
            <a:off x="6095997" y="577648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7DAB32-0D1D-3C4D-A60D-640797366519}"/>
              </a:ext>
            </a:extLst>
          </p:cNvPr>
          <p:cNvSpPr txBox="1"/>
          <p:nvPr/>
        </p:nvSpPr>
        <p:spPr>
          <a:xfrm>
            <a:off x="4143445" y="6197944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24C161-C76C-B643-9029-21B5A8AFAC7E}"/>
              </a:ext>
            </a:extLst>
          </p:cNvPr>
          <p:cNvSpPr txBox="1"/>
          <p:nvPr/>
        </p:nvSpPr>
        <p:spPr>
          <a:xfrm>
            <a:off x="10075168" y="579765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D7975-20DE-6A48-B706-6AD73601845D}"/>
              </a:ext>
            </a:extLst>
          </p:cNvPr>
          <p:cNvSpPr txBox="1"/>
          <p:nvPr/>
        </p:nvSpPr>
        <p:spPr>
          <a:xfrm>
            <a:off x="10010884" y="354224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930099-29F8-A647-BD4A-A6D1E5C093BA}"/>
              </a:ext>
            </a:extLst>
          </p:cNvPr>
          <p:cNvSpPr txBox="1"/>
          <p:nvPr/>
        </p:nvSpPr>
        <p:spPr>
          <a:xfrm>
            <a:off x="10010884" y="1325948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6585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F4892FF4-548E-3444-9055-E335D6CA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7104"/>
              </p:ext>
            </p:extLst>
          </p:nvPr>
        </p:nvGraphicFramePr>
        <p:xfrm>
          <a:off x="869031" y="309664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E9EB6F4-5F66-C14B-A6AD-450F6F02C989}"/>
              </a:ext>
            </a:extLst>
          </p:cNvPr>
          <p:cNvSpPr txBox="1"/>
          <p:nvPr/>
        </p:nvSpPr>
        <p:spPr>
          <a:xfrm>
            <a:off x="1121093" y="1310204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42A95-31C4-B74A-BF37-A95E300B1203}"/>
              </a:ext>
            </a:extLst>
          </p:cNvPr>
          <p:cNvSpPr txBox="1"/>
          <p:nvPr/>
        </p:nvSpPr>
        <p:spPr>
          <a:xfrm>
            <a:off x="6085494" y="133895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7DAB32-0D1D-3C4D-A60D-640797366519}"/>
              </a:ext>
            </a:extLst>
          </p:cNvPr>
          <p:cNvSpPr txBox="1"/>
          <p:nvPr/>
        </p:nvSpPr>
        <p:spPr>
          <a:xfrm>
            <a:off x="4132942" y="1760415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80F746D6-4FA6-2241-A66D-D747027D6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93895"/>
              </p:ext>
            </p:extLst>
          </p:nvPr>
        </p:nvGraphicFramePr>
        <p:xfrm>
          <a:off x="867492" y="2416370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C86944-A362-1F4D-8CB8-5BEC2D2578A4}"/>
              </a:ext>
            </a:extLst>
          </p:cNvPr>
          <p:cNvSpPr txBox="1"/>
          <p:nvPr/>
        </p:nvSpPr>
        <p:spPr>
          <a:xfrm>
            <a:off x="1119554" y="3416910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86B156-304E-ED46-9975-5BC3A8BD554C}"/>
              </a:ext>
            </a:extLst>
          </p:cNvPr>
          <p:cNvSpPr txBox="1"/>
          <p:nvPr/>
        </p:nvSpPr>
        <p:spPr>
          <a:xfrm>
            <a:off x="6083955" y="344565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9D6E6-4028-4444-9F9C-F81E7B8731C9}"/>
              </a:ext>
            </a:extLst>
          </p:cNvPr>
          <p:cNvSpPr txBox="1"/>
          <p:nvPr/>
        </p:nvSpPr>
        <p:spPr>
          <a:xfrm>
            <a:off x="4131402" y="3867121"/>
            <a:ext cx="3497557" cy="70788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Once ”i” and “j” cross each other, swap a[j] and a[p].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7F69-BBE1-694F-BE2E-57A7303D1810}"/>
              </a:ext>
            </a:extLst>
          </p:cNvPr>
          <p:cNvSpPr txBox="1"/>
          <p:nvPr/>
        </p:nvSpPr>
        <p:spPr>
          <a:xfrm>
            <a:off x="5072003" y="344712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78604"/>
              </p:ext>
            </p:extLst>
          </p:nvPr>
        </p:nvGraphicFramePr>
        <p:xfrm>
          <a:off x="867492" y="508902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1119554" y="608956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6083955" y="611831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5072003" y="611978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E2CF2-6612-8845-B47B-9D776D67A7E2}"/>
              </a:ext>
            </a:extLst>
          </p:cNvPr>
          <p:cNvSpPr txBox="1"/>
          <p:nvPr/>
        </p:nvSpPr>
        <p:spPr>
          <a:xfrm>
            <a:off x="10014939" y="133408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6CC8B0-2D20-5D43-806B-05E8B3766FF6}"/>
              </a:ext>
            </a:extLst>
          </p:cNvPr>
          <p:cNvSpPr txBox="1"/>
          <p:nvPr/>
        </p:nvSpPr>
        <p:spPr>
          <a:xfrm>
            <a:off x="10013400" y="6067061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DBBE21-D196-A743-9324-13C9601CAC5E}"/>
              </a:ext>
            </a:extLst>
          </p:cNvPr>
          <p:cNvSpPr txBox="1"/>
          <p:nvPr/>
        </p:nvSpPr>
        <p:spPr>
          <a:xfrm>
            <a:off x="10019177" y="350490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1572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27500"/>
              </p:ext>
            </p:extLst>
          </p:nvPr>
        </p:nvGraphicFramePr>
        <p:xfrm>
          <a:off x="777845" y="38255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1029907" y="138309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5994308" y="141184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4982356" y="141331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8DE85-3E3C-7547-B606-BF109B05D592}"/>
              </a:ext>
            </a:extLst>
          </p:cNvPr>
          <p:cNvSpPr txBox="1"/>
          <p:nvPr/>
        </p:nvSpPr>
        <p:spPr>
          <a:xfrm>
            <a:off x="3629378" y="2244541"/>
            <a:ext cx="3497557" cy="1015663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“low” to “j-1” is one part </a:t>
            </a:r>
          </a:p>
          <a:p>
            <a:r>
              <a:rPr lang="en-US" dirty="0">
                <a:solidFill>
                  <a:schemeClr val="tx1"/>
                </a:solidFill>
              </a:rPr>
              <a:t>and </a:t>
            </a:r>
          </a:p>
          <a:p>
            <a:r>
              <a:rPr lang="en-US" dirty="0">
                <a:solidFill>
                  <a:schemeClr val="tx1"/>
                </a:solidFill>
              </a:rPr>
              <a:t>“j+1” to “high” is another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77216-8612-6E4B-B5FF-2B9AD6E9293E}"/>
              </a:ext>
            </a:extLst>
          </p:cNvPr>
          <p:cNvSpPr txBox="1"/>
          <p:nvPr/>
        </p:nvSpPr>
        <p:spPr>
          <a:xfrm>
            <a:off x="9946757" y="1412527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160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/>
        </p:nvGraphicFramePr>
        <p:xfrm>
          <a:off x="777845" y="38255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1029907" y="138309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5994308" y="141184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4982356" y="141331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8DE85-3E3C-7547-B606-BF109B05D592}"/>
              </a:ext>
            </a:extLst>
          </p:cNvPr>
          <p:cNvSpPr txBox="1"/>
          <p:nvPr/>
        </p:nvSpPr>
        <p:spPr>
          <a:xfrm>
            <a:off x="3629378" y="2244541"/>
            <a:ext cx="3497557" cy="1015663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“low” to “j-1” is one part </a:t>
            </a:r>
          </a:p>
          <a:p>
            <a:r>
              <a:rPr lang="en-US" dirty="0">
                <a:solidFill>
                  <a:schemeClr val="tx1"/>
                </a:solidFill>
              </a:rPr>
              <a:t>and </a:t>
            </a:r>
          </a:p>
          <a:p>
            <a:r>
              <a:rPr lang="en-US" dirty="0">
                <a:solidFill>
                  <a:schemeClr val="tx1"/>
                </a:solidFill>
              </a:rPr>
              <a:t>“j+1” to “high” is another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77216-8612-6E4B-B5FF-2B9AD6E9293E}"/>
              </a:ext>
            </a:extLst>
          </p:cNvPr>
          <p:cNvSpPr txBox="1"/>
          <p:nvPr/>
        </p:nvSpPr>
        <p:spPr>
          <a:xfrm>
            <a:off x="9946757" y="1412527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40143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/>
        </p:nvGraphicFramePr>
        <p:xfrm>
          <a:off x="777845" y="38255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1029907" y="138309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5994308" y="141184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4982356" y="141331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77216-8612-6E4B-B5FF-2B9AD6E9293E}"/>
              </a:ext>
            </a:extLst>
          </p:cNvPr>
          <p:cNvSpPr txBox="1"/>
          <p:nvPr/>
        </p:nvSpPr>
        <p:spPr>
          <a:xfrm>
            <a:off x="9946757" y="1412527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3240-2BEB-4821-BE79-BCF12156155A}"/>
              </a:ext>
            </a:extLst>
          </p:cNvPr>
          <p:cNvSpPr txBox="1"/>
          <p:nvPr/>
        </p:nvSpPr>
        <p:spPr>
          <a:xfrm>
            <a:off x="304801" y="2154796"/>
            <a:ext cx="5421832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C95EB"/>
                </a:solidFill>
              </a:rPr>
              <a:t>public void </a:t>
            </a:r>
            <a:r>
              <a:rPr lang="en-US" sz="1600" dirty="0">
                <a:solidFill>
                  <a:srgbClr val="39CC8F"/>
                </a:solidFill>
              </a:rPr>
              <a:t>QuickSort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C95EB"/>
                </a:solidFill>
              </a:rPr>
              <a:t>int</a:t>
            </a:r>
            <a:r>
              <a:rPr lang="en-US" sz="1600" dirty="0">
                <a:solidFill>
                  <a:srgbClr val="BDBDBD"/>
                </a:solidFill>
              </a:rPr>
              <a:t>[] array, 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low, 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high)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p, i, j, t;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(low &lt; high)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p = low;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i = low;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j = high;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C95EB"/>
                </a:solidFill>
              </a:rPr>
              <a:t>while </a:t>
            </a:r>
            <a:r>
              <a:rPr lang="en-US" sz="1600" dirty="0">
                <a:solidFill>
                  <a:srgbClr val="BDBDBD"/>
                </a:solidFill>
              </a:rPr>
              <a:t>(i &lt;= j)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C95EB"/>
                </a:solidFill>
              </a:rPr>
              <a:t>while </a:t>
            </a:r>
            <a:r>
              <a:rPr lang="en-US" sz="1600" dirty="0">
                <a:solidFill>
                  <a:srgbClr val="BDBDBD"/>
                </a:solidFill>
              </a:rPr>
              <a:t>(i &lt;= j &amp;&amp; array[i] &lt;= array[p]) </a:t>
            </a:r>
            <a:r>
              <a:rPr lang="en-US" sz="800" i="1" dirty="0">
                <a:solidFill>
                  <a:srgbClr val="85C46C"/>
                </a:solidFill>
              </a:rPr>
              <a:t>// while(i &lt;= high &amp;&amp; array[i] &lt;= array[p])</a:t>
            </a:r>
            <a:br>
              <a:rPr lang="en-US" sz="1600" i="1" dirty="0">
                <a:solidFill>
                  <a:srgbClr val="85C46C"/>
                </a:solidFill>
              </a:rPr>
            </a:br>
            <a:r>
              <a:rPr lang="en-US" sz="1600" i="1" dirty="0">
                <a:solidFill>
                  <a:srgbClr val="85C46C"/>
                </a:solidFill>
              </a:rPr>
              <a:t>            </a:t>
            </a: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    i++;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}</a:t>
            </a:r>
            <a:endParaRPr lang="en-US" sz="2000" dirty="0">
              <a:solidFill>
                <a:srgbClr val="BDBDB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ABF87-05E5-B4C0-D11A-E666A025A21D}"/>
              </a:ext>
            </a:extLst>
          </p:cNvPr>
          <p:cNvSpPr txBox="1"/>
          <p:nvPr/>
        </p:nvSpPr>
        <p:spPr>
          <a:xfrm>
            <a:off x="6031435" y="2154796"/>
            <a:ext cx="545895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C95EB"/>
                </a:solidFill>
              </a:rPr>
              <a:t>while </a:t>
            </a:r>
            <a:r>
              <a:rPr lang="en-US" sz="1600" dirty="0">
                <a:solidFill>
                  <a:srgbClr val="BDBDBD"/>
                </a:solidFill>
              </a:rPr>
              <a:t>(i &lt;= j &amp;&amp; array[j] &gt; array[p</a:t>
            </a:r>
            <a:r>
              <a:rPr lang="en-US" sz="1000" dirty="0">
                <a:solidFill>
                  <a:srgbClr val="BDBDBD"/>
                </a:solidFill>
              </a:rPr>
              <a:t>])</a:t>
            </a:r>
            <a:r>
              <a:rPr lang="en-US" sz="1000" i="1" dirty="0">
                <a:solidFill>
                  <a:srgbClr val="85C46C"/>
                </a:solidFill>
              </a:rPr>
              <a:t>// </a:t>
            </a:r>
            <a:r>
              <a:rPr lang="en-US" sz="800" i="1" dirty="0">
                <a:solidFill>
                  <a:srgbClr val="85C46C"/>
                </a:solidFill>
              </a:rPr>
              <a:t>while(j &gt;= low &amp;&amp; array[i] &lt;= array[p])</a:t>
            </a:r>
            <a:br>
              <a:rPr lang="en-US" sz="1600" i="1" dirty="0">
                <a:solidFill>
                  <a:srgbClr val="85C46C"/>
                </a:solidFill>
              </a:rPr>
            </a:br>
            <a:r>
              <a:rPr lang="en-US" sz="1600" i="1" dirty="0">
                <a:solidFill>
                  <a:srgbClr val="85C46C"/>
                </a:solidFill>
              </a:rPr>
              <a:t>            </a:t>
            </a: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    j--;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(i &lt;= j)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    t = array[i];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    array[i] = array[j];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    array[j] = t;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t = array[j];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array[j] = array[p];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array[p] = t;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39CC8F"/>
                </a:solidFill>
              </a:rPr>
              <a:t>QuickSort</a:t>
            </a:r>
            <a:r>
              <a:rPr lang="en-US" sz="1600" dirty="0">
                <a:solidFill>
                  <a:srgbClr val="BDBDBD"/>
                </a:solidFill>
              </a:rPr>
              <a:t>(array, low, j -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);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39CC8F"/>
                </a:solidFill>
              </a:rPr>
              <a:t>QuickSort</a:t>
            </a:r>
            <a:r>
              <a:rPr lang="en-US" sz="1600" dirty="0">
                <a:solidFill>
                  <a:srgbClr val="BDBDBD"/>
                </a:solidFill>
              </a:rPr>
              <a:t>(array, j +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, high);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7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1198</Words>
  <Application>Microsoft Macintosh PowerPoint</Application>
  <PresentationFormat>Widescreen</PresentationFormat>
  <Paragraphs>673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239</cp:revision>
  <dcterms:created xsi:type="dcterms:W3CDTF">2021-10-23T03:25:23Z</dcterms:created>
  <dcterms:modified xsi:type="dcterms:W3CDTF">2022-05-23T23:14:11Z</dcterms:modified>
</cp:coreProperties>
</file>