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6" r:id="rId2"/>
    <p:sldId id="274" r:id="rId3"/>
    <p:sldId id="279" r:id="rId4"/>
    <p:sldId id="280" r:id="rId5"/>
    <p:sldId id="275" r:id="rId6"/>
    <p:sldId id="276" r:id="rId7"/>
    <p:sldId id="270" r:id="rId8"/>
    <p:sldId id="277" r:id="rId9"/>
    <p:sldId id="272" r:id="rId10"/>
    <p:sldId id="278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B6B5"/>
    <a:srgbClr val="565659"/>
    <a:srgbClr val="555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10"/>
    <p:restoredTop sz="94894"/>
  </p:normalViewPr>
  <p:slideViewPr>
    <p:cSldViewPr snapToGrid="0" snapToObjects="1">
      <p:cViewPr varScale="1">
        <p:scale>
          <a:sx n="142" d="100"/>
          <a:sy n="142" d="100"/>
        </p:scale>
        <p:origin x="1168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6FFA2-5596-DA47-A26B-229D3D705C9C}" type="datetimeFigureOut">
              <a:rPr lang="en-US" smtClean="0"/>
              <a:t>5/26/22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8F9BA-8E26-4849-A4CA-C70FA0EC7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59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81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72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46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70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29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38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19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36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40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71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45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9C272-93D5-724D-AE1A-C3CE85E18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62B2A-8370-B742-A132-4D5291504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E75B6-597D-C14E-802F-7FD72164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85459-B1EC-9449-A8B9-1127280D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60B6A-FF9D-294A-ABBC-FBE23E93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4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7EB6-391C-3D47-A5F2-90657A72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35B94-5817-F445-8511-26C8EC5B5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75177-D27D-7940-A5D6-5B9A3011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42E24-7D44-9F4D-9671-7EB1A799C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043EF-298D-0B46-836B-DD2BFCB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8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5B28BD-2B12-C14B-AABD-018586B5D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48BC1-641B-D244-A7B5-866B7F84F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05C2E-053C-C648-8308-FAC816DA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13310-9765-9046-8BBC-3C60F6AF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35AF9-2DD5-1243-8DD5-128F61D4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3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02C75-B0EB-9F44-A53A-999D35719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8F7F2-9E55-8048-AA42-BFCC8CBA7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75C86-6E00-0B48-8C5D-43878EE1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EE0C4-8CEE-4341-9D07-239401B6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3A089-20D0-6048-AA5E-81F1CC3F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1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4A5A-A788-764B-B544-65C6AD4A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07D01-C0B0-4B4D-826E-94DB33311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8C7F5-8246-0346-A79D-32A19697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040DB-48E9-3C41-8B25-1C9D72A5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6F67-D289-4748-8F62-89AD648AC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5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534C-CD17-954B-A72B-2574A045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F8E5E-5B10-6F41-A57C-8EC98C6B2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CE554-D28B-6347-BA4B-27E145F16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D7D98-E795-7C48-B938-528FE2DD3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81698-496D-F444-A650-21E744EC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1D875-382E-2048-BD77-415DD567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3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F041B-D316-6549-AB85-A72E5365B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C076C-602E-D149-99A1-35D14A9CF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F5DAC-CE77-1B46-A455-6D22BE06F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4619-2893-F84E-8259-2584F2D62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3F452-D6CF-E549-87EF-2BD3656D5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5F965-B4F1-5449-9A26-E89436EC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690EA3-95AA-8041-88C5-13FA1642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DA109E-E6B8-D04B-AB83-6AC25E9F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912E5-7348-E549-AC45-0A5A6573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58C78B-F068-264B-A362-626660FA8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B6066-D605-A545-BB13-834E8DCF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3337B-9676-0942-A65C-88D7909EC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71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C5AF0D-8689-104B-A727-D7978CB2D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B1A818-3EBC-4B4C-BCAA-1A2B681B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17A78-219F-C449-B144-9E260441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7476D-6BDC-CC40-8392-28EC90888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27D55-A7F9-FA44-86CB-E24211063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8C4CE-EADD-6A41-BEA5-75A846A9B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88397-68C0-5D4C-8214-95789CC2D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14E4F-AC80-7A4E-B3B7-FFDF6D0DC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90F5F-711F-3841-861F-8617AA4EB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35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7BA8-77AC-1F4E-82BD-3B4FC3A07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C342BD-78F4-9E4F-A900-19420BD086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0FCAA-51AA-1C46-A6B6-4CADD782E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52505-11C7-664E-B2C2-0C64634C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8D77C-4EAC-F442-A154-75CBECEF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FC639-365C-D04E-A955-F94EE189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0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539926-F145-994F-ABCF-68F9FB17D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8A968-FD89-C54B-A0E9-E8F71E60C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BA3BA-0E97-FD42-AFF7-42BB61C61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ABE5-C7E3-F145-818B-F1C9F2CF8384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E81A4-46C7-C24D-AFF5-2901A84F6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32348-1BFB-3047-8079-C689A2C9E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7" y="-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2397059" y="114113"/>
            <a:ext cx="7397882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Single Linked List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A62222D-BB2A-CC4C-981F-19CF9FF23CB0}"/>
              </a:ext>
            </a:extLst>
          </p:cNvPr>
          <p:cNvSpPr txBox="1"/>
          <p:nvPr/>
        </p:nvSpPr>
        <p:spPr>
          <a:xfrm>
            <a:off x="240765" y="910391"/>
            <a:ext cx="4059173" cy="5940088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Linked list is a linear data structures.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We can insert/delete data in any place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Head</a:t>
            </a:r>
            <a:r>
              <a:rPr lang="en-US" dirty="0">
                <a:solidFill>
                  <a:schemeClr val="tx1"/>
                </a:solidFill>
              </a:rPr>
              <a:t> is a pointer which always point first element in the list.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fontAlgn="base"/>
            <a:r>
              <a:rPr lang="en-US" b="1" dirty="0">
                <a:solidFill>
                  <a:schemeClr val="tx1"/>
                </a:solidFill>
              </a:rPr>
              <a:t>Operations of stack:</a:t>
            </a:r>
          </a:p>
          <a:p>
            <a:pPr fontAlgn="base"/>
            <a:endParaRPr lang="en-US" dirty="0">
              <a:solidFill>
                <a:schemeClr val="tx1"/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Creation(int ele) – always insert element at last.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Insert(ele) – inserts element into list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ele Delete()  -- delete element from list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ele ElementAt(int index) – returns element at index.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ele[] Display() – returns list of elements in list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80426F-F659-3444-93FE-784E5DDB4EF8}"/>
              </a:ext>
            </a:extLst>
          </p:cNvPr>
          <p:cNvSpPr txBox="1"/>
          <p:nvPr/>
        </p:nvSpPr>
        <p:spPr>
          <a:xfrm>
            <a:off x="4481038" y="2524546"/>
            <a:ext cx="634407" cy="33855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head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00CFF53-237B-C849-842D-688E4E77489B}"/>
              </a:ext>
            </a:extLst>
          </p:cNvPr>
          <p:cNvGraphicFramePr>
            <a:graphicFrameLocks noGrp="1"/>
          </p:cNvGraphicFramePr>
          <p:nvPr/>
        </p:nvGraphicFramePr>
        <p:xfrm>
          <a:off x="5131162" y="3131721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C399C9F-B101-484A-8B6F-963B26B651E5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6354348" y="3429001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Bent Arrow 11">
            <a:extLst>
              <a:ext uri="{FF2B5EF4-FFF2-40B4-BE49-F238E27FC236}">
                <a16:creationId xmlns:a16="http://schemas.microsoft.com/office/drawing/2014/main" id="{2C21E28D-710A-0648-9DF0-522036FD0E57}"/>
              </a:ext>
            </a:extLst>
          </p:cNvPr>
          <p:cNvSpPr/>
          <p:nvPr/>
        </p:nvSpPr>
        <p:spPr>
          <a:xfrm rot="10800000" flipH="1">
            <a:off x="4670795" y="2959403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36281C5-A799-504C-8F6E-66C64AA1EE5A}"/>
              </a:ext>
            </a:extLst>
          </p:cNvPr>
          <p:cNvCxnSpPr>
            <a:cxnSpLocks/>
          </p:cNvCxnSpPr>
          <p:nvPr/>
        </p:nvCxnSpPr>
        <p:spPr>
          <a:xfrm flipV="1">
            <a:off x="8139899" y="3429000"/>
            <a:ext cx="590223" cy="752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56450A7-0DBB-E24A-A375-C7EBEE615AED}"/>
              </a:ext>
            </a:extLst>
          </p:cNvPr>
          <p:cNvCxnSpPr>
            <a:cxnSpLocks/>
          </p:cNvCxnSpPr>
          <p:nvPr/>
        </p:nvCxnSpPr>
        <p:spPr>
          <a:xfrm flipV="1">
            <a:off x="9925450" y="3429000"/>
            <a:ext cx="590223" cy="752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">
            <a:extLst>
              <a:ext uri="{FF2B5EF4-FFF2-40B4-BE49-F238E27FC236}">
                <a16:creationId xmlns:a16="http://schemas.microsoft.com/office/drawing/2014/main" id="{ABCA5D1A-DF9B-BE4F-BB79-D466625949DF}"/>
              </a:ext>
            </a:extLst>
          </p:cNvPr>
          <p:cNvGraphicFramePr>
            <a:graphicFrameLocks noGrp="1"/>
          </p:cNvGraphicFramePr>
          <p:nvPr/>
        </p:nvGraphicFramePr>
        <p:xfrm>
          <a:off x="6901014" y="3131721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37" name="Table 3">
            <a:extLst>
              <a:ext uri="{FF2B5EF4-FFF2-40B4-BE49-F238E27FC236}">
                <a16:creationId xmlns:a16="http://schemas.microsoft.com/office/drawing/2014/main" id="{F7AD7F4A-3914-624B-9D0C-ED53A67CED0B}"/>
              </a:ext>
            </a:extLst>
          </p:cNvPr>
          <p:cNvGraphicFramePr>
            <a:graphicFrameLocks noGrp="1"/>
          </p:cNvGraphicFramePr>
          <p:nvPr/>
        </p:nvGraphicFramePr>
        <p:xfrm>
          <a:off x="8733252" y="3131721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38" name="Table 3">
            <a:extLst>
              <a:ext uri="{FF2B5EF4-FFF2-40B4-BE49-F238E27FC236}">
                <a16:creationId xmlns:a16="http://schemas.microsoft.com/office/drawing/2014/main" id="{7B94700B-A063-714C-B48F-246918086CB5}"/>
              </a:ext>
            </a:extLst>
          </p:cNvPr>
          <p:cNvGraphicFramePr>
            <a:graphicFrameLocks noGrp="1"/>
          </p:cNvGraphicFramePr>
          <p:nvPr/>
        </p:nvGraphicFramePr>
        <p:xfrm>
          <a:off x="10484685" y="3131721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313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7" y="0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721078" y="88303"/>
            <a:ext cx="5224960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Display</a:t>
            </a:r>
            <a:endParaRPr lang="en-US" sz="6000" b="0" cap="none" spc="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pitchFamily="18" charset="77"/>
              <a:cs typeface="LilyUPC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144259" y="825650"/>
            <a:ext cx="3586645" cy="3680362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6C95EB"/>
                </a:solidFill>
              </a:rPr>
              <a:t>public int</a:t>
            </a:r>
            <a:r>
              <a:rPr lang="en-US" dirty="0">
                <a:solidFill>
                  <a:srgbClr val="BDBDBD"/>
                </a:solidFill>
              </a:rPr>
              <a:t>[] </a:t>
            </a:r>
            <a:r>
              <a:rPr lang="en-US" dirty="0">
                <a:solidFill>
                  <a:srgbClr val="39CC8F"/>
                </a:solidFill>
              </a:rPr>
              <a:t>Display</a:t>
            </a:r>
            <a:r>
              <a:rPr lang="en-US" dirty="0">
                <a:solidFill>
                  <a:srgbClr val="BDBDBD"/>
                </a:solidFill>
              </a:rPr>
              <a:t>()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{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int </a:t>
            </a:r>
            <a:r>
              <a:rPr lang="en-US" dirty="0">
                <a:solidFill>
                  <a:srgbClr val="BDBDBD"/>
                </a:solidFill>
              </a:rPr>
              <a:t>i;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int</a:t>
            </a:r>
            <a:r>
              <a:rPr lang="en-US" dirty="0">
                <a:solidFill>
                  <a:srgbClr val="BDBDBD"/>
                </a:solidFill>
              </a:rPr>
              <a:t>[] listValues = </a:t>
            </a:r>
            <a:r>
              <a:rPr lang="en-US" dirty="0">
                <a:solidFill>
                  <a:srgbClr val="6C95EB"/>
                </a:solidFill>
              </a:rPr>
              <a:t>new int</a:t>
            </a:r>
            <a:r>
              <a:rPr lang="en-US" dirty="0">
                <a:solidFill>
                  <a:srgbClr val="BDBDBD"/>
                </a:solidFill>
              </a:rPr>
              <a:t>[</a:t>
            </a:r>
            <a:r>
              <a:rPr lang="en-US" dirty="0">
                <a:solidFill>
                  <a:srgbClr val="66C3CC"/>
                </a:solidFill>
              </a:rPr>
              <a:t>length</a:t>
            </a:r>
            <a:r>
              <a:rPr lang="en-US" dirty="0">
                <a:solidFill>
                  <a:srgbClr val="BDBDBD"/>
                </a:solidFill>
              </a:rPr>
              <a:t>];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6C3CC"/>
                </a:solidFill>
              </a:rPr>
              <a:t>temp </a:t>
            </a:r>
            <a:r>
              <a:rPr lang="en-US" dirty="0">
                <a:solidFill>
                  <a:srgbClr val="BDBDBD"/>
                </a:solidFill>
              </a:rPr>
              <a:t>= </a:t>
            </a:r>
            <a:r>
              <a:rPr lang="en-US" dirty="0">
                <a:solidFill>
                  <a:srgbClr val="66C3CC"/>
                </a:solidFill>
              </a:rPr>
              <a:t>head</a:t>
            </a:r>
            <a:r>
              <a:rPr lang="en-US" dirty="0">
                <a:solidFill>
                  <a:srgbClr val="BDBDBD"/>
                </a:solidFill>
              </a:rPr>
              <a:t>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for </a:t>
            </a:r>
            <a:r>
              <a:rPr lang="en-US" dirty="0">
                <a:solidFill>
                  <a:srgbClr val="BDBDBD"/>
                </a:solidFill>
              </a:rPr>
              <a:t>(i = </a:t>
            </a:r>
            <a:r>
              <a:rPr lang="en-US" dirty="0">
                <a:solidFill>
                  <a:srgbClr val="ED94C0"/>
                </a:solidFill>
              </a:rPr>
              <a:t>0</a:t>
            </a:r>
            <a:r>
              <a:rPr lang="en-US" dirty="0">
                <a:solidFill>
                  <a:srgbClr val="BDBDBD"/>
                </a:solidFill>
              </a:rPr>
              <a:t>; i &lt; </a:t>
            </a:r>
            <a:r>
              <a:rPr lang="en-US" dirty="0">
                <a:solidFill>
                  <a:srgbClr val="66C3CC"/>
                </a:solidFill>
              </a:rPr>
              <a:t>length</a:t>
            </a:r>
            <a:r>
              <a:rPr lang="en-US" dirty="0">
                <a:solidFill>
                  <a:srgbClr val="BDBDBD"/>
                </a:solidFill>
              </a:rPr>
              <a:t>; i++)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{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    listValues[i] = </a:t>
            </a:r>
            <a:r>
              <a:rPr lang="en-US" dirty="0">
                <a:solidFill>
                  <a:srgbClr val="66C3CC"/>
                </a:solidFill>
              </a:rPr>
              <a:t>temp</a:t>
            </a:r>
            <a:r>
              <a:rPr lang="en-US" dirty="0">
                <a:solidFill>
                  <a:srgbClr val="BDBDBD"/>
                </a:solidFill>
              </a:rPr>
              <a:t>.</a:t>
            </a:r>
            <a:r>
              <a:rPr lang="en-US" dirty="0">
                <a:solidFill>
                  <a:srgbClr val="66C3CC"/>
                </a:solidFill>
              </a:rPr>
              <a:t>info</a:t>
            </a:r>
            <a:r>
              <a:rPr lang="en-US" dirty="0">
                <a:solidFill>
                  <a:srgbClr val="BDBDBD"/>
                </a:solidFill>
              </a:rPr>
              <a:t>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    </a:t>
            </a:r>
            <a:r>
              <a:rPr lang="en-US" dirty="0">
                <a:solidFill>
                  <a:srgbClr val="66C3CC"/>
                </a:solidFill>
              </a:rPr>
              <a:t>temp </a:t>
            </a:r>
            <a:r>
              <a:rPr lang="en-US" dirty="0">
                <a:solidFill>
                  <a:srgbClr val="BDBDBD"/>
                </a:solidFill>
              </a:rPr>
              <a:t>= </a:t>
            </a:r>
            <a:r>
              <a:rPr lang="en-US" dirty="0">
                <a:solidFill>
                  <a:srgbClr val="66C3CC"/>
                </a:solidFill>
              </a:rPr>
              <a:t>temp</a:t>
            </a:r>
            <a:r>
              <a:rPr lang="en-US" dirty="0">
                <a:solidFill>
                  <a:srgbClr val="BDBDBD"/>
                </a:solidFill>
              </a:rPr>
              <a:t>.</a:t>
            </a:r>
            <a:r>
              <a:rPr lang="en-US" dirty="0">
                <a:solidFill>
                  <a:srgbClr val="66C3CC"/>
                </a:solidFill>
              </a:rPr>
              <a:t>ptr</a:t>
            </a:r>
            <a:r>
              <a:rPr lang="en-US" dirty="0">
                <a:solidFill>
                  <a:srgbClr val="BDBDBD"/>
                </a:solidFill>
              </a:rPr>
              <a:t>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}</a:t>
            </a:r>
            <a:br>
              <a:rPr lang="en-US" dirty="0">
                <a:solidFill>
                  <a:srgbClr val="BDBDBD"/>
                </a:solidFill>
              </a:rPr>
            </a:b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return </a:t>
            </a:r>
            <a:r>
              <a:rPr lang="en-US" dirty="0">
                <a:solidFill>
                  <a:srgbClr val="BDBDBD"/>
                </a:solidFill>
              </a:rPr>
              <a:t>listValues;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}</a:t>
            </a:r>
            <a:endParaRPr lang="en-US" dirty="0"/>
          </a:p>
        </p:txBody>
      </p:sp>
      <p:graphicFrame>
        <p:nvGraphicFramePr>
          <p:cNvPr id="38" name="Table 3">
            <a:extLst>
              <a:ext uri="{FF2B5EF4-FFF2-40B4-BE49-F238E27FC236}">
                <a16:creationId xmlns:a16="http://schemas.microsoft.com/office/drawing/2014/main" id="{CB253C59-ABDC-404A-B91C-6FE9CBEAD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656961"/>
              </p:ext>
            </p:extLst>
          </p:nvPr>
        </p:nvGraphicFramePr>
        <p:xfrm>
          <a:off x="10597957" y="1899845"/>
          <a:ext cx="126900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46" name="Bent Arrow 45">
            <a:extLst>
              <a:ext uri="{FF2B5EF4-FFF2-40B4-BE49-F238E27FC236}">
                <a16:creationId xmlns:a16="http://schemas.microsoft.com/office/drawing/2014/main" id="{CFFBAB5B-6492-CE46-82F3-9FF0B26E7ADC}"/>
              </a:ext>
            </a:extLst>
          </p:cNvPr>
          <p:cNvSpPr/>
          <p:nvPr/>
        </p:nvSpPr>
        <p:spPr>
          <a:xfrm rot="10800000" flipH="1">
            <a:off x="4365231" y="1712082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C13146D-4D7B-8949-8810-B5B39C5AFB23}"/>
              </a:ext>
            </a:extLst>
          </p:cNvPr>
          <p:cNvGrpSpPr/>
          <p:nvPr/>
        </p:nvGrpSpPr>
        <p:grpSpPr>
          <a:xfrm>
            <a:off x="4238043" y="1298505"/>
            <a:ext cx="1263181" cy="338554"/>
            <a:chOff x="6344241" y="2598490"/>
            <a:chExt cx="1263181" cy="338554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63F77DD-BF67-794D-9CEE-3CFF69A38B17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96F94BB-0547-1141-91BB-D5A8BF8DF7AB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4000</a:t>
              </a:r>
            </a:p>
          </p:txBody>
        </p:sp>
      </p:grpSp>
      <p:graphicFrame>
        <p:nvGraphicFramePr>
          <p:cNvPr id="50" name="Table 3">
            <a:extLst>
              <a:ext uri="{FF2B5EF4-FFF2-40B4-BE49-F238E27FC236}">
                <a16:creationId xmlns:a16="http://schemas.microsoft.com/office/drawing/2014/main" id="{78AF506A-8315-BC49-BDAA-5DB4DF0CF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11413"/>
              </p:ext>
            </p:extLst>
          </p:nvPr>
        </p:nvGraphicFramePr>
        <p:xfrm>
          <a:off x="8740444" y="1899845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73FC8FA-0891-374F-8D43-3D0317606C5C}"/>
              </a:ext>
            </a:extLst>
          </p:cNvPr>
          <p:cNvCxnSpPr>
            <a:cxnSpLocks/>
          </p:cNvCxnSpPr>
          <p:nvPr/>
        </p:nvCxnSpPr>
        <p:spPr>
          <a:xfrm flipV="1">
            <a:off x="9992466" y="2197125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e 3">
            <a:extLst>
              <a:ext uri="{FF2B5EF4-FFF2-40B4-BE49-F238E27FC236}">
                <a16:creationId xmlns:a16="http://schemas.microsoft.com/office/drawing/2014/main" id="{1AF75559-828D-DC45-AAC6-38785BE3FA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064821"/>
              </p:ext>
            </p:extLst>
          </p:nvPr>
        </p:nvGraphicFramePr>
        <p:xfrm>
          <a:off x="6825881" y="1897865"/>
          <a:ext cx="126900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2E3A240-3879-4C43-9B10-4763036A805F}"/>
              </a:ext>
            </a:extLst>
          </p:cNvPr>
          <p:cNvCxnSpPr>
            <a:cxnSpLocks/>
          </p:cNvCxnSpPr>
          <p:nvPr/>
        </p:nvCxnSpPr>
        <p:spPr>
          <a:xfrm flipV="1">
            <a:off x="8116936" y="2208406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3">
            <a:extLst>
              <a:ext uri="{FF2B5EF4-FFF2-40B4-BE49-F238E27FC236}">
                <a16:creationId xmlns:a16="http://schemas.microsoft.com/office/drawing/2014/main" id="{759C14C6-4D06-6B48-AB0B-FE051D0C6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368753"/>
              </p:ext>
            </p:extLst>
          </p:nvPr>
        </p:nvGraphicFramePr>
        <p:xfrm>
          <a:off x="4874032" y="1866574"/>
          <a:ext cx="126900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528E548-0FBF-0547-8DDA-3458690E9841}"/>
              </a:ext>
            </a:extLst>
          </p:cNvPr>
          <p:cNvCxnSpPr>
            <a:cxnSpLocks/>
          </p:cNvCxnSpPr>
          <p:nvPr/>
        </p:nvCxnSpPr>
        <p:spPr>
          <a:xfrm flipV="1">
            <a:off x="6195330" y="2212166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D31B7BE-B53A-4C45-95CE-9CEC548B9F35}"/>
              </a:ext>
            </a:extLst>
          </p:cNvPr>
          <p:cNvSpPr txBox="1"/>
          <p:nvPr/>
        </p:nvSpPr>
        <p:spPr>
          <a:xfrm>
            <a:off x="4522807" y="3223068"/>
            <a:ext cx="5469659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Display returns {10, 20, 30, 40}</a:t>
            </a:r>
          </a:p>
        </p:txBody>
      </p:sp>
    </p:spTree>
    <p:extLst>
      <p:ext uri="{BB962C8B-B14F-4D97-AF65-F5344CB8AC3E}">
        <p14:creationId xmlns:p14="http://schemas.microsoft.com/office/powerpoint/2010/main" val="335358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637148" y="-87167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321EB9C-73B2-2F46-B64F-FD140F3B7D01}"/>
              </a:ext>
            </a:extLst>
          </p:cNvPr>
          <p:cNvSpPr txBox="1"/>
          <p:nvPr/>
        </p:nvSpPr>
        <p:spPr>
          <a:xfrm>
            <a:off x="383934" y="348334"/>
            <a:ext cx="11086016" cy="230832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Go to desired folder</a:t>
            </a:r>
          </a:p>
          <a:p>
            <a:r>
              <a:rPr lang="en-US" dirty="0"/>
              <a:t>dotnet new console --name </a:t>
            </a:r>
            <a:r>
              <a:rPr lang="en-US" dirty="0" err="1"/>
              <a:t>DataStructures.SingleLinkedListProj</a:t>
            </a:r>
            <a:endParaRPr lang="en-US" dirty="0"/>
          </a:p>
          <a:p>
            <a:r>
              <a:rPr lang="en-US" dirty="0"/>
              <a:t>dotnet new </a:t>
            </a:r>
            <a:r>
              <a:rPr lang="en-US" dirty="0" err="1"/>
              <a:t>xunit</a:t>
            </a:r>
            <a:r>
              <a:rPr lang="en-US" dirty="0"/>
              <a:t> --name </a:t>
            </a:r>
            <a:r>
              <a:rPr lang="en-US" dirty="0" err="1"/>
              <a:t>DataStructures.SingleLinkedListProj.Tests</a:t>
            </a:r>
            <a:endParaRPr lang="en-US" dirty="0"/>
          </a:p>
          <a:p>
            <a:r>
              <a:rPr lang="en-US" dirty="0"/>
              <a:t>dotnet add ./</a:t>
            </a:r>
            <a:r>
              <a:rPr lang="en-US" dirty="0" err="1"/>
              <a:t>DataStructures.SingleLinkedListProj.Tests</a:t>
            </a:r>
            <a:r>
              <a:rPr lang="en-US" dirty="0"/>
              <a:t>/</a:t>
            </a:r>
            <a:r>
              <a:rPr lang="en-US" dirty="0" err="1"/>
              <a:t>DataStructures.SingleLinkedListProj.Tests.csproj</a:t>
            </a:r>
            <a:r>
              <a:rPr lang="en-US" dirty="0"/>
              <a:t> reference ./</a:t>
            </a:r>
            <a:r>
              <a:rPr lang="en-US" dirty="0" err="1"/>
              <a:t>DataStructures.SingleLinkedListProj</a:t>
            </a:r>
            <a:r>
              <a:rPr lang="en-US" dirty="0"/>
              <a:t>/</a:t>
            </a:r>
            <a:r>
              <a:rPr lang="en-US" dirty="0" err="1"/>
              <a:t>DataStructures.SingleLinkedListProj.csproj</a:t>
            </a:r>
            <a:endParaRPr lang="en-US" dirty="0"/>
          </a:p>
          <a:p>
            <a:endParaRPr lang="en-US" dirty="0"/>
          </a:p>
          <a:p>
            <a:r>
              <a:rPr lang="en-US" dirty="0"/>
              <a:t>dotnet add app/</a:t>
            </a:r>
            <a:r>
              <a:rPr lang="en-US" dirty="0" err="1"/>
              <a:t>app.csproj</a:t>
            </a:r>
            <a:r>
              <a:rPr lang="en-US" dirty="0"/>
              <a:t> reference lib/</a:t>
            </a:r>
            <a:r>
              <a:rPr lang="en-US" dirty="0" err="1"/>
              <a:t>lib.csproj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28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7" y="-15240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1355835" y="151820"/>
            <a:ext cx="7397882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Node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580426F-F659-3444-93FE-784E5DDB4EF8}"/>
              </a:ext>
            </a:extLst>
          </p:cNvPr>
          <p:cNvSpPr txBox="1"/>
          <p:nvPr/>
        </p:nvSpPr>
        <p:spPr>
          <a:xfrm>
            <a:off x="4481039" y="2524546"/>
            <a:ext cx="634424" cy="33855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head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00CFF53-237B-C849-842D-688E4E77489B}"/>
              </a:ext>
            </a:extLst>
          </p:cNvPr>
          <p:cNvGraphicFramePr>
            <a:graphicFrameLocks noGrp="1"/>
          </p:cNvGraphicFramePr>
          <p:nvPr/>
        </p:nvGraphicFramePr>
        <p:xfrm>
          <a:off x="5131161" y="3131721"/>
          <a:ext cx="194537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6270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1029103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18944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165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12" name="Bent Arrow 11">
            <a:extLst>
              <a:ext uri="{FF2B5EF4-FFF2-40B4-BE49-F238E27FC236}">
                <a16:creationId xmlns:a16="http://schemas.microsoft.com/office/drawing/2014/main" id="{2C21E28D-710A-0648-9DF0-522036FD0E57}"/>
              </a:ext>
            </a:extLst>
          </p:cNvPr>
          <p:cNvSpPr/>
          <p:nvPr/>
        </p:nvSpPr>
        <p:spPr>
          <a:xfrm rot="10800000" flipH="1">
            <a:off x="4655096" y="2949976"/>
            <a:ext cx="460367" cy="595480"/>
          </a:xfrm>
          <a:prstGeom prst="bentArrow">
            <a:avLst>
              <a:gd name="adj1" fmla="val 17740"/>
              <a:gd name="adj2" fmla="val 14507"/>
              <a:gd name="adj3" fmla="val 25000"/>
              <a:gd name="adj4" fmla="val 4375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9978F8-BEA4-4C43-B94B-F1CA92D4A4C6}"/>
              </a:ext>
            </a:extLst>
          </p:cNvPr>
          <p:cNvSpPr txBox="1"/>
          <p:nvPr/>
        </p:nvSpPr>
        <p:spPr>
          <a:xfrm>
            <a:off x="240273" y="1536174"/>
            <a:ext cx="1811324" cy="1326926"/>
          </a:xfrm>
          <a:prstGeom prst="rect">
            <a:avLst/>
          </a:prstGeom>
          <a:solidFill>
            <a:schemeClr val="tx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rgbClr val="6C95EB"/>
                </a:solidFill>
              </a:rPr>
              <a:t>public class </a:t>
            </a:r>
            <a:r>
              <a:rPr lang="en-US" sz="1600" dirty="0">
                <a:solidFill>
                  <a:srgbClr val="C191FF"/>
                </a:solidFill>
              </a:rPr>
              <a:t>Node</a:t>
            </a:r>
            <a:br>
              <a:rPr lang="en-US" sz="1600" dirty="0">
                <a:solidFill>
                  <a:srgbClr val="C191FF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{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</a:t>
            </a:r>
            <a:r>
              <a:rPr lang="en-US" sz="1600" dirty="0">
                <a:solidFill>
                  <a:srgbClr val="6C95EB"/>
                </a:solidFill>
              </a:rPr>
              <a:t>public int </a:t>
            </a:r>
            <a:r>
              <a:rPr lang="en-US" sz="1600" dirty="0">
                <a:solidFill>
                  <a:srgbClr val="66C3CC"/>
                </a:solidFill>
              </a:rPr>
              <a:t>info</a:t>
            </a:r>
            <a:r>
              <a:rPr lang="en-US" sz="1600" dirty="0">
                <a:solidFill>
                  <a:srgbClr val="BDBDBD"/>
                </a:solidFill>
              </a:rPr>
              <a:t>;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</a:t>
            </a:r>
            <a:r>
              <a:rPr lang="en-US" sz="1600" dirty="0">
                <a:solidFill>
                  <a:srgbClr val="6C95EB"/>
                </a:solidFill>
              </a:rPr>
              <a:t>public </a:t>
            </a:r>
            <a:r>
              <a:rPr lang="en-US" sz="1600" dirty="0">
                <a:solidFill>
                  <a:srgbClr val="C191FF"/>
                </a:solidFill>
              </a:rPr>
              <a:t>Node </a:t>
            </a:r>
            <a:r>
              <a:rPr lang="en-US" sz="1600" dirty="0">
                <a:solidFill>
                  <a:srgbClr val="66C3CC"/>
                </a:solidFill>
              </a:rPr>
              <a:t>ptr</a:t>
            </a:r>
            <a:r>
              <a:rPr lang="en-US" sz="1600" dirty="0">
                <a:solidFill>
                  <a:srgbClr val="BDBDBD"/>
                </a:solidFill>
              </a:rPr>
              <a:t>;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8FA629-0BC9-9740-BF37-73BECC312E7D}"/>
              </a:ext>
            </a:extLst>
          </p:cNvPr>
          <p:cNvSpPr txBox="1"/>
          <p:nvPr/>
        </p:nvSpPr>
        <p:spPr>
          <a:xfrm>
            <a:off x="276263" y="3545457"/>
            <a:ext cx="1811324" cy="338554"/>
          </a:xfrm>
          <a:prstGeom prst="rect">
            <a:avLst/>
          </a:prstGeom>
          <a:solidFill>
            <a:schemeClr val="tx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rgbClr val="C191FF"/>
                </a:solidFill>
              </a:rPr>
              <a:t>Node </a:t>
            </a:r>
            <a:r>
              <a:rPr lang="en-US" sz="1600" dirty="0">
                <a:solidFill>
                  <a:srgbClr val="66C3CC"/>
                </a:solidFill>
              </a:rPr>
              <a:t>head</a:t>
            </a:r>
            <a:r>
              <a:rPr lang="en-US" sz="1600" dirty="0">
                <a:solidFill>
                  <a:srgbClr val="BDBDBD"/>
                </a:solidFill>
              </a:rPr>
              <a:t> ;</a:t>
            </a:r>
            <a:endParaRPr lang="en-US" sz="1600" dirty="0">
              <a:solidFill>
                <a:srgbClr val="C191FF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86843B-4B46-5443-A2A3-61FF9DEE97C7}"/>
              </a:ext>
            </a:extLst>
          </p:cNvPr>
          <p:cNvSpPr txBox="1"/>
          <p:nvPr/>
        </p:nvSpPr>
        <p:spPr>
          <a:xfrm>
            <a:off x="276263" y="4514376"/>
            <a:ext cx="2397926" cy="338554"/>
          </a:xfrm>
          <a:prstGeom prst="rect">
            <a:avLst/>
          </a:prstGeom>
          <a:solidFill>
            <a:schemeClr val="tx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rgbClr val="66C3CC"/>
                </a:solidFill>
              </a:rPr>
              <a:t>Node newn </a:t>
            </a:r>
            <a:r>
              <a:rPr lang="en-US" sz="1600" dirty="0">
                <a:solidFill>
                  <a:srgbClr val="BDBDBD"/>
                </a:solidFill>
              </a:rPr>
              <a:t>= </a:t>
            </a:r>
            <a:r>
              <a:rPr lang="en-US" sz="1600" dirty="0">
                <a:solidFill>
                  <a:srgbClr val="6C95EB"/>
                </a:solidFill>
              </a:rPr>
              <a:t>new </a:t>
            </a:r>
            <a:r>
              <a:rPr lang="en-US" sz="1600" dirty="0">
                <a:solidFill>
                  <a:srgbClr val="C191FF"/>
                </a:solidFill>
              </a:rPr>
              <a:t>Node</a:t>
            </a:r>
            <a:r>
              <a:rPr lang="en-US" sz="1600" dirty="0">
                <a:solidFill>
                  <a:srgbClr val="BDBDBD"/>
                </a:solidFill>
              </a:rPr>
              <a:t>();</a:t>
            </a:r>
            <a:endParaRPr lang="en-US" sz="1600" dirty="0">
              <a:solidFill>
                <a:srgbClr val="C191FF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2D6069E-B598-5A4C-8D22-CA7FE7190297}"/>
              </a:ext>
            </a:extLst>
          </p:cNvPr>
          <p:cNvCxnSpPr>
            <a:cxnSpLocks/>
          </p:cNvCxnSpPr>
          <p:nvPr/>
        </p:nvCxnSpPr>
        <p:spPr>
          <a:xfrm flipV="1">
            <a:off x="6292363" y="2398143"/>
            <a:ext cx="945199" cy="8022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58BE1E0-C947-8245-BD45-E9145543E26E}"/>
              </a:ext>
            </a:extLst>
          </p:cNvPr>
          <p:cNvSpPr txBox="1"/>
          <p:nvPr/>
        </p:nvSpPr>
        <p:spPr>
          <a:xfrm>
            <a:off x="7237562" y="2228866"/>
            <a:ext cx="1578634" cy="584775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Address of the node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E8262D1-08CF-CA42-8240-7DD77B54FC0D}"/>
              </a:ext>
            </a:extLst>
          </p:cNvPr>
          <p:cNvCxnSpPr>
            <a:cxnSpLocks/>
          </p:cNvCxnSpPr>
          <p:nvPr/>
        </p:nvCxnSpPr>
        <p:spPr>
          <a:xfrm flipH="1">
            <a:off x="5046443" y="3657601"/>
            <a:ext cx="460367" cy="11953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5737692-216E-2A45-9B4C-FBC05218EAC7}"/>
              </a:ext>
            </a:extLst>
          </p:cNvPr>
          <p:cNvSpPr txBox="1"/>
          <p:nvPr/>
        </p:nvSpPr>
        <p:spPr>
          <a:xfrm>
            <a:off x="4879715" y="4915470"/>
            <a:ext cx="1578634" cy="33855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Info of the node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C0F4033-6873-BA4A-B690-DFB64A4C8591}"/>
              </a:ext>
            </a:extLst>
          </p:cNvPr>
          <p:cNvCxnSpPr>
            <a:cxnSpLocks/>
          </p:cNvCxnSpPr>
          <p:nvPr/>
        </p:nvCxnSpPr>
        <p:spPr>
          <a:xfrm>
            <a:off x="6742676" y="3713955"/>
            <a:ext cx="1434834" cy="10639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96ED124-A085-904D-B77B-9D8A2EA1C98B}"/>
              </a:ext>
            </a:extLst>
          </p:cNvPr>
          <p:cNvSpPr txBox="1"/>
          <p:nvPr/>
        </p:nvSpPr>
        <p:spPr>
          <a:xfrm>
            <a:off x="7571808" y="4852930"/>
            <a:ext cx="2397917" cy="33855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Next node address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336914-5FF6-3A46-B9CB-A76A4A6FAA33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2051597" y="2045616"/>
            <a:ext cx="3079564" cy="1390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4B8DCE5-3E85-3E4C-8467-E0B7912D2E67}"/>
              </a:ext>
            </a:extLst>
          </p:cNvPr>
          <p:cNvCxnSpPr>
            <a:cxnSpLocks/>
          </p:cNvCxnSpPr>
          <p:nvPr/>
        </p:nvCxnSpPr>
        <p:spPr>
          <a:xfrm flipV="1">
            <a:off x="2090844" y="2829146"/>
            <a:ext cx="2357416" cy="9280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4C735CE-B5F2-9B4D-9354-FBEADA5D7E2B}"/>
              </a:ext>
            </a:extLst>
          </p:cNvPr>
          <p:cNvCxnSpPr>
            <a:cxnSpLocks/>
          </p:cNvCxnSpPr>
          <p:nvPr/>
        </p:nvCxnSpPr>
        <p:spPr>
          <a:xfrm flipV="1">
            <a:off x="2685770" y="3657601"/>
            <a:ext cx="2469243" cy="9987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EA4A061-CA93-6F44-AA84-B027E1A1E5B0}"/>
              </a:ext>
            </a:extLst>
          </p:cNvPr>
          <p:cNvSpPr txBox="1"/>
          <p:nvPr/>
        </p:nvSpPr>
        <p:spPr>
          <a:xfrm>
            <a:off x="370855" y="5182274"/>
            <a:ext cx="3739337" cy="584775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head should always point first element in the list.</a:t>
            </a:r>
          </a:p>
        </p:txBody>
      </p:sp>
    </p:spTree>
    <p:extLst>
      <p:ext uri="{BB962C8B-B14F-4D97-AF65-F5344CB8AC3E}">
        <p14:creationId xmlns:p14="http://schemas.microsoft.com/office/powerpoint/2010/main" val="2145782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-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606826" y="-72793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Creation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A62222D-BB2A-CC4C-981F-19CF9FF23CB0}"/>
              </a:ext>
            </a:extLst>
          </p:cNvPr>
          <p:cNvSpPr txBox="1"/>
          <p:nvPr/>
        </p:nvSpPr>
        <p:spPr>
          <a:xfrm>
            <a:off x="118571" y="780291"/>
            <a:ext cx="5138124" cy="193899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no elements in the stack , “head” should point “null”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No Full case if we want, we can implement as well by passing “max”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Element is added to the last while creating elements.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1640939" y="2567040"/>
            <a:ext cx="3428005" cy="4166409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6C95EB"/>
                </a:solidFill>
              </a:rPr>
              <a:t>public void </a:t>
            </a:r>
            <a:r>
              <a:rPr lang="en-US" sz="1600" dirty="0">
                <a:solidFill>
                  <a:srgbClr val="39CC8F"/>
                </a:solidFill>
              </a:rPr>
              <a:t>Creation</a:t>
            </a:r>
            <a:r>
              <a:rPr lang="en-US" sz="1600" dirty="0">
                <a:solidFill>
                  <a:srgbClr val="BDBDBD"/>
                </a:solidFill>
              </a:rPr>
              <a:t>(</a:t>
            </a:r>
            <a:r>
              <a:rPr lang="en-US" sz="1600" dirty="0">
                <a:solidFill>
                  <a:srgbClr val="6C95EB"/>
                </a:solidFill>
              </a:rPr>
              <a:t>int </a:t>
            </a:r>
            <a:r>
              <a:rPr lang="en-US" sz="1600" dirty="0">
                <a:solidFill>
                  <a:srgbClr val="BDBDBD"/>
                </a:solidFill>
              </a:rPr>
              <a:t>ele)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{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</a:t>
            </a:r>
            <a:r>
              <a:rPr lang="en-US" sz="1600" dirty="0">
                <a:solidFill>
                  <a:srgbClr val="66C3CC"/>
                </a:solidFill>
              </a:rPr>
              <a:t>newn </a:t>
            </a:r>
            <a:r>
              <a:rPr lang="en-US" sz="1600" dirty="0">
                <a:solidFill>
                  <a:srgbClr val="BDBDBD"/>
                </a:solidFill>
              </a:rPr>
              <a:t>= </a:t>
            </a:r>
            <a:r>
              <a:rPr lang="en-US" sz="1600" dirty="0">
                <a:solidFill>
                  <a:srgbClr val="6C95EB"/>
                </a:solidFill>
              </a:rPr>
              <a:t>new </a:t>
            </a:r>
            <a:r>
              <a:rPr lang="en-US" sz="1600" dirty="0">
                <a:solidFill>
                  <a:srgbClr val="C191FF"/>
                </a:solidFill>
              </a:rPr>
              <a:t>Node</a:t>
            </a:r>
            <a:r>
              <a:rPr lang="en-US" sz="1600" dirty="0">
                <a:solidFill>
                  <a:srgbClr val="BDBDBD"/>
                </a:solidFill>
              </a:rPr>
              <a:t>();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</a:t>
            </a:r>
            <a:r>
              <a:rPr lang="en-US" sz="1600" dirty="0">
                <a:solidFill>
                  <a:srgbClr val="66C3CC"/>
                </a:solidFill>
              </a:rPr>
              <a:t>newn</a:t>
            </a:r>
            <a:r>
              <a:rPr lang="en-US" sz="1600" dirty="0">
                <a:solidFill>
                  <a:srgbClr val="BDBDBD"/>
                </a:solidFill>
              </a:rPr>
              <a:t>.</a:t>
            </a:r>
            <a:r>
              <a:rPr lang="en-US" sz="1600" dirty="0">
                <a:solidFill>
                  <a:srgbClr val="66C3CC"/>
                </a:solidFill>
              </a:rPr>
              <a:t>info </a:t>
            </a:r>
            <a:r>
              <a:rPr lang="en-US" sz="1600" dirty="0">
                <a:solidFill>
                  <a:srgbClr val="BDBDBD"/>
                </a:solidFill>
              </a:rPr>
              <a:t>= ele;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</a:t>
            </a:r>
            <a:r>
              <a:rPr lang="en-US" sz="1600" dirty="0">
                <a:solidFill>
                  <a:srgbClr val="6C95EB"/>
                </a:solidFill>
              </a:rPr>
              <a:t>if </a:t>
            </a:r>
            <a:r>
              <a:rPr lang="en-US" sz="1600" dirty="0">
                <a:solidFill>
                  <a:srgbClr val="BDBDBD"/>
                </a:solidFill>
              </a:rPr>
              <a:t>(</a:t>
            </a:r>
            <a:r>
              <a:rPr lang="en-US" sz="1600" dirty="0">
                <a:solidFill>
                  <a:srgbClr val="66C3CC"/>
                </a:solidFill>
              </a:rPr>
              <a:t>head </a:t>
            </a:r>
            <a:r>
              <a:rPr lang="en-US" sz="1600" dirty="0">
                <a:solidFill>
                  <a:srgbClr val="BDBDBD"/>
                </a:solidFill>
              </a:rPr>
              <a:t>== </a:t>
            </a:r>
            <a:r>
              <a:rPr lang="en-US" sz="1600" dirty="0">
                <a:solidFill>
                  <a:srgbClr val="6C95EB"/>
                </a:solidFill>
              </a:rPr>
              <a:t>null</a:t>
            </a:r>
            <a:r>
              <a:rPr lang="en-US" sz="1600" dirty="0">
                <a:solidFill>
                  <a:srgbClr val="BDBDBD"/>
                </a:solidFill>
              </a:rPr>
              <a:t>)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{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    </a:t>
            </a:r>
            <a:r>
              <a:rPr lang="en-US" sz="1600" dirty="0">
                <a:solidFill>
                  <a:srgbClr val="66C3CC"/>
                </a:solidFill>
              </a:rPr>
              <a:t>newn</a:t>
            </a:r>
            <a:r>
              <a:rPr lang="en-US" sz="1600" dirty="0">
                <a:solidFill>
                  <a:srgbClr val="BDBDBD"/>
                </a:solidFill>
              </a:rPr>
              <a:t>.</a:t>
            </a:r>
            <a:r>
              <a:rPr lang="en-US" sz="1600" dirty="0">
                <a:solidFill>
                  <a:srgbClr val="66C3CC"/>
                </a:solidFill>
              </a:rPr>
              <a:t>ptr </a:t>
            </a:r>
            <a:r>
              <a:rPr lang="en-US" sz="1600" dirty="0">
                <a:solidFill>
                  <a:srgbClr val="BDBDBD"/>
                </a:solidFill>
              </a:rPr>
              <a:t>= </a:t>
            </a:r>
            <a:r>
              <a:rPr lang="en-US" sz="1600" dirty="0">
                <a:solidFill>
                  <a:srgbClr val="6C95EB"/>
                </a:solidFill>
              </a:rPr>
              <a:t>null</a:t>
            </a:r>
            <a:r>
              <a:rPr lang="en-US" sz="1600" dirty="0">
                <a:solidFill>
                  <a:srgbClr val="BDBDBD"/>
                </a:solidFill>
              </a:rPr>
              <a:t>;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    </a:t>
            </a:r>
            <a:r>
              <a:rPr lang="en-US" sz="1600" dirty="0">
                <a:solidFill>
                  <a:srgbClr val="66C3CC"/>
                </a:solidFill>
              </a:rPr>
              <a:t>head </a:t>
            </a:r>
            <a:r>
              <a:rPr lang="en-US" sz="1600" dirty="0">
                <a:solidFill>
                  <a:srgbClr val="BDBDBD"/>
                </a:solidFill>
              </a:rPr>
              <a:t>= </a:t>
            </a:r>
            <a:r>
              <a:rPr lang="en-US" sz="1600" dirty="0">
                <a:solidFill>
                  <a:srgbClr val="66C3CC"/>
                </a:solidFill>
              </a:rPr>
              <a:t>cur </a:t>
            </a:r>
            <a:r>
              <a:rPr lang="en-US" sz="1600" dirty="0">
                <a:solidFill>
                  <a:srgbClr val="BDBDBD"/>
                </a:solidFill>
              </a:rPr>
              <a:t>= </a:t>
            </a:r>
            <a:r>
              <a:rPr lang="en-US" sz="1600" dirty="0">
                <a:solidFill>
                  <a:srgbClr val="66C3CC"/>
                </a:solidFill>
              </a:rPr>
              <a:t>newn</a:t>
            </a:r>
            <a:r>
              <a:rPr lang="en-US" sz="1600" dirty="0">
                <a:solidFill>
                  <a:srgbClr val="BDBDBD"/>
                </a:solidFill>
              </a:rPr>
              <a:t>;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}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</a:t>
            </a:r>
            <a:r>
              <a:rPr lang="en-US" sz="1600" dirty="0">
                <a:solidFill>
                  <a:srgbClr val="6C95EB"/>
                </a:solidFill>
              </a:rPr>
              <a:t>else</a:t>
            </a:r>
            <a:br>
              <a:rPr lang="en-US" sz="1600" dirty="0">
                <a:solidFill>
                  <a:srgbClr val="6C95EB"/>
                </a:solidFill>
              </a:rPr>
            </a:br>
            <a:r>
              <a:rPr lang="en-US" sz="1600" dirty="0">
                <a:solidFill>
                  <a:srgbClr val="6C95EB"/>
                </a:solidFill>
              </a:rPr>
              <a:t>    </a:t>
            </a:r>
            <a:r>
              <a:rPr lang="en-US" sz="1600" dirty="0">
                <a:solidFill>
                  <a:srgbClr val="BDBDBD"/>
                </a:solidFill>
              </a:rPr>
              <a:t>{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    </a:t>
            </a:r>
            <a:r>
              <a:rPr lang="en-US" sz="1600" dirty="0">
                <a:solidFill>
                  <a:srgbClr val="66C3CC"/>
                </a:solidFill>
              </a:rPr>
              <a:t>newn</a:t>
            </a:r>
            <a:r>
              <a:rPr lang="en-US" sz="1600" dirty="0">
                <a:solidFill>
                  <a:srgbClr val="BDBDBD"/>
                </a:solidFill>
              </a:rPr>
              <a:t>.</a:t>
            </a:r>
            <a:r>
              <a:rPr lang="en-US" sz="1600" dirty="0">
                <a:solidFill>
                  <a:srgbClr val="66C3CC"/>
                </a:solidFill>
              </a:rPr>
              <a:t>ptr </a:t>
            </a:r>
            <a:r>
              <a:rPr lang="en-US" sz="1600" dirty="0">
                <a:solidFill>
                  <a:srgbClr val="BDBDBD"/>
                </a:solidFill>
              </a:rPr>
              <a:t>= </a:t>
            </a:r>
            <a:r>
              <a:rPr lang="en-US" sz="1600" dirty="0">
                <a:solidFill>
                  <a:srgbClr val="6C95EB"/>
                </a:solidFill>
              </a:rPr>
              <a:t>null</a:t>
            </a:r>
            <a:r>
              <a:rPr lang="en-US" sz="1600" dirty="0">
                <a:solidFill>
                  <a:srgbClr val="BDBDBD"/>
                </a:solidFill>
              </a:rPr>
              <a:t>;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    </a:t>
            </a:r>
            <a:r>
              <a:rPr lang="en-US" sz="1600" dirty="0">
                <a:solidFill>
                  <a:srgbClr val="66C3CC"/>
                </a:solidFill>
              </a:rPr>
              <a:t>cur</a:t>
            </a:r>
            <a:r>
              <a:rPr lang="en-US" sz="1600" dirty="0">
                <a:solidFill>
                  <a:srgbClr val="BDBDBD"/>
                </a:solidFill>
              </a:rPr>
              <a:t>.</a:t>
            </a:r>
            <a:r>
              <a:rPr lang="en-US" sz="1600" dirty="0">
                <a:solidFill>
                  <a:srgbClr val="66C3CC"/>
                </a:solidFill>
              </a:rPr>
              <a:t>ptr </a:t>
            </a:r>
            <a:r>
              <a:rPr lang="en-US" sz="1600" dirty="0">
                <a:solidFill>
                  <a:srgbClr val="BDBDBD"/>
                </a:solidFill>
              </a:rPr>
              <a:t>= </a:t>
            </a:r>
            <a:r>
              <a:rPr lang="en-US" sz="1600" dirty="0">
                <a:solidFill>
                  <a:srgbClr val="66C3CC"/>
                </a:solidFill>
              </a:rPr>
              <a:t>newn</a:t>
            </a:r>
            <a:r>
              <a:rPr lang="en-US" sz="1600" dirty="0">
                <a:solidFill>
                  <a:srgbClr val="BDBDBD"/>
                </a:solidFill>
              </a:rPr>
              <a:t>;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    </a:t>
            </a:r>
            <a:r>
              <a:rPr lang="en-US" sz="1600" dirty="0">
                <a:solidFill>
                  <a:srgbClr val="66C3CC"/>
                </a:solidFill>
              </a:rPr>
              <a:t>cur </a:t>
            </a:r>
            <a:r>
              <a:rPr lang="en-US" sz="1600" dirty="0">
                <a:solidFill>
                  <a:srgbClr val="BDBDBD"/>
                </a:solidFill>
              </a:rPr>
              <a:t>= </a:t>
            </a:r>
            <a:r>
              <a:rPr lang="en-US" sz="1600" dirty="0">
                <a:solidFill>
                  <a:srgbClr val="66C3CC"/>
                </a:solidFill>
              </a:rPr>
              <a:t>newn</a:t>
            </a:r>
            <a:r>
              <a:rPr lang="en-US" sz="1600" dirty="0">
                <a:solidFill>
                  <a:srgbClr val="BDBDBD"/>
                </a:solidFill>
              </a:rPr>
              <a:t>;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}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</a:t>
            </a:r>
            <a:r>
              <a:rPr lang="en-US" sz="1600" dirty="0">
                <a:solidFill>
                  <a:srgbClr val="66C3CC"/>
                </a:solidFill>
              </a:rPr>
              <a:t>length</a:t>
            </a:r>
            <a:r>
              <a:rPr lang="en-US" sz="1600" dirty="0">
                <a:solidFill>
                  <a:srgbClr val="BDBDBD"/>
                </a:solidFill>
              </a:rPr>
              <a:t>++;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}</a:t>
            </a:r>
            <a:endParaRPr 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2F739-DE27-1044-B04F-FD1C130E0249}"/>
              </a:ext>
            </a:extLst>
          </p:cNvPr>
          <p:cNvSpPr txBox="1"/>
          <p:nvPr/>
        </p:nvSpPr>
        <p:spPr>
          <a:xfrm>
            <a:off x="6044033" y="951568"/>
            <a:ext cx="5626314" cy="70788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the “head” is null or first element is being created</a:t>
            </a:r>
          </a:p>
        </p:txBody>
      </p:sp>
      <p:graphicFrame>
        <p:nvGraphicFramePr>
          <p:cNvPr id="23" name="Table 3">
            <a:extLst>
              <a:ext uri="{FF2B5EF4-FFF2-40B4-BE49-F238E27FC236}">
                <a16:creationId xmlns:a16="http://schemas.microsoft.com/office/drawing/2014/main" id="{9F755C70-7253-9442-977C-96E2028E584A}"/>
              </a:ext>
            </a:extLst>
          </p:cNvPr>
          <p:cNvGraphicFramePr>
            <a:graphicFrameLocks noGrp="1"/>
          </p:cNvGraphicFramePr>
          <p:nvPr/>
        </p:nvGraphicFramePr>
        <p:xfrm>
          <a:off x="7272399" y="1749787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D98D3537-6724-7246-B4BC-E123145AAC1F}"/>
              </a:ext>
            </a:extLst>
          </p:cNvPr>
          <p:cNvSpPr txBox="1"/>
          <p:nvPr/>
        </p:nvSpPr>
        <p:spPr>
          <a:xfrm rot="10800000" flipV="1">
            <a:off x="6303944" y="1854532"/>
            <a:ext cx="79579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newn</a:t>
            </a:r>
          </a:p>
        </p:txBody>
      </p:sp>
      <p:graphicFrame>
        <p:nvGraphicFramePr>
          <p:cNvPr id="26" name="Table 3">
            <a:extLst>
              <a:ext uri="{FF2B5EF4-FFF2-40B4-BE49-F238E27FC236}">
                <a16:creationId xmlns:a16="http://schemas.microsoft.com/office/drawing/2014/main" id="{6C63C278-7C14-314A-B3CA-6C68EFE37D2E}"/>
              </a:ext>
            </a:extLst>
          </p:cNvPr>
          <p:cNvGraphicFramePr>
            <a:graphicFrameLocks noGrp="1"/>
          </p:cNvGraphicFramePr>
          <p:nvPr/>
        </p:nvGraphicFramePr>
        <p:xfrm>
          <a:off x="7111783" y="3205665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33" name="Bent Arrow 32">
            <a:extLst>
              <a:ext uri="{FF2B5EF4-FFF2-40B4-BE49-F238E27FC236}">
                <a16:creationId xmlns:a16="http://schemas.microsoft.com/office/drawing/2014/main" id="{B17B4998-6C57-F64F-B77D-E593E4A4F3F8}"/>
              </a:ext>
            </a:extLst>
          </p:cNvPr>
          <p:cNvSpPr/>
          <p:nvPr/>
        </p:nvSpPr>
        <p:spPr>
          <a:xfrm rot="10800000" flipH="1">
            <a:off x="6651416" y="3033347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410F80-20C6-0B40-A100-2CB42D36A3F1}"/>
              </a:ext>
            </a:extLst>
          </p:cNvPr>
          <p:cNvSpPr txBox="1"/>
          <p:nvPr/>
        </p:nvSpPr>
        <p:spPr>
          <a:xfrm>
            <a:off x="6119517" y="3959916"/>
            <a:ext cx="5400033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creating second element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F8AC235-56F0-9144-9ABF-5E67B546C7E4}"/>
              </a:ext>
            </a:extLst>
          </p:cNvPr>
          <p:cNvGrpSpPr/>
          <p:nvPr/>
        </p:nvGrpSpPr>
        <p:grpSpPr>
          <a:xfrm>
            <a:off x="6344241" y="2598490"/>
            <a:ext cx="1263181" cy="338554"/>
            <a:chOff x="6344241" y="2598490"/>
            <a:chExt cx="1263181" cy="33855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A2B75B8-F1AA-7943-A6F2-A89C1E096899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6E89F7A-C699-5B4A-AC13-B180545C9A38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graphicFrame>
        <p:nvGraphicFramePr>
          <p:cNvPr id="36" name="Table 3">
            <a:extLst>
              <a:ext uri="{FF2B5EF4-FFF2-40B4-BE49-F238E27FC236}">
                <a16:creationId xmlns:a16="http://schemas.microsoft.com/office/drawing/2014/main" id="{D6E0890A-396F-D943-B8AB-D016DFD76A66}"/>
              </a:ext>
            </a:extLst>
          </p:cNvPr>
          <p:cNvGraphicFramePr>
            <a:graphicFrameLocks noGrp="1"/>
          </p:cNvGraphicFramePr>
          <p:nvPr/>
        </p:nvGraphicFramePr>
        <p:xfrm>
          <a:off x="7467813" y="4545500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EC581B9D-0555-1A45-B17A-2272B553AAD8}"/>
              </a:ext>
            </a:extLst>
          </p:cNvPr>
          <p:cNvSpPr txBox="1"/>
          <p:nvPr/>
        </p:nvSpPr>
        <p:spPr>
          <a:xfrm rot="10800000" flipV="1">
            <a:off x="6499358" y="4650245"/>
            <a:ext cx="79579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newn</a:t>
            </a:r>
          </a:p>
        </p:txBody>
      </p:sp>
      <p:graphicFrame>
        <p:nvGraphicFramePr>
          <p:cNvPr id="49" name="Table 3">
            <a:extLst>
              <a:ext uri="{FF2B5EF4-FFF2-40B4-BE49-F238E27FC236}">
                <a16:creationId xmlns:a16="http://schemas.microsoft.com/office/drawing/2014/main" id="{818851DD-1D04-4A4E-8F19-492680CF3047}"/>
              </a:ext>
            </a:extLst>
          </p:cNvPr>
          <p:cNvGraphicFramePr>
            <a:graphicFrameLocks noGrp="1"/>
          </p:cNvGraphicFramePr>
          <p:nvPr/>
        </p:nvGraphicFramePr>
        <p:xfrm>
          <a:off x="9129912" y="5960555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50" name="Bent Arrow 49">
            <a:extLst>
              <a:ext uri="{FF2B5EF4-FFF2-40B4-BE49-F238E27FC236}">
                <a16:creationId xmlns:a16="http://schemas.microsoft.com/office/drawing/2014/main" id="{F1A9F5E5-0D32-BC43-B2EA-6F1C52D2C92E}"/>
              </a:ext>
            </a:extLst>
          </p:cNvPr>
          <p:cNvSpPr/>
          <p:nvPr/>
        </p:nvSpPr>
        <p:spPr>
          <a:xfrm rot="10800000" flipH="1">
            <a:off x="6812032" y="5811314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B0BC780-B322-F245-93E5-96AF2A86F16A}"/>
              </a:ext>
            </a:extLst>
          </p:cNvPr>
          <p:cNvGrpSpPr/>
          <p:nvPr/>
        </p:nvGrpSpPr>
        <p:grpSpPr>
          <a:xfrm>
            <a:off x="6499357" y="5376457"/>
            <a:ext cx="1268681" cy="338554"/>
            <a:chOff x="6338741" y="2598490"/>
            <a:chExt cx="1268681" cy="338554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B2D2E5D-DC24-7145-9DFD-4ABF412CF2FF}"/>
                </a:ext>
              </a:extLst>
            </p:cNvPr>
            <p:cNvSpPr txBox="1"/>
            <p:nvPr/>
          </p:nvSpPr>
          <p:spPr>
            <a:xfrm>
              <a:off x="6338741" y="2598490"/>
              <a:ext cx="6370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00F375F-3FA2-1644-AB1F-B2DFD9D96856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graphicFrame>
        <p:nvGraphicFramePr>
          <p:cNvPr id="55" name="Table 3">
            <a:extLst>
              <a:ext uri="{FF2B5EF4-FFF2-40B4-BE49-F238E27FC236}">
                <a16:creationId xmlns:a16="http://schemas.microsoft.com/office/drawing/2014/main" id="{88D0A5A4-AEB2-4141-B1B7-1404738BEE17}"/>
              </a:ext>
            </a:extLst>
          </p:cNvPr>
          <p:cNvGraphicFramePr>
            <a:graphicFrameLocks noGrp="1"/>
          </p:cNvGraphicFramePr>
          <p:nvPr/>
        </p:nvGraphicFramePr>
        <p:xfrm>
          <a:off x="7272399" y="5960555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8FB8325-A4E7-814C-8B0A-3916ABEA6CAA}"/>
              </a:ext>
            </a:extLst>
          </p:cNvPr>
          <p:cNvCxnSpPr>
            <a:cxnSpLocks/>
          </p:cNvCxnSpPr>
          <p:nvPr/>
        </p:nvCxnSpPr>
        <p:spPr>
          <a:xfrm flipV="1">
            <a:off x="8524421" y="6257835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31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3" grpId="0" animBg="1"/>
      <p:bldP spid="37" grpId="0"/>
      <p:bldP spid="5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3" y="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420529" y="1029301"/>
            <a:ext cx="3576059" cy="5409206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6C95EB"/>
                </a:solidFill>
              </a:rPr>
              <a:t>public void </a:t>
            </a:r>
            <a:r>
              <a:rPr lang="en-US" sz="2000" dirty="0">
                <a:solidFill>
                  <a:srgbClr val="39CC8F"/>
                </a:solidFill>
              </a:rPr>
              <a:t>Creation</a:t>
            </a:r>
            <a:r>
              <a:rPr lang="en-US" sz="2000" dirty="0">
                <a:solidFill>
                  <a:srgbClr val="BDBDBD"/>
                </a:solidFill>
              </a:rPr>
              <a:t>(</a:t>
            </a:r>
            <a:r>
              <a:rPr lang="en-US" sz="2000" dirty="0">
                <a:solidFill>
                  <a:srgbClr val="6C95EB"/>
                </a:solidFill>
              </a:rPr>
              <a:t>int </a:t>
            </a:r>
            <a:r>
              <a:rPr lang="en-US" sz="2000" dirty="0">
                <a:solidFill>
                  <a:srgbClr val="BDBDBD"/>
                </a:solidFill>
              </a:rPr>
              <a:t>ele)</a:t>
            </a:r>
            <a:br>
              <a:rPr lang="en-US" sz="2000" dirty="0">
                <a:solidFill>
                  <a:srgbClr val="BDBDBD"/>
                </a:solidFill>
              </a:rPr>
            </a:br>
            <a:r>
              <a:rPr lang="en-US" sz="2000" dirty="0">
                <a:solidFill>
                  <a:srgbClr val="BDBDBD"/>
                </a:solidFill>
              </a:rPr>
              <a:t>{</a:t>
            </a:r>
            <a:br>
              <a:rPr lang="en-US" sz="2000" dirty="0">
                <a:solidFill>
                  <a:srgbClr val="BDBDBD"/>
                </a:solidFill>
              </a:rPr>
            </a:br>
            <a:r>
              <a:rPr lang="en-US" sz="2000" dirty="0">
                <a:solidFill>
                  <a:srgbClr val="BDBDBD"/>
                </a:solidFill>
              </a:rPr>
              <a:t>    </a:t>
            </a:r>
            <a:r>
              <a:rPr lang="en-US" sz="2000" dirty="0">
                <a:solidFill>
                  <a:srgbClr val="66C3CC"/>
                </a:solidFill>
              </a:rPr>
              <a:t>newn </a:t>
            </a:r>
            <a:r>
              <a:rPr lang="en-US" sz="2000" dirty="0">
                <a:solidFill>
                  <a:srgbClr val="BDBDBD"/>
                </a:solidFill>
              </a:rPr>
              <a:t>= </a:t>
            </a:r>
            <a:r>
              <a:rPr lang="en-US" sz="2000" dirty="0">
                <a:solidFill>
                  <a:srgbClr val="6C95EB"/>
                </a:solidFill>
              </a:rPr>
              <a:t>new </a:t>
            </a:r>
            <a:r>
              <a:rPr lang="en-US" sz="2000" dirty="0">
                <a:solidFill>
                  <a:srgbClr val="C191FF"/>
                </a:solidFill>
              </a:rPr>
              <a:t>Node</a:t>
            </a:r>
            <a:r>
              <a:rPr lang="en-US" sz="2000" dirty="0">
                <a:solidFill>
                  <a:srgbClr val="BDBDBD"/>
                </a:solidFill>
              </a:rPr>
              <a:t>();</a:t>
            </a:r>
            <a:br>
              <a:rPr lang="en-US" sz="2000" dirty="0">
                <a:solidFill>
                  <a:srgbClr val="BDBDBD"/>
                </a:solidFill>
              </a:rPr>
            </a:br>
            <a:r>
              <a:rPr lang="en-US" sz="2000" dirty="0">
                <a:solidFill>
                  <a:srgbClr val="BDBDBD"/>
                </a:solidFill>
              </a:rPr>
              <a:t>    </a:t>
            </a:r>
            <a:r>
              <a:rPr lang="en-US" sz="2000" dirty="0">
                <a:solidFill>
                  <a:srgbClr val="66C3CC"/>
                </a:solidFill>
              </a:rPr>
              <a:t>newn</a:t>
            </a:r>
            <a:r>
              <a:rPr lang="en-US" sz="2000" dirty="0">
                <a:solidFill>
                  <a:srgbClr val="BDBDBD"/>
                </a:solidFill>
              </a:rPr>
              <a:t>.</a:t>
            </a:r>
            <a:r>
              <a:rPr lang="en-US" sz="2000" dirty="0">
                <a:solidFill>
                  <a:srgbClr val="66C3CC"/>
                </a:solidFill>
              </a:rPr>
              <a:t>info </a:t>
            </a:r>
            <a:r>
              <a:rPr lang="en-US" sz="2000" dirty="0">
                <a:solidFill>
                  <a:srgbClr val="BDBDBD"/>
                </a:solidFill>
              </a:rPr>
              <a:t>= ele;</a:t>
            </a:r>
            <a:br>
              <a:rPr lang="en-US" sz="2000" dirty="0">
                <a:solidFill>
                  <a:srgbClr val="BDBDBD"/>
                </a:solidFill>
              </a:rPr>
            </a:br>
            <a:r>
              <a:rPr lang="en-US" sz="2000" dirty="0">
                <a:solidFill>
                  <a:srgbClr val="BDBDBD"/>
                </a:solidFill>
              </a:rPr>
              <a:t>    </a:t>
            </a:r>
            <a:r>
              <a:rPr lang="en-US" sz="2000" dirty="0">
                <a:solidFill>
                  <a:srgbClr val="6C95EB"/>
                </a:solidFill>
              </a:rPr>
              <a:t>if </a:t>
            </a:r>
            <a:r>
              <a:rPr lang="en-US" sz="2000" dirty="0">
                <a:solidFill>
                  <a:srgbClr val="BDBDBD"/>
                </a:solidFill>
              </a:rPr>
              <a:t>(</a:t>
            </a:r>
            <a:r>
              <a:rPr lang="en-US" sz="2000" dirty="0">
                <a:solidFill>
                  <a:srgbClr val="66C3CC"/>
                </a:solidFill>
              </a:rPr>
              <a:t>head </a:t>
            </a:r>
            <a:r>
              <a:rPr lang="en-US" sz="2000" dirty="0">
                <a:solidFill>
                  <a:srgbClr val="BDBDBD"/>
                </a:solidFill>
              </a:rPr>
              <a:t>== </a:t>
            </a:r>
            <a:r>
              <a:rPr lang="en-US" sz="2000" dirty="0">
                <a:solidFill>
                  <a:srgbClr val="6C95EB"/>
                </a:solidFill>
              </a:rPr>
              <a:t>null</a:t>
            </a:r>
            <a:r>
              <a:rPr lang="en-US" sz="2000" dirty="0">
                <a:solidFill>
                  <a:srgbClr val="BDBDBD"/>
                </a:solidFill>
              </a:rPr>
              <a:t>)</a:t>
            </a:r>
            <a:br>
              <a:rPr lang="en-US" sz="2000" dirty="0">
                <a:solidFill>
                  <a:srgbClr val="BDBDBD"/>
                </a:solidFill>
              </a:rPr>
            </a:br>
            <a:r>
              <a:rPr lang="en-US" sz="2000" dirty="0">
                <a:solidFill>
                  <a:srgbClr val="BDBDBD"/>
                </a:solidFill>
              </a:rPr>
              <a:t>    {</a:t>
            </a:r>
            <a:br>
              <a:rPr lang="en-US" sz="2000" dirty="0">
                <a:solidFill>
                  <a:srgbClr val="BDBDBD"/>
                </a:solidFill>
              </a:rPr>
            </a:br>
            <a:r>
              <a:rPr lang="en-US" sz="2000" dirty="0">
                <a:solidFill>
                  <a:srgbClr val="BDBDBD"/>
                </a:solidFill>
              </a:rPr>
              <a:t>        </a:t>
            </a:r>
            <a:r>
              <a:rPr lang="en-US" sz="2000" dirty="0">
                <a:solidFill>
                  <a:srgbClr val="66C3CC"/>
                </a:solidFill>
              </a:rPr>
              <a:t>newn</a:t>
            </a:r>
            <a:r>
              <a:rPr lang="en-US" sz="2000" dirty="0">
                <a:solidFill>
                  <a:srgbClr val="BDBDBD"/>
                </a:solidFill>
              </a:rPr>
              <a:t>.</a:t>
            </a:r>
            <a:r>
              <a:rPr lang="en-US" sz="2000" dirty="0">
                <a:solidFill>
                  <a:srgbClr val="66C3CC"/>
                </a:solidFill>
              </a:rPr>
              <a:t>ptr </a:t>
            </a:r>
            <a:r>
              <a:rPr lang="en-US" sz="2000" dirty="0">
                <a:solidFill>
                  <a:srgbClr val="BDBDBD"/>
                </a:solidFill>
              </a:rPr>
              <a:t>= </a:t>
            </a:r>
            <a:r>
              <a:rPr lang="en-US" sz="2000" dirty="0">
                <a:solidFill>
                  <a:srgbClr val="6C95EB"/>
                </a:solidFill>
              </a:rPr>
              <a:t>null</a:t>
            </a:r>
            <a:r>
              <a:rPr lang="en-US" sz="2000" dirty="0">
                <a:solidFill>
                  <a:srgbClr val="BDBDBD"/>
                </a:solidFill>
              </a:rPr>
              <a:t>;</a:t>
            </a:r>
            <a:br>
              <a:rPr lang="en-US" sz="2000" dirty="0">
                <a:solidFill>
                  <a:srgbClr val="BDBDBD"/>
                </a:solidFill>
              </a:rPr>
            </a:br>
            <a:r>
              <a:rPr lang="en-US" sz="2000" dirty="0">
                <a:solidFill>
                  <a:srgbClr val="BDBDBD"/>
                </a:solidFill>
              </a:rPr>
              <a:t>        </a:t>
            </a:r>
            <a:r>
              <a:rPr lang="en-US" sz="2000" dirty="0">
                <a:solidFill>
                  <a:srgbClr val="66C3CC"/>
                </a:solidFill>
              </a:rPr>
              <a:t>head </a:t>
            </a:r>
            <a:r>
              <a:rPr lang="en-US" sz="2000" dirty="0">
                <a:solidFill>
                  <a:srgbClr val="BDBDBD"/>
                </a:solidFill>
              </a:rPr>
              <a:t>= </a:t>
            </a:r>
            <a:r>
              <a:rPr lang="en-US" sz="2000" dirty="0">
                <a:solidFill>
                  <a:srgbClr val="66C3CC"/>
                </a:solidFill>
              </a:rPr>
              <a:t>cur </a:t>
            </a:r>
            <a:r>
              <a:rPr lang="en-US" sz="2000" dirty="0">
                <a:solidFill>
                  <a:srgbClr val="BDBDBD"/>
                </a:solidFill>
              </a:rPr>
              <a:t>= </a:t>
            </a:r>
            <a:r>
              <a:rPr lang="en-US" sz="2000" dirty="0">
                <a:solidFill>
                  <a:srgbClr val="66C3CC"/>
                </a:solidFill>
              </a:rPr>
              <a:t>newn</a:t>
            </a:r>
            <a:r>
              <a:rPr lang="en-US" sz="2000" dirty="0">
                <a:solidFill>
                  <a:srgbClr val="BDBDBD"/>
                </a:solidFill>
              </a:rPr>
              <a:t>;</a:t>
            </a:r>
            <a:br>
              <a:rPr lang="en-US" sz="2000" dirty="0">
                <a:solidFill>
                  <a:srgbClr val="BDBDBD"/>
                </a:solidFill>
              </a:rPr>
            </a:br>
            <a:r>
              <a:rPr lang="en-US" sz="2000" dirty="0">
                <a:solidFill>
                  <a:srgbClr val="BDBDBD"/>
                </a:solidFill>
              </a:rPr>
              <a:t>    }</a:t>
            </a:r>
            <a:br>
              <a:rPr lang="en-US" sz="2000" dirty="0">
                <a:solidFill>
                  <a:srgbClr val="BDBDBD"/>
                </a:solidFill>
              </a:rPr>
            </a:br>
            <a:r>
              <a:rPr lang="en-US" sz="2000" dirty="0">
                <a:solidFill>
                  <a:srgbClr val="BDBDBD"/>
                </a:solidFill>
              </a:rPr>
              <a:t>    </a:t>
            </a:r>
            <a:r>
              <a:rPr lang="en-US" sz="2000" dirty="0">
                <a:solidFill>
                  <a:srgbClr val="6C95EB"/>
                </a:solidFill>
              </a:rPr>
              <a:t>else</a:t>
            </a:r>
            <a:br>
              <a:rPr lang="en-US" sz="2000" dirty="0">
                <a:solidFill>
                  <a:srgbClr val="6C95EB"/>
                </a:solidFill>
              </a:rPr>
            </a:br>
            <a:r>
              <a:rPr lang="en-US" sz="2000" dirty="0">
                <a:solidFill>
                  <a:srgbClr val="6C95EB"/>
                </a:solidFill>
              </a:rPr>
              <a:t>    </a:t>
            </a:r>
            <a:r>
              <a:rPr lang="en-US" sz="2000" dirty="0">
                <a:solidFill>
                  <a:srgbClr val="BDBDBD"/>
                </a:solidFill>
              </a:rPr>
              <a:t>{</a:t>
            </a:r>
            <a:br>
              <a:rPr lang="en-US" sz="2000" dirty="0">
                <a:solidFill>
                  <a:srgbClr val="BDBDBD"/>
                </a:solidFill>
              </a:rPr>
            </a:br>
            <a:r>
              <a:rPr lang="en-US" sz="2000" dirty="0">
                <a:solidFill>
                  <a:srgbClr val="BDBDBD"/>
                </a:solidFill>
              </a:rPr>
              <a:t>        </a:t>
            </a:r>
            <a:r>
              <a:rPr lang="en-US" sz="2000" dirty="0">
                <a:solidFill>
                  <a:srgbClr val="66C3CC"/>
                </a:solidFill>
              </a:rPr>
              <a:t>newn</a:t>
            </a:r>
            <a:r>
              <a:rPr lang="en-US" sz="2000" dirty="0">
                <a:solidFill>
                  <a:srgbClr val="BDBDBD"/>
                </a:solidFill>
              </a:rPr>
              <a:t>.</a:t>
            </a:r>
            <a:r>
              <a:rPr lang="en-US" sz="2000" dirty="0">
                <a:solidFill>
                  <a:srgbClr val="66C3CC"/>
                </a:solidFill>
              </a:rPr>
              <a:t>ptr </a:t>
            </a:r>
            <a:r>
              <a:rPr lang="en-US" sz="2000" dirty="0">
                <a:solidFill>
                  <a:srgbClr val="BDBDBD"/>
                </a:solidFill>
              </a:rPr>
              <a:t>= </a:t>
            </a:r>
            <a:r>
              <a:rPr lang="en-US" sz="2000" dirty="0">
                <a:solidFill>
                  <a:srgbClr val="6C95EB"/>
                </a:solidFill>
              </a:rPr>
              <a:t>null</a:t>
            </a:r>
            <a:r>
              <a:rPr lang="en-US" sz="2000" dirty="0">
                <a:solidFill>
                  <a:srgbClr val="BDBDBD"/>
                </a:solidFill>
              </a:rPr>
              <a:t>;</a:t>
            </a:r>
            <a:br>
              <a:rPr lang="en-US" sz="2000" dirty="0">
                <a:solidFill>
                  <a:srgbClr val="BDBDBD"/>
                </a:solidFill>
              </a:rPr>
            </a:br>
            <a:r>
              <a:rPr lang="en-US" sz="2000" dirty="0">
                <a:solidFill>
                  <a:srgbClr val="BDBDBD"/>
                </a:solidFill>
              </a:rPr>
              <a:t>        </a:t>
            </a:r>
            <a:r>
              <a:rPr lang="en-US" sz="2000" dirty="0">
                <a:solidFill>
                  <a:srgbClr val="66C3CC"/>
                </a:solidFill>
              </a:rPr>
              <a:t>cur</a:t>
            </a:r>
            <a:r>
              <a:rPr lang="en-US" sz="2000" dirty="0">
                <a:solidFill>
                  <a:srgbClr val="BDBDBD"/>
                </a:solidFill>
              </a:rPr>
              <a:t>.</a:t>
            </a:r>
            <a:r>
              <a:rPr lang="en-US" sz="2000" dirty="0">
                <a:solidFill>
                  <a:srgbClr val="66C3CC"/>
                </a:solidFill>
              </a:rPr>
              <a:t>ptr </a:t>
            </a:r>
            <a:r>
              <a:rPr lang="en-US" sz="2000" dirty="0">
                <a:solidFill>
                  <a:srgbClr val="BDBDBD"/>
                </a:solidFill>
              </a:rPr>
              <a:t>= </a:t>
            </a:r>
            <a:r>
              <a:rPr lang="en-US" sz="2000" dirty="0">
                <a:solidFill>
                  <a:srgbClr val="66C3CC"/>
                </a:solidFill>
              </a:rPr>
              <a:t>newn</a:t>
            </a:r>
            <a:r>
              <a:rPr lang="en-US" sz="2000" dirty="0">
                <a:solidFill>
                  <a:srgbClr val="BDBDBD"/>
                </a:solidFill>
              </a:rPr>
              <a:t>;</a:t>
            </a:r>
            <a:br>
              <a:rPr lang="en-US" sz="2000" dirty="0">
                <a:solidFill>
                  <a:srgbClr val="BDBDBD"/>
                </a:solidFill>
              </a:rPr>
            </a:br>
            <a:r>
              <a:rPr lang="en-US" sz="2000" dirty="0">
                <a:solidFill>
                  <a:srgbClr val="BDBDBD"/>
                </a:solidFill>
              </a:rPr>
              <a:t>        </a:t>
            </a:r>
            <a:r>
              <a:rPr lang="en-US" sz="2000" dirty="0">
                <a:solidFill>
                  <a:srgbClr val="66C3CC"/>
                </a:solidFill>
              </a:rPr>
              <a:t>cur </a:t>
            </a:r>
            <a:r>
              <a:rPr lang="en-US" sz="2000" dirty="0">
                <a:solidFill>
                  <a:srgbClr val="BDBDBD"/>
                </a:solidFill>
              </a:rPr>
              <a:t>= </a:t>
            </a:r>
            <a:r>
              <a:rPr lang="en-US" sz="2000" dirty="0">
                <a:solidFill>
                  <a:srgbClr val="66C3CC"/>
                </a:solidFill>
              </a:rPr>
              <a:t>newn</a:t>
            </a:r>
            <a:r>
              <a:rPr lang="en-US" sz="2000" dirty="0">
                <a:solidFill>
                  <a:srgbClr val="BDBDBD"/>
                </a:solidFill>
              </a:rPr>
              <a:t>;</a:t>
            </a:r>
            <a:br>
              <a:rPr lang="en-US" sz="2000" dirty="0">
                <a:solidFill>
                  <a:srgbClr val="BDBDBD"/>
                </a:solidFill>
              </a:rPr>
            </a:br>
            <a:r>
              <a:rPr lang="en-US" sz="2000" dirty="0">
                <a:solidFill>
                  <a:srgbClr val="BDBDBD"/>
                </a:solidFill>
              </a:rPr>
              <a:t>    }</a:t>
            </a:r>
            <a:br>
              <a:rPr lang="en-US" sz="2000" dirty="0">
                <a:solidFill>
                  <a:srgbClr val="BDBDBD"/>
                </a:solidFill>
              </a:rPr>
            </a:br>
            <a:r>
              <a:rPr lang="en-US" sz="2000" dirty="0">
                <a:solidFill>
                  <a:srgbClr val="BDBDBD"/>
                </a:solidFill>
              </a:rPr>
              <a:t>    </a:t>
            </a:r>
            <a:r>
              <a:rPr lang="en-US" sz="2000" dirty="0">
                <a:solidFill>
                  <a:srgbClr val="66C3CC"/>
                </a:solidFill>
              </a:rPr>
              <a:t>length</a:t>
            </a:r>
            <a:r>
              <a:rPr lang="en-US" sz="2000" dirty="0">
                <a:solidFill>
                  <a:srgbClr val="BDBDBD"/>
                </a:solidFill>
              </a:rPr>
              <a:t>++;</a:t>
            </a:r>
            <a:br>
              <a:rPr lang="en-US" sz="2000" dirty="0">
                <a:solidFill>
                  <a:srgbClr val="BDBDBD"/>
                </a:solidFill>
              </a:rPr>
            </a:br>
            <a:r>
              <a:rPr lang="en-US" sz="2000" dirty="0">
                <a:solidFill>
                  <a:srgbClr val="BDBDBD"/>
                </a:solidFill>
              </a:rPr>
              <a:t>}</a:t>
            </a:r>
            <a:endParaRPr lang="en-US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410F80-20C6-0B40-A100-2CB42D36A3F1}"/>
              </a:ext>
            </a:extLst>
          </p:cNvPr>
          <p:cNvSpPr txBox="1"/>
          <p:nvPr/>
        </p:nvSpPr>
        <p:spPr>
          <a:xfrm>
            <a:off x="5433278" y="257865"/>
            <a:ext cx="5400033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creating third element</a:t>
            </a:r>
          </a:p>
        </p:txBody>
      </p:sp>
      <p:graphicFrame>
        <p:nvGraphicFramePr>
          <p:cNvPr id="36" name="Table 3">
            <a:extLst>
              <a:ext uri="{FF2B5EF4-FFF2-40B4-BE49-F238E27FC236}">
                <a16:creationId xmlns:a16="http://schemas.microsoft.com/office/drawing/2014/main" id="{D6E0890A-396F-D943-B8AB-D016DFD76A66}"/>
              </a:ext>
            </a:extLst>
          </p:cNvPr>
          <p:cNvGraphicFramePr>
            <a:graphicFrameLocks noGrp="1"/>
          </p:cNvGraphicFramePr>
          <p:nvPr/>
        </p:nvGraphicFramePr>
        <p:xfrm>
          <a:off x="6964816" y="948194"/>
          <a:ext cx="126900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EC581B9D-0555-1A45-B17A-2272B553AAD8}"/>
              </a:ext>
            </a:extLst>
          </p:cNvPr>
          <p:cNvSpPr txBox="1"/>
          <p:nvPr/>
        </p:nvSpPr>
        <p:spPr>
          <a:xfrm rot="10800000" flipV="1">
            <a:off x="5996361" y="1052939"/>
            <a:ext cx="79579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newn</a:t>
            </a:r>
          </a:p>
        </p:txBody>
      </p:sp>
      <p:graphicFrame>
        <p:nvGraphicFramePr>
          <p:cNvPr id="49" name="Table 3">
            <a:extLst>
              <a:ext uri="{FF2B5EF4-FFF2-40B4-BE49-F238E27FC236}">
                <a16:creationId xmlns:a16="http://schemas.microsoft.com/office/drawing/2014/main" id="{818851DD-1D04-4A4E-8F19-492680CF3047}"/>
              </a:ext>
            </a:extLst>
          </p:cNvPr>
          <p:cNvGraphicFramePr>
            <a:graphicFrameLocks noGrp="1"/>
          </p:cNvGraphicFramePr>
          <p:nvPr/>
        </p:nvGraphicFramePr>
        <p:xfrm>
          <a:off x="10479807" y="2553285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50" name="Bent Arrow 49">
            <a:extLst>
              <a:ext uri="{FF2B5EF4-FFF2-40B4-BE49-F238E27FC236}">
                <a16:creationId xmlns:a16="http://schemas.microsoft.com/office/drawing/2014/main" id="{F1A9F5E5-0D32-BC43-B2EA-6F1C52D2C92E}"/>
              </a:ext>
            </a:extLst>
          </p:cNvPr>
          <p:cNvSpPr/>
          <p:nvPr/>
        </p:nvSpPr>
        <p:spPr>
          <a:xfrm rot="10800000" flipH="1">
            <a:off x="6177863" y="2377967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B0BC780-B322-F245-93E5-96AF2A86F16A}"/>
              </a:ext>
            </a:extLst>
          </p:cNvPr>
          <p:cNvGrpSpPr/>
          <p:nvPr/>
        </p:nvGrpSpPr>
        <p:grpSpPr>
          <a:xfrm>
            <a:off x="6024885" y="1947022"/>
            <a:ext cx="1255727" cy="338554"/>
            <a:chOff x="6351695" y="2598490"/>
            <a:chExt cx="1255727" cy="338554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B2D2E5D-DC24-7145-9DFD-4ABF412CF2FF}"/>
                </a:ext>
              </a:extLst>
            </p:cNvPr>
            <p:cNvSpPr txBox="1"/>
            <p:nvPr/>
          </p:nvSpPr>
          <p:spPr>
            <a:xfrm>
              <a:off x="6351695" y="2598490"/>
              <a:ext cx="624137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00F375F-3FA2-1644-AB1F-B2DFD9D96856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graphicFrame>
        <p:nvGraphicFramePr>
          <p:cNvPr id="55" name="Table 3">
            <a:extLst>
              <a:ext uri="{FF2B5EF4-FFF2-40B4-BE49-F238E27FC236}">
                <a16:creationId xmlns:a16="http://schemas.microsoft.com/office/drawing/2014/main" id="{88D0A5A4-AEB2-4141-B1B7-1404738BEE17}"/>
              </a:ext>
            </a:extLst>
          </p:cNvPr>
          <p:cNvGraphicFramePr>
            <a:graphicFrameLocks noGrp="1"/>
          </p:cNvGraphicFramePr>
          <p:nvPr/>
        </p:nvGraphicFramePr>
        <p:xfrm>
          <a:off x="8622294" y="2553285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8FB8325-A4E7-814C-8B0A-3916ABEA6CAA}"/>
              </a:ext>
            </a:extLst>
          </p:cNvPr>
          <p:cNvCxnSpPr>
            <a:cxnSpLocks/>
          </p:cNvCxnSpPr>
          <p:nvPr/>
        </p:nvCxnSpPr>
        <p:spPr>
          <a:xfrm flipV="1">
            <a:off x="9874316" y="2850565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3">
            <a:extLst>
              <a:ext uri="{FF2B5EF4-FFF2-40B4-BE49-F238E27FC236}">
                <a16:creationId xmlns:a16="http://schemas.microsoft.com/office/drawing/2014/main" id="{67C82FA9-B5A7-7145-A24A-71844CF0C549}"/>
              </a:ext>
            </a:extLst>
          </p:cNvPr>
          <p:cNvGraphicFramePr>
            <a:graphicFrameLocks noGrp="1"/>
          </p:cNvGraphicFramePr>
          <p:nvPr/>
        </p:nvGraphicFramePr>
        <p:xfrm>
          <a:off x="6707731" y="2551305"/>
          <a:ext cx="126900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61D0C20-6C6A-C046-85D7-F91511CE9138}"/>
              </a:ext>
            </a:extLst>
          </p:cNvPr>
          <p:cNvCxnSpPr>
            <a:cxnSpLocks/>
          </p:cNvCxnSpPr>
          <p:nvPr/>
        </p:nvCxnSpPr>
        <p:spPr>
          <a:xfrm flipV="1">
            <a:off x="7998786" y="2861846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CC85621-75AE-AA46-B88C-5776461BBC09}"/>
              </a:ext>
            </a:extLst>
          </p:cNvPr>
          <p:cNvSpPr txBox="1"/>
          <p:nvPr/>
        </p:nvSpPr>
        <p:spPr>
          <a:xfrm>
            <a:off x="5533802" y="3575168"/>
            <a:ext cx="5400033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creating fourth element</a:t>
            </a:r>
          </a:p>
        </p:txBody>
      </p:sp>
      <p:graphicFrame>
        <p:nvGraphicFramePr>
          <p:cNvPr id="30" name="Table 3">
            <a:extLst>
              <a:ext uri="{FF2B5EF4-FFF2-40B4-BE49-F238E27FC236}">
                <a16:creationId xmlns:a16="http://schemas.microsoft.com/office/drawing/2014/main" id="{17E22D05-026C-F740-91BB-4E9D4C7CA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421178"/>
              </p:ext>
            </p:extLst>
          </p:nvPr>
        </p:nvGraphicFramePr>
        <p:xfrm>
          <a:off x="7103305" y="4197425"/>
          <a:ext cx="126900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BEE36B21-6020-324E-9990-2A214C43996C}"/>
              </a:ext>
            </a:extLst>
          </p:cNvPr>
          <p:cNvSpPr txBox="1"/>
          <p:nvPr/>
        </p:nvSpPr>
        <p:spPr>
          <a:xfrm rot="10800000" flipV="1">
            <a:off x="6134850" y="4302170"/>
            <a:ext cx="79579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newn</a:t>
            </a:r>
          </a:p>
        </p:txBody>
      </p:sp>
      <p:graphicFrame>
        <p:nvGraphicFramePr>
          <p:cNvPr id="32" name="Table 3">
            <a:extLst>
              <a:ext uri="{FF2B5EF4-FFF2-40B4-BE49-F238E27FC236}">
                <a16:creationId xmlns:a16="http://schemas.microsoft.com/office/drawing/2014/main" id="{7D3E6E22-36DB-924B-A422-46B78879F6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100935"/>
              </p:ext>
            </p:extLst>
          </p:nvPr>
        </p:nvGraphicFramePr>
        <p:xfrm>
          <a:off x="10479807" y="5721123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38" name="Bent Arrow 37">
            <a:extLst>
              <a:ext uri="{FF2B5EF4-FFF2-40B4-BE49-F238E27FC236}">
                <a16:creationId xmlns:a16="http://schemas.microsoft.com/office/drawing/2014/main" id="{D6D49E2E-F67D-EC49-B1D0-7D94FCE2B99E}"/>
              </a:ext>
            </a:extLst>
          </p:cNvPr>
          <p:cNvSpPr/>
          <p:nvPr/>
        </p:nvSpPr>
        <p:spPr>
          <a:xfrm rot="10800000" flipH="1">
            <a:off x="4247081" y="5533360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56E1291-4764-E94E-87A0-1683FB4EE008}"/>
              </a:ext>
            </a:extLst>
          </p:cNvPr>
          <p:cNvGrpSpPr/>
          <p:nvPr/>
        </p:nvGrpSpPr>
        <p:grpSpPr>
          <a:xfrm>
            <a:off x="4114738" y="5119783"/>
            <a:ext cx="1268336" cy="338554"/>
            <a:chOff x="6339086" y="2598490"/>
            <a:chExt cx="1268336" cy="33855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C2CFD23-C04B-3042-9866-DBAF26304A64}"/>
                </a:ext>
              </a:extLst>
            </p:cNvPr>
            <p:cNvSpPr txBox="1"/>
            <p:nvPr/>
          </p:nvSpPr>
          <p:spPr>
            <a:xfrm>
              <a:off x="6339086" y="2598490"/>
              <a:ext cx="636746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5A34F6A-763F-BC40-959E-AB3DBF349F27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graphicFrame>
        <p:nvGraphicFramePr>
          <p:cNvPr id="42" name="Table 3">
            <a:extLst>
              <a:ext uri="{FF2B5EF4-FFF2-40B4-BE49-F238E27FC236}">
                <a16:creationId xmlns:a16="http://schemas.microsoft.com/office/drawing/2014/main" id="{BF3622D8-8CF4-3046-BACA-FF348B984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174119"/>
              </p:ext>
            </p:extLst>
          </p:nvPr>
        </p:nvGraphicFramePr>
        <p:xfrm>
          <a:off x="8622294" y="5721123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9F66407-75EA-CC49-AC16-20A6EEEA3E20}"/>
              </a:ext>
            </a:extLst>
          </p:cNvPr>
          <p:cNvCxnSpPr>
            <a:cxnSpLocks/>
          </p:cNvCxnSpPr>
          <p:nvPr/>
        </p:nvCxnSpPr>
        <p:spPr>
          <a:xfrm flipV="1">
            <a:off x="9874316" y="6018403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3">
            <a:extLst>
              <a:ext uri="{FF2B5EF4-FFF2-40B4-BE49-F238E27FC236}">
                <a16:creationId xmlns:a16="http://schemas.microsoft.com/office/drawing/2014/main" id="{E56F6492-658B-EC4B-9DB3-E00FFB9362CB}"/>
              </a:ext>
            </a:extLst>
          </p:cNvPr>
          <p:cNvGraphicFramePr>
            <a:graphicFrameLocks noGrp="1"/>
          </p:cNvGraphicFramePr>
          <p:nvPr/>
        </p:nvGraphicFramePr>
        <p:xfrm>
          <a:off x="6707731" y="5719143"/>
          <a:ext cx="126900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006E0F1-97E6-4144-9738-19DF33BD3ECD}"/>
              </a:ext>
            </a:extLst>
          </p:cNvPr>
          <p:cNvCxnSpPr>
            <a:cxnSpLocks/>
          </p:cNvCxnSpPr>
          <p:nvPr/>
        </p:nvCxnSpPr>
        <p:spPr>
          <a:xfrm flipV="1">
            <a:off x="7998786" y="6029684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3">
            <a:extLst>
              <a:ext uri="{FF2B5EF4-FFF2-40B4-BE49-F238E27FC236}">
                <a16:creationId xmlns:a16="http://schemas.microsoft.com/office/drawing/2014/main" id="{176FA0A8-3771-A747-AE53-A34AABA5F4BC}"/>
              </a:ext>
            </a:extLst>
          </p:cNvPr>
          <p:cNvGraphicFramePr>
            <a:graphicFrameLocks noGrp="1"/>
          </p:cNvGraphicFramePr>
          <p:nvPr/>
        </p:nvGraphicFramePr>
        <p:xfrm>
          <a:off x="4755882" y="5687852"/>
          <a:ext cx="126900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F80895B-981B-0E49-A7ED-189675924D87}"/>
              </a:ext>
            </a:extLst>
          </p:cNvPr>
          <p:cNvCxnSpPr>
            <a:cxnSpLocks/>
          </p:cNvCxnSpPr>
          <p:nvPr/>
        </p:nvCxnSpPr>
        <p:spPr>
          <a:xfrm flipV="1">
            <a:off x="6077180" y="6033444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76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7" grpId="0"/>
      <p:bldP spid="50" grpId="0" animBg="1"/>
      <p:bldP spid="29" grpId="0"/>
      <p:bldP spid="31" grpId="0"/>
      <p:bldP spid="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-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Insert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A62222D-BB2A-CC4C-981F-19CF9FF23CB0}"/>
              </a:ext>
            </a:extLst>
          </p:cNvPr>
          <p:cNvSpPr txBox="1"/>
          <p:nvPr/>
        </p:nvSpPr>
        <p:spPr>
          <a:xfrm>
            <a:off x="398484" y="605247"/>
            <a:ext cx="5138124" cy="2246769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no elements in the stack , “head” should point “null”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No Full case if we want, we can implement as well by passing “max”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element is inserted into the list, head should point according to the inserting element in the list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481070" y="2937596"/>
            <a:ext cx="3400990" cy="3827303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rgbClr val="6C95EB"/>
                </a:solidFill>
              </a:rPr>
              <a:t>public void </a:t>
            </a:r>
            <a:r>
              <a:rPr lang="en-US" sz="1100" dirty="0">
                <a:solidFill>
                  <a:srgbClr val="39CC8F"/>
                </a:solidFill>
              </a:rPr>
              <a:t>Insertion</a:t>
            </a:r>
            <a:r>
              <a:rPr lang="en-US" sz="1100" dirty="0">
                <a:solidFill>
                  <a:srgbClr val="BDBDBD"/>
                </a:solidFill>
              </a:rPr>
              <a:t>(</a:t>
            </a:r>
            <a:r>
              <a:rPr lang="en-US" sz="1100" dirty="0">
                <a:solidFill>
                  <a:srgbClr val="6C95EB"/>
                </a:solidFill>
              </a:rPr>
              <a:t>int </a:t>
            </a:r>
            <a:r>
              <a:rPr lang="en-US" sz="1100" dirty="0">
                <a:solidFill>
                  <a:srgbClr val="BDBDBD"/>
                </a:solidFill>
              </a:rPr>
              <a:t>ele, </a:t>
            </a:r>
            <a:r>
              <a:rPr lang="en-US" sz="1100" dirty="0">
                <a:solidFill>
                  <a:srgbClr val="6C95EB"/>
                </a:solidFill>
              </a:rPr>
              <a:t>int </a:t>
            </a:r>
            <a:r>
              <a:rPr lang="en-US" sz="1100" dirty="0">
                <a:solidFill>
                  <a:srgbClr val="BDBDBD"/>
                </a:solidFill>
              </a:rPr>
              <a:t>index)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{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</a:t>
            </a:r>
            <a:r>
              <a:rPr lang="en-US" sz="1100" dirty="0">
                <a:solidFill>
                  <a:srgbClr val="6C95EB"/>
                </a:solidFill>
              </a:rPr>
              <a:t>int </a:t>
            </a:r>
            <a:r>
              <a:rPr lang="en-US" sz="1100" dirty="0">
                <a:solidFill>
                  <a:srgbClr val="BDBDBD"/>
                </a:solidFill>
              </a:rPr>
              <a:t>i;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</a:t>
            </a:r>
            <a:r>
              <a:rPr lang="en-US" sz="1100" dirty="0">
                <a:solidFill>
                  <a:srgbClr val="6C95EB"/>
                </a:solidFill>
              </a:rPr>
              <a:t>if </a:t>
            </a:r>
            <a:r>
              <a:rPr lang="en-US" sz="1100" dirty="0">
                <a:solidFill>
                  <a:srgbClr val="BDBDBD"/>
                </a:solidFill>
              </a:rPr>
              <a:t>(index &lt; </a:t>
            </a:r>
            <a:r>
              <a:rPr lang="en-US" sz="1100" dirty="0">
                <a:solidFill>
                  <a:srgbClr val="ED94C0"/>
                </a:solidFill>
              </a:rPr>
              <a:t>0 </a:t>
            </a:r>
            <a:r>
              <a:rPr lang="en-US" sz="1100" dirty="0">
                <a:solidFill>
                  <a:srgbClr val="BDBDBD"/>
                </a:solidFill>
              </a:rPr>
              <a:t>|| index &gt; </a:t>
            </a:r>
            <a:r>
              <a:rPr lang="en-US" sz="1100" dirty="0">
                <a:solidFill>
                  <a:srgbClr val="66C3CC"/>
                </a:solidFill>
              </a:rPr>
              <a:t>length</a:t>
            </a:r>
            <a:r>
              <a:rPr lang="en-US" sz="1100" dirty="0">
                <a:solidFill>
                  <a:srgbClr val="BDBDBD"/>
                </a:solidFill>
              </a:rPr>
              <a:t>)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C95EB"/>
                </a:solidFill>
              </a:rPr>
              <a:t>throw new </a:t>
            </a:r>
            <a:r>
              <a:rPr lang="en-US" sz="1100" dirty="0">
                <a:solidFill>
                  <a:srgbClr val="C191FF"/>
                </a:solidFill>
              </a:rPr>
              <a:t>Exception</a:t>
            </a:r>
            <a:r>
              <a:rPr lang="en-US" sz="1100" dirty="0">
                <a:solidFill>
                  <a:srgbClr val="BDBDBD"/>
                </a:solidFill>
              </a:rPr>
              <a:t>(</a:t>
            </a:r>
            <a:r>
              <a:rPr lang="en-US" sz="1100" dirty="0">
                <a:solidFill>
                  <a:srgbClr val="C9A26D"/>
                </a:solidFill>
              </a:rPr>
              <a:t>"insertion is not possible"</a:t>
            </a:r>
            <a:r>
              <a:rPr lang="en-US" sz="1100" dirty="0">
                <a:solidFill>
                  <a:srgbClr val="BDBDBD"/>
                </a:solidFill>
              </a:rPr>
              <a:t>);</a:t>
            </a:r>
            <a:br>
              <a:rPr lang="en-US" sz="1100" dirty="0">
                <a:solidFill>
                  <a:srgbClr val="BDBDBD"/>
                </a:solidFill>
              </a:rPr>
            </a:b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</a:t>
            </a:r>
            <a:r>
              <a:rPr lang="en-US" sz="1100" dirty="0">
                <a:solidFill>
                  <a:srgbClr val="66C3CC"/>
                </a:solidFill>
              </a:rPr>
              <a:t>newn </a:t>
            </a:r>
            <a:r>
              <a:rPr lang="en-US" sz="1100" dirty="0">
                <a:solidFill>
                  <a:srgbClr val="BDBDBD"/>
                </a:solidFill>
              </a:rPr>
              <a:t>= </a:t>
            </a:r>
            <a:r>
              <a:rPr lang="en-US" sz="1100" dirty="0">
                <a:solidFill>
                  <a:srgbClr val="6C95EB"/>
                </a:solidFill>
              </a:rPr>
              <a:t>new </a:t>
            </a:r>
            <a:r>
              <a:rPr lang="en-US" sz="1100" dirty="0">
                <a:solidFill>
                  <a:srgbClr val="C191FF"/>
                </a:solidFill>
              </a:rPr>
              <a:t>Node</a:t>
            </a:r>
            <a:r>
              <a:rPr lang="en-US" sz="1100" dirty="0">
                <a:solidFill>
                  <a:srgbClr val="BDBDBD"/>
                </a:solidFill>
              </a:rPr>
              <a:t>();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</a:t>
            </a:r>
            <a:r>
              <a:rPr lang="en-US" sz="1100" dirty="0">
                <a:solidFill>
                  <a:srgbClr val="66C3CC"/>
                </a:solidFill>
              </a:rPr>
              <a:t>newn</a:t>
            </a:r>
            <a:r>
              <a:rPr lang="en-US" sz="1100" dirty="0">
                <a:solidFill>
                  <a:srgbClr val="BDBDBD"/>
                </a:solidFill>
              </a:rPr>
              <a:t>.</a:t>
            </a:r>
            <a:r>
              <a:rPr lang="en-US" sz="1100" dirty="0">
                <a:solidFill>
                  <a:srgbClr val="66C3CC"/>
                </a:solidFill>
              </a:rPr>
              <a:t>info </a:t>
            </a:r>
            <a:r>
              <a:rPr lang="en-US" sz="1100" dirty="0">
                <a:solidFill>
                  <a:srgbClr val="BDBDBD"/>
                </a:solidFill>
              </a:rPr>
              <a:t>= ele;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</a:t>
            </a:r>
            <a:r>
              <a:rPr lang="en-US" sz="1100" dirty="0">
                <a:solidFill>
                  <a:srgbClr val="6C95EB"/>
                </a:solidFill>
              </a:rPr>
              <a:t>if </a:t>
            </a:r>
            <a:r>
              <a:rPr lang="en-US" sz="1100" dirty="0">
                <a:solidFill>
                  <a:srgbClr val="BDBDBD"/>
                </a:solidFill>
              </a:rPr>
              <a:t>(index == </a:t>
            </a:r>
            <a:r>
              <a:rPr lang="en-US" sz="1100" dirty="0">
                <a:solidFill>
                  <a:srgbClr val="ED94C0"/>
                </a:solidFill>
              </a:rPr>
              <a:t>0</a:t>
            </a:r>
            <a:r>
              <a:rPr lang="en-US" sz="1100" dirty="0">
                <a:solidFill>
                  <a:srgbClr val="BDBDBD"/>
                </a:solidFill>
              </a:rPr>
              <a:t>)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{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6C3CC"/>
                </a:solidFill>
              </a:rPr>
              <a:t>newn</a:t>
            </a:r>
            <a:r>
              <a:rPr lang="en-US" sz="1100" dirty="0">
                <a:solidFill>
                  <a:srgbClr val="BDBDBD"/>
                </a:solidFill>
              </a:rPr>
              <a:t>.</a:t>
            </a:r>
            <a:r>
              <a:rPr lang="en-US" sz="1100" dirty="0">
                <a:solidFill>
                  <a:srgbClr val="66C3CC"/>
                </a:solidFill>
              </a:rPr>
              <a:t>ptr </a:t>
            </a:r>
            <a:r>
              <a:rPr lang="en-US" sz="1100" dirty="0">
                <a:solidFill>
                  <a:srgbClr val="BDBDBD"/>
                </a:solidFill>
              </a:rPr>
              <a:t>= </a:t>
            </a:r>
            <a:r>
              <a:rPr lang="en-US" sz="1100" dirty="0">
                <a:solidFill>
                  <a:srgbClr val="66C3CC"/>
                </a:solidFill>
              </a:rPr>
              <a:t>head</a:t>
            </a:r>
            <a:r>
              <a:rPr lang="en-US" sz="1100" dirty="0">
                <a:solidFill>
                  <a:srgbClr val="BDBDBD"/>
                </a:solidFill>
              </a:rPr>
              <a:t>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6C3CC"/>
                </a:solidFill>
              </a:rPr>
              <a:t>head </a:t>
            </a:r>
            <a:r>
              <a:rPr lang="en-US" sz="1100" dirty="0">
                <a:solidFill>
                  <a:srgbClr val="BDBDBD"/>
                </a:solidFill>
              </a:rPr>
              <a:t>= </a:t>
            </a:r>
            <a:r>
              <a:rPr lang="en-US" sz="1100" dirty="0">
                <a:solidFill>
                  <a:srgbClr val="66C3CC"/>
                </a:solidFill>
              </a:rPr>
              <a:t>newn</a:t>
            </a:r>
            <a:r>
              <a:rPr lang="en-US" sz="1100" dirty="0">
                <a:solidFill>
                  <a:srgbClr val="BDBDBD"/>
                </a:solidFill>
              </a:rPr>
              <a:t>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}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</a:t>
            </a:r>
            <a:r>
              <a:rPr lang="en-US" sz="1100" dirty="0">
                <a:solidFill>
                  <a:srgbClr val="6C95EB"/>
                </a:solidFill>
              </a:rPr>
              <a:t>else</a:t>
            </a:r>
            <a:br>
              <a:rPr lang="en-US" sz="1100" dirty="0">
                <a:solidFill>
                  <a:srgbClr val="6C95EB"/>
                </a:solidFill>
              </a:rPr>
            </a:br>
            <a:r>
              <a:rPr lang="en-US" sz="1100" dirty="0">
                <a:solidFill>
                  <a:srgbClr val="6C95EB"/>
                </a:solidFill>
              </a:rPr>
              <a:t>    </a:t>
            </a:r>
            <a:r>
              <a:rPr lang="en-US" sz="1100" dirty="0">
                <a:solidFill>
                  <a:srgbClr val="BDBDBD"/>
                </a:solidFill>
              </a:rPr>
              <a:t>{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6C3CC"/>
                </a:solidFill>
              </a:rPr>
              <a:t>temp </a:t>
            </a:r>
            <a:r>
              <a:rPr lang="en-US" sz="1100" dirty="0">
                <a:solidFill>
                  <a:srgbClr val="BDBDBD"/>
                </a:solidFill>
              </a:rPr>
              <a:t>= </a:t>
            </a:r>
            <a:r>
              <a:rPr lang="en-US" sz="1100" dirty="0">
                <a:solidFill>
                  <a:srgbClr val="66C3CC"/>
                </a:solidFill>
              </a:rPr>
              <a:t>head</a:t>
            </a:r>
            <a:r>
              <a:rPr lang="en-US" sz="1100" dirty="0">
                <a:solidFill>
                  <a:srgbClr val="BDBDBD"/>
                </a:solidFill>
              </a:rPr>
              <a:t>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C95EB"/>
                </a:solidFill>
              </a:rPr>
              <a:t>for </a:t>
            </a:r>
            <a:r>
              <a:rPr lang="en-US" sz="1100" dirty="0">
                <a:solidFill>
                  <a:srgbClr val="BDBDBD"/>
                </a:solidFill>
              </a:rPr>
              <a:t>(i = </a:t>
            </a:r>
            <a:r>
              <a:rPr lang="en-US" sz="1100" dirty="0">
                <a:solidFill>
                  <a:srgbClr val="ED94C0"/>
                </a:solidFill>
              </a:rPr>
              <a:t>0</a:t>
            </a:r>
            <a:r>
              <a:rPr lang="en-US" sz="1100" dirty="0">
                <a:solidFill>
                  <a:srgbClr val="BDBDBD"/>
                </a:solidFill>
              </a:rPr>
              <a:t>; i &lt; index - </a:t>
            </a:r>
            <a:r>
              <a:rPr lang="en-US" sz="1100" dirty="0">
                <a:solidFill>
                  <a:srgbClr val="ED94C0"/>
                </a:solidFill>
              </a:rPr>
              <a:t>1</a:t>
            </a:r>
            <a:r>
              <a:rPr lang="en-US" sz="1100" dirty="0">
                <a:solidFill>
                  <a:srgbClr val="BDBDBD"/>
                </a:solidFill>
              </a:rPr>
              <a:t>; i++)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    </a:t>
            </a:r>
            <a:r>
              <a:rPr lang="en-US" sz="1100" dirty="0">
                <a:solidFill>
                  <a:srgbClr val="66C3CC"/>
                </a:solidFill>
              </a:rPr>
              <a:t>temp </a:t>
            </a:r>
            <a:r>
              <a:rPr lang="en-US" sz="1100" dirty="0">
                <a:solidFill>
                  <a:srgbClr val="BDBDBD"/>
                </a:solidFill>
              </a:rPr>
              <a:t>= </a:t>
            </a:r>
            <a:r>
              <a:rPr lang="en-US" sz="1100" dirty="0">
                <a:solidFill>
                  <a:srgbClr val="66C3CC"/>
                </a:solidFill>
              </a:rPr>
              <a:t>temp</a:t>
            </a:r>
            <a:r>
              <a:rPr lang="en-US" sz="1100" dirty="0">
                <a:solidFill>
                  <a:srgbClr val="BDBDBD"/>
                </a:solidFill>
              </a:rPr>
              <a:t>.</a:t>
            </a:r>
            <a:r>
              <a:rPr lang="en-US" sz="1100" dirty="0">
                <a:solidFill>
                  <a:srgbClr val="66C3CC"/>
                </a:solidFill>
              </a:rPr>
              <a:t>ptr</a:t>
            </a:r>
            <a:r>
              <a:rPr lang="en-US" sz="1100" dirty="0">
                <a:solidFill>
                  <a:srgbClr val="BDBDBD"/>
                </a:solidFill>
              </a:rPr>
              <a:t>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6C3CC"/>
                </a:solidFill>
              </a:rPr>
              <a:t>newn</a:t>
            </a:r>
            <a:r>
              <a:rPr lang="en-US" sz="1100" dirty="0">
                <a:solidFill>
                  <a:srgbClr val="BDBDBD"/>
                </a:solidFill>
              </a:rPr>
              <a:t>.</a:t>
            </a:r>
            <a:r>
              <a:rPr lang="en-US" sz="1100" dirty="0">
                <a:solidFill>
                  <a:srgbClr val="66C3CC"/>
                </a:solidFill>
              </a:rPr>
              <a:t>ptr </a:t>
            </a:r>
            <a:r>
              <a:rPr lang="en-US" sz="1100" dirty="0">
                <a:solidFill>
                  <a:srgbClr val="BDBDBD"/>
                </a:solidFill>
              </a:rPr>
              <a:t>= </a:t>
            </a:r>
            <a:r>
              <a:rPr lang="en-US" sz="1100" dirty="0">
                <a:solidFill>
                  <a:srgbClr val="66C3CC"/>
                </a:solidFill>
              </a:rPr>
              <a:t>temp</a:t>
            </a:r>
            <a:r>
              <a:rPr lang="en-US" sz="1100" dirty="0">
                <a:solidFill>
                  <a:srgbClr val="BDBDBD"/>
                </a:solidFill>
              </a:rPr>
              <a:t>.</a:t>
            </a:r>
            <a:r>
              <a:rPr lang="en-US" sz="1100" dirty="0">
                <a:solidFill>
                  <a:srgbClr val="66C3CC"/>
                </a:solidFill>
              </a:rPr>
              <a:t>ptr</a:t>
            </a:r>
            <a:r>
              <a:rPr lang="en-US" sz="1100" dirty="0">
                <a:solidFill>
                  <a:srgbClr val="BDBDBD"/>
                </a:solidFill>
              </a:rPr>
              <a:t>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6C3CC"/>
                </a:solidFill>
              </a:rPr>
              <a:t>temp</a:t>
            </a:r>
            <a:r>
              <a:rPr lang="en-US" sz="1100" dirty="0">
                <a:solidFill>
                  <a:srgbClr val="BDBDBD"/>
                </a:solidFill>
              </a:rPr>
              <a:t>.</a:t>
            </a:r>
            <a:r>
              <a:rPr lang="en-US" sz="1100" dirty="0">
                <a:solidFill>
                  <a:srgbClr val="66C3CC"/>
                </a:solidFill>
              </a:rPr>
              <a:t>ptr </a:t>
            </a:r>
            <a:r>
              <a:rPr lang="en-US" sz="1100" dirty="0">
                <a:solidFill>
                  <a:srgbClr val="BDBDBD"/>
                </a:solidFill>
              </a:rPr>
              <a:t>= </a:t>
            </a:r>
            <a:r>
              <a:rPr lang="en-US" sz="1100" dirty="0">
                <a:solidFill>
                  <a:srgbClr val="66C3CC"/>
                </a:solidFill>
              </a:rPr>
              <a:t>newn</a:t>
            </a:r>
            <a:r>
              <a:rPr lang="en-US" sz="1100" dirty="0">
                <a:solidFill>
                  <a:srgbClr val="BDBDBD"/>
                </a:solidFill>
              </a:rPr>
              <a:t>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}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</a:t>
            </a:r>
            <a:r>
              <a:rPr lang="en-US" sz="1100" dirty="0">
                <a:solidFill>
                  <a:srgbClr val="66C3CC"/>
                </a:solidFill>
              </a:rPr>
              <a:t>length</a:t>
            </a:r>
            <a:r>
              <a:rPr lang="en-US" sz="1100" dirty="0">
                <a:solidFill>
                  <a:srgbClr val="BDBDBD"/>
                </a:solidFill>
              </a:rPr>
              <a:t>++;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}</a:t>
            </a:r>
            <a:endParaRPr 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2F739-DE27-1044-B04F-FD1C130E0249}"/>
              </a:ext>
            </a:extLst>
          </p:cNvPr>
          <p:cNvSpPr txBox="1"/>
          <p:nvPr/>
        </p:nvSpPr>
        <p:spPr>
          <a:xfrm>
            <a:off x="6119518" y="1167483"/>
            <a:ext cx="562631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the “head” is null or first element inserting</a:t>
            </a:r>
          </a:p>
        </p:txBody>
      </p:sp>
      <p:graphicFrame>
        <p:nvGraphicFramePr>
          <p:cNvPr id="23" name="Table 3">
            <a:extLst>
              <a:ext uri="{FF2B5EF4-FFF2-40B4-BE49-F238E27FC236}">
                <a16:creationId xmlns:a16="http://schemas.microsoft.com/office/drawing/2014/main" id="{9F755C70-7253-9442-977C-96E2028E584A}"/>
              </a:ext>
            </a:extLst>
          </p:cNvPr>
          <p:cNvGraphicFramePr>
            <a:graphicFrameLocks noGrp="1"/>
          </p:cNvGraphicFramePr>
          <p:nvPr/>
        </p:nvGraphicFramePr>
        <p:xfrm>
          <a:off x="7272399" y="1749787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D98D3537-6724-7246-B4BC-E123145AAC1F}"/>
              </a:ext>
            </a:extLst>
          </p:cNvPr>
          <p:cNvSpPr txBox="1"/>
          <p:nvPr/>
        </p:nvSpPr>
        <p:spPr>
          <a:xfrm rot="10800000" flipV="1">
            <a:off x="6303944" y="1854532"/>
            <a:ext cx="79579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newn</a:t>
            </a:r>
          </a:p>
        </p:txBody>
      </p:sp>
      <p:graphicFrame>
        <p:nvGraphicFramePr>
          <p:cNvPr id="26" name="Table 3">
            <a:extLst>
              <a:ext uri="{FF2B5EF4-FFF2-40B4-BE49-F238E27FC236}">
                <a16:creationId xmlns:a16="http://schemas.microsoft.com/office/drawing/2014/main" id="{6C63C278-7C14-314A-B3CA-6C68EFE37D2E}"/>
              </a:ext>
            </a:extLst>
          </p:cNvPr>
          <p:cNvGraphicFramePr>
            <a:graphicFrameLocks noGrp="1"/>
          </p:cNvGraphicFramePr>
          <p:nvPr/>
        </p:nvGraphicFramePr>
        <p:xfrm>
          <a:off x="7111783" y="3205665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33" name="Bent Arrow 32">
            <a:extLst>
              <a:ext uri="{FF2B5EF4-FFF2-40B4-BE49-F238E27FC236}">
                <a16:creationId xmlns:a16="http://schemas.microsoft.com/office/drawing/2014/main" id="{B17B4998-6C57-F64F-B77D-E593E4A4F3F8}"/>
              </a:ext>
            </a:extLst>
          </p:cNvPr>
          <p:cNvSpPr/>
          <p:nvPr/>
        </p:nvSpPr>
        <p:spPr>
          <a:xfrm rot="10800000" flipH="1">
            <a:off x="6651416" y="3033347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410F80-20C6-0B40-A100-2CB42D36A3F1}"/>
              </a:ext>
            </a:extLst>
          </p:cNvPr>
          <p:cNvSpPr txBox="1"/>
          <p:nvPr/>
        </p:nvSpPr>
        <p:spPr>
          <a:xfrm>
            <a:off x="6119517" y="3959916"/>
            <a:ext cx="5400033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inserting second element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F8AC235-56F0-9144-9ABF-5E67B546C7E4}"/>
              </a:ext>
            </a:extLst>
          </p:cNvPr>
          <p:cNvGrpSpPr/>
          <p:nvPr/>
        </p:nvGrpSpPr>
        <p:grpSpPr>
          <a:xfrm>
            <a:off x="6344241" y="2598490"/>
            <a:ext cx="1263181" cy="338554"/>
            <a:chOff x="6344241" y="2598490"/>
            <a:chExt cx="1263181" cy="33855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A2B75B8-F1AA-7943-A6F2-A89C1E096899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6E89F7A-C699-5B4A-AC13-B180545C9A38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graphicFrame>
        <p:nvGraphicFramePr>
          <p:cNvPr id="36" name="Table 3">
            <a:extLst>
              <a:ext uri="{FF2B5EF4-FFF2-40B4-BE49-F238E27FC236}">
                <a16:creationId xmlns:a16="http://schemas.microsoft.com/office/drawing/2014/main" id="{D6E0890A-396F-D943-B8AB-D016DFD76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324012"/>
              </p:ext>
            </p:extLst>
          </p:nvPr>
        </p:nvGraphicFramePr>
        <p:xfrm>
          <a:off x="7467813" y="4545500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EC581B9D-0555-1A45-B17A-2272B553AAD8}"/>
              </a:ext>
            </a:extLst>
          </p:cNvPr>
          <p:cNvSpPr txBox="1"/>
          <p:nvPr/>
        </p:nvSpPr>
        <p:spPr>
          <a:xfrm rot="10800000" flipV="1">
            <a:off x="6499358" y="4650245"/>
            <a:ext cx="79579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newn</a:t>
            </a:r>
          </a:p>
        </p:txBody>
      </p:sp>
      <p:graphicFrame>
        <p:nvGraphicFramePr>
          <p:cNvPr id="49" name="Table 3">
            <a:extLst>
              <a:ext uri="{FF2B5EF4-FFF2-40B4-BE49-F238E27FC236}">
                <a16:creationId xmlns:a16="http://schemas.microsoft.com/office/drawing/2014/main" id="{818851DD-1D04-4A4E-8F19-492680CF3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729453"/>
              </p:ext>
            </p:extLst>
          </p:nvPr>
        </p:nvGraphicFramePr>
        <p:xfrm>
          <a:off x="9129912" y="5960555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50" name="Bent Arrow 49">
            <a:extLst>
              <a:ext uri="{FF2B5EF4-FFF2-40B4-BE49-F238E27FC236}">
                <a16:creationId xmlns:a16="http://schemas.microsoft.com/office/drawing/2014/main" id="{F1A9F5E5-0D32-BC43-B2EA-6F1C52D2C92E}"/>
              </a:ext>
            </a:extLst>
          </p:cNvPr>
          <p:cNvSpPr/>
          <p:nvPr/>
        </p:nvSpPr>
        <p:spPr>
          <a:xfrm rot="10800000" flipH="1">
            <a:off x="6812032" y="5811314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B0BC780-B322-F245-93E5-96AF2A86F16A}"/>
              </a:ext>
            </a:extLst>
          </p:cNvPr>
          <p:cNvGrpSpPr/>
          <p:nvPr/>
        </p:nvGrpSpPr>
        <p:grpSpPr>
          <a:xfrm>
            <a:off x="6622276" y="5376457"/>
            <a:ext cx="1145762" cy="338554"/>
            <a:chOff x="6461660" y="2598490"/>
            <a:chExt cx="1145762" cy="338554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B2D2E5D-DC24-7145-9DFD-4ABF412CF2FF}"/>
                </a:ext>
              </a:extLst>
            </p:cNvPr>
            <p:cNvSpPr txBox="1"/>
            <p:nvPr/>
          </p:nvSpPr>
          <p:spPr>
            <a:xfrm>
              <a:off x="6461660" y="2598490"/>
              <a:ext cx="514172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top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00F375F-3FA2-1644-AB1F-B2DFD9D96856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graphicFrame>
        <p:nvGraphicFramePr>
          <p:cNvPr id="55" name="Table 3">
            <a:extLst>
              <a:ext uri="{FF2B5EF4-FFF2-40B4-BE49-F238E27FC236}">
                <a16:creationId xmlns:a16="http://schemas.microsoft.com/office/drawing/2014/main" id="{88D0A5A4-AEB2-4141-B1B7-1404738BE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454562"/>
              </p:ext>
            </p:extLst>
          </p:nvPr>
        </p:nvGraphicFramePr>
        <p:xfrm>
          <a:off x="7272399" y="5960555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8FB8325-A4E7-814C-8B0A-3916ABEA6CAA}"/>
              </a:ext>
            </a:extLst>
          </p:cNvPr>
          <p:cNvCxnSpPr>
            <a:cxnSpLocks/>
          </p:cNvCxnSpPr>
          <p:nvPr/>
        </p:nvCxnSpPr>
        <p:spPr>
          <a:xfrm flipV="1">
            <a:off x="8524421" y="6257835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42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3" grpId="0" animBg="1"/>
      <p:bldP spid="37" grpId="0"/>
      <p:bldP spid="5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3" y="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420529" y="1029301"/>
            <a:ext cx="3576059" cy="5113659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6C95EB"/>
                </a:solidFill>
              </a:rPr>
              <a:t>public void </a:t>
            </a:r>
            <a:r>
              <a:rPr lang="en-US" sz="1400" dirty="0">
                <a:solidFill>
                  <a:srgbClr val="39CC8F"/>
                </a:solidFill>
              </a:rPr>
              <a:t>Insertion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C95EB"/>
                </a:solidFill>
              </a:rPr>
              <a:t>int </a:t>
            </a:r>
            <a:r>
              <a:rPr lang="en-US" sz="1400" dirty="0">
                <a:solidFill>
                  <a:srgbClr val="BDBDBD"/>
                </a:solidFill>
              </a:rPr>
              <a:t>ele, </a:t>
            </a:r>
            <a:r>
              <a:rPr lang="en-US" sz="1400" dirty="0">
                <a:solidFill>
                  <a:srgbClr val="6C95EB"/>
                </a:solidFill>
              </a:rPr>
              <a:t>int </a:t>
            </a:r>
            <a:r>
              <a:rPr lang="en-US" sz="1400" dirty="0">
                <a:solidFill>
                  <a:srgbClr val="BDBDBD"/>
                </a:solidFill>
              </a:rPr>
              <a:t>index)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int </a:t>
            </a:r>
            <a:r>
              <a:rPr lang="en-US" sz="1400" dirty="0">
                <a:solidFill>
                  <a:srgbClr val="BDBDBD"/>
                </a:solidFill>
              </a:rPr>
              <a:t>i;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(index &lt; </a:t>
            </a:r>
            <a:r>
              <a:rPr lang="en-US" sz="1400" dirty="0">
                <a:solidFill>
                  <a:srgbClr val="ED94C0"/>
                </a:solidFill>
              </a:rPr>
              <a:t>0 </a:t>
            </a:r>
            <a:r>
              <a:rPr lang="en-US" sz="1400" dirty="0">
                <a:solidFill>
                  <a:srgbClr val="BDBDBD"/>
                </a:solidFill>
              </a:rPr>
              <a:t>|| index &gt; </a:t>
            </a:r>
            <a:r>
              <a:rPr lang="en-US" sz="1400" dirty="0">
                <a:solidFill>
                  <a:srgbClr val="66C3CC"/>
                </a:solidFill>
              </a:rPr>
              <a:t>length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throw new </a:t>
            </a:r>
            <a:r>
              <a:rPr lang="en-US" sz="1400" dirty="0">
                <a:solidFill>
                  <a:srgbClr val="C191FF"/>
                </a:solidFill>
              </a:rPr>
              <a:t>Exception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C9A26D"/>
                </a:solidFill>
              </a:rPr>
              <a:t>"insertion is not possible"</a:t>
            </a:r>
            <a:r>
              <a:rPr lang="en-US" sz="1400" dirty="0">
                <a:solidFill>
                  <a:srgbClr val="BDBDBD"/>
                </a:solidFill>
              </a:rPr>
              <a:t>);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6C3CC"/>
                </a:solidFill>
              </a:rPr>
              <a:t>newn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C95EB"/>
                </a:solidFill>
              </a:rPr>
              <a:t>new </a:t>
            </a:r>
            <a:r>
              <a:rPr lang="en-US" sz="1400" dirty="0">
                <a:solidFill>
                  <a:srgbClr val="C191FF"/>
                </a:solidFill>
              </a:rPr>
              <a:t>Node</a:t>
            </a:r>
            <a:r>
              <a:rPr lang="en-US" sz="1400" dirty="0">
                <a:solidFill>
                  <a:srgbClr val="BDBDBD"/>
                </a:solidFill>
              </a:rPr>
              <a:t>();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6C3CC"/>
                </a:solidFill>
              </a:rPr>
              <a:t>newn</a:t>
            </a:r>
            <a:r>
              <a:rPr lang="en-US" sz="1400" dirty="0">
                <a:solidFill>
                  <a:srgbClr val="BDBDBD"/>
                </a:solidFill>
              </a:rPr>
              <a:t>.</a:t>
            </a:r>
            <a:r>
              <a:rPr lang="en-US" sz="1400" dirty="0">
                <a:solidFill>
                  <a:srgbClr val="66C3CC"/>
                </a:solidFill>
              </a:rPr>
              <a:t>info </a:t>
            </a:r>
            <a:r>
              <a:rPr lang="en-US" sz="1400" dirty="0">
                <a:solidFill>
                  <a:srgbClr val="BDBDBD"/>
                </a:solidFill>
              </a:rPr>
              <a:t>= 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(index == </a:t>
            </a:r>
            <a:r>
              <a:rPr lang="en-US" sz="1400" dirty="0">
                <a:solidFill>
                  <a:srgbClr val="ED94C0"/>
                </a:solidFill>
              </a:rPr>
              <a:t>0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newn</a:t>
            </a:r>
            <a:r>
              <a:rPr lang="en-US" sz="1400" dirty="0">
                <a:solidFill>
                  <a:srgbClr val="BDBDBD"/>
                </a:solidFill>
              </a:rPr>
              <a:t>.</a:t>
            </a:r>
            <a:r>
              <a:rPr lang="en-US" sz="1400" dirty="0">
                <a:solidFill>
                  <a:srgbClr val="66C3CC"/>
                </a:solidFill>
              </a:rPr>
              <a:t>ptr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head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head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newn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}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else</a:t>
            </a:r>
            <a:br>
              <a:rPr lang="en-US" sz="1400" dirty="0">
                <a:solidFill>
                  <a:srgbClr val="6C95EB"/>
                </a:solidFill>
              </a:rPr>
            </a:br>
            <a:r>
              <a:rPr lang="en-US" sz="1400" dirty="0">
                <a:solidFill>
                  <a:srgbClr val="6C95EB"/>
                </a:solidFill>
              </a:rPr>
              <a:t>    </a:t>
            </a: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temp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head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for </a:t>
            </a:r>
            <a:r>
              <a:rPr lang="en-US" sz="1400" dirty="0">
                <a:solidFill>
                  <a:srgbClr val="BDBDBD"/>
                </a:solidFill>
              </a:rPr>
              <a:t>(i = </a:t>
            </a:r>
            <a:r>
              <a:rPr lang="en-US" sz="1400" dirty="0">
                <a:solidFill>
                  <a:srgbClr val="ED94C0"/>
                </a:solidFill>
              </a:rPr>
              <a:t>0</a:t>
            </a:r>
            <a:r>
              <a:rPr lang="en-US" sz="1400" dirty="0">
                <a:solidFill>
                  <a:srgbClr val="BDBDBD"/>
                </a:solidFill>
              </a:rPr>
              <a:t>; i &lt; index - 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; i++)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</a:t>
            </a:r>
            <a:r>
              <a:rPr lang="en-US" sz="1400" dirty="0">
                <a:solidFill>
                  <a:srgbClr val="66C3CC"/>
                </a:solidFill>
              </a:rPr>
              <a:t>temp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temp</a:t>
            </a:r>
            <a:r>
              <a:rPr lang="en-US" sz="1400" dirty="0">
                <a:solidFill>
                  <a:srgbClr val="BDBDBD"/>
                </a:solidFill>
              </a:rPr>
              <a:t>.</a:t>
            </a:r>
            <a:r>
              <a:rPr lang="en-US" sz="1400" dirty="0">
                <a:solidFill>
                  <a:srgbClr val="66C3CC"/>
                </a:solidFill>
              </a:rPr>
              <a:t>ptr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newn</a:t>
            </a:r>
            <a:r>
              <a:rPr lang="en-US" sz="1400" dirty="0">
                <a:solidFill>
                  <a:srgbClr val="BDBDBD"/>
                </a:solidFill>
              </a:rPr>
              <a:t>.</a:t>
            </a:r>
            <a:r>
              <a:rPr lang="en-US" sz="1400" dirty="0">
                <a:solidFill>
                  <a:srgbClr val="66C3CC"/>
                </a:solidFill>
              </a:rPr>
              <a:t>ptr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temp</a:t>
            </a:r>
            <a:r>
              <a:rPr lang="en-US" sz="1400" dirty="0">
                <a:solidFill>
                  <a:srgbClr val="BDBDBD"/>
                </a:solidFill>
              </a:rPr>
              <a:t>.</a:t>
            </a:r>
            <a:r>
              <a:rPr lang="en-US" sz="1400" dirty="0">
                <a:solidFill>
                  <a:srgbClr val="66C3CC"/>
                </a:solidFill>
              </a:rPr>
              <a:t>ptr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temp</a:t>
            </a:r>
            <a:r>
              <a:rPr lang="en-US" sz="1400" dirty="0">
                <a:solidFill>
                  <a:srgbClr val="BDBDBD"/>
                </a:solidFill>
              </a:rPr>
              <a:t>.</a:t>
            </a:r>
            <a:r>
              <a:rPr lang="en-US" sz="1400" dirty="0">
                <a:solidFill>
                  <a:srgbClr val="66C3CC"/>
                </a:solidFill>
              </a:rPr>
              <a:t>ptr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newn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}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6C3CC"/>
                </a:solidFill>
              </a:rPr>
              <a:t>length</a:t>
            </a:r>
            <a:r>
              <a:rPr lang="en-US" sz="1400" dirty="0">
                <a:solidFill>
                  <a:srgbClr val="BDBDBD"/>
                </a:solidFill>
              </a:rPr>
              <a:t>++;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}</a:t>
            </a:r>
            <a:endParaRPr 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410F80-20C6-0B40-A100-2CB42D36A3F1}"/>
              </a:ext>
            </a:extLst>
          </p:cNvPr>
          <p:cNvSpPr txBox="1"/>
          <p:nvPr/>
        </p:nvSpPr>
        <p:spPr>
          <a:xfrm>
            <a:off x="5433278" y="257865"/>
            <a:ext cx="5400033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inserting third element at 2</a:t>
            </a:r>
            <a:r>
              <a:rPr lang="en-US" baseline="30000" dirty="0">
                <a:solidFill>
                  <a:schemeClr val="tx1"/>
                </a:solidFill>
              </a:rPr>
              <a:t>nd</a:t>
            </a:r>
            <a:r>
              <a:rPr lang="en-US" dirty="0">
                <a:solidFill>
                  <a:schemeClr val="tx1"/>
                </a:solidFill>
              </a:rPr>
              <a:t> index</a:t>
            </a:r>
          </a:p>
        </p:txBody>
      </p:sp>
      <p:graphicFrame>
        <p:nvGraphicFramePr>
          <p:cNvPr id="36" name="Table 3">
            <a:extLst>
              <a:ext uri="{FF2B5EF4-FFF2-40B4-BE49-F238E27FC236}">
                <a16:creationId xmlns:a16="http://schemas.microsoft.com/office/drawing/2014/main" id="{D6E0890A-396F-D943-B8AB-D016DFD76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596179"/>
              </p:ext>
            </p:extLst>
          </p:nvPr>
        </p:nvGraphicFramePr>
        <p:xfrm>
          <a:off x="6964816" y="948194"/>
          <a:ext cx="126900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EC581B9D-0555-1A45-B17A-2272B553AAD8}"/>
              </a:ext>
            </a:extLst>
          </p:cNvPr>
          <p:cNvSpPr txBox="1"/>
          <p:nvPr/>
        </p:nvSpPr>
        <p:spPr>
          <a:xfrm rot="10800000" flipV="1">
            <a:off x="5996361" y="1052939"/>
            <a:ext cx="79579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newn</a:t>
            </a:r>
          </a:p>
        </p:txBody>
      </p:sp>
      <p:graphicFrame>
        <p:nvGraphicFramePr>
          <p:cNvPr id="49" name="Table 3">
            <a:extLst>
              <a:ext uri="{FF2B5EF4-FFF2-40B4-BE49-F238E27FC236}">
                <a16:creationId xmlns:a16="http://schemas.microsoft.com/office/drawing/2014/main" id="{818851DD-1D04-4A4E-8F19-492680CF3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010778"/>
              </p:ext>
            </p:extLst>
          </p:nvPr>
        </p:nvGraphicFramePr>
        <p:xfrm>
          <a:off x="10479807" y="2553285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50" name="Bent Arrow 49">
            <a:extLst>
              <a:ext uri="{FF2B5EF4-FFF2-40B4-BE49-F238E27FC236}">
                <a16:creationId xmlns:a16="http://schemas.microsoft.com/office/drawing/2014/main" id="{F1A9F5E5-0D32-BC43-B2EA-6F1C52D2C92E}"/>
              </a:ext>
            </a:extLst>
          </p:cNvPr>
          <p:cNvSpPr/>
          <p:nvPr/>
        </p:nvSpPr>
        <p:spPr>
          <a:xfrm rot="10800000" flipH="1">
            <a:off x="6177863" y="2377967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B0BC780-B322-F245-93E5-96AF2A86F16A}"/>
              </a:ext>
            </a:extLst>
          </p:cNvPr>
          <p:cNvGrpSpPr/>
          <p:nvPr/>
        </p:nvGrpSpPr>
        <p:grpSpPr>
          <a:xfrm>
            <a:off x="6024885" y="1947022"/>
            <a:ext cx="1255727" cy="338554"/>
            <a:chOff x="6351695" y="2598490"/>
            <a:chExt cx="1255727" cy="338554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B2D2E5D-DC24-7145-9DFD-4ABF412CF2FF}"/>
                </a:ext>
              </a:extLst>
            </p:cNvPr>
            <p:cNvSpPr txBox="1"/>
            <p:nvPr/>
          </p:nvSpPr>
          <p:spPr>
            <a:xfrm>
              <a:off x="6351695" y="2598490"/>
              <a:ext cx="624137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00F375F-3FA2-1644-AB1F-B2DFD9D96856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graphicFrame>
        <p:nvGraphicFramePr>
          <p:cNvPr id="55" name="Table 3">
            <a:extLst>
              <a:ext uri="{FF2B5EF4-FFF2-40B4-BE49-F238E27FC236}">
                <a16:creationId xmlns:a16="http://schemas.microsoft.com/office/drawing/2014/main" id="{88D0A5A4-AEB2-4141-B1B7-1404738BE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059059"/>
              </p:ext>
            </p:extLst>
          </p:nvPr>
        </p:nvGraphicFramePr>
        <p:xfrm>
          <a:off x="8622294" y="2553285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8FB8325-A4E7-814C-8B0A-3916ABEA6CAA}"/>
              </a:ext>
            </a:extLst>
          </p:cNvPr>
          <p:cNvCxnSpPr>
            <a:cxnSpLocks/>
          </p:cNvCxnSpPr>
          <p:nvPr/>
        </p:nvCxnSpPr>
        <p:spPr>
          <a:xfrm flipV="1">
            <a:off x="9874316" y="2850565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3">
            <a:extLst>
              <a:ext uri="{FF2B5EF4-FFF2-40B4-BE49-F238E27FC236}">
                <a16:creationId xmlns:a16="http://schemas.microsoft.com/office/drawing/2014/main" id="{67C82FA9-B5A7-7145-A24A-71844CF0C5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798923"/>
              </p:ext>
            </p:extLst>
          </p:nvPr>
        </p:nvGraphicFramePr>
        <p:xfrm>
          <a:off x="6707731" y="2551305"/>
          <a:ext cx="126900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61D0C20-6C6A-C046-85D7-F91511CE9138}"/>
              </a:ext>
            </a:extLst>
          </p:cNvPr>
          <p:cNvCxnSpPr>
            <a:cxnSpLocks/>
          </p:cNvCxnSpPr>
          <p:nvPr/>
        </p:nvCxnSpPr>
        <p:spPr>
          <a:xfrm flipV="1">
            <a:off x="7998786" y="2861846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CC85621-75AE-AA46-B88C-5776461BBC09}"/>
              </a:ext>
            </a:extLst>
          </p:cNvPr>
          <p:cNvSpPr txBox="1"/>
          <p:nvPr/>
        </p:nvSpPr>
        <p:spPr>
          <a:xfrm>
            <a:off x="5533802" y="3575168"/>
            <a:ext cx="5400033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pushing fourth element at 2</a:t>
            </a:r>
            <a:r>
              <a:rPr lang="en-US" baseline="30000" dirty="0">
                <a:solidFill>
                  <a:schemeClr val="tx1"/>
                </a:solidFill>
              </a:rPr>
              <a:t>nd</a:t>
            </a:r>
            <a:r>
              <a:rPr lang="en-US" dirty="0">
                <a:solidFill>
                  <a:schemeClr val="tx1"/>
                </a:solidFill>
              </a:rPr>
              <a:t> index</a:t>
            </a:r>
          </a:p>
        </p:txBody>
      </p:sp>
      <p:graphicFrame>
        <p:nvGraphicFramePr>
          <p:cNvPr id="30" name="Table 3">
            <a:extLst>
              <a:ext uri="{FF2B5EF4-FFF2-40B4-BE49-F238E27FC236}">
                <a16:creationId xmlns:a16="http://schemas.microsoft.com/office/drawing/2014/main" id="{17E22D05-026C-F740-91BB-4E9D4C7CAC6D}"/>
              </a:ext>
            </a:extLst>
          </p:cNvPr>
          <p:cNvGraphicFramePr>
            <a:graphicFrameLocks noGrp="1"/>
          </p:cNvGraphicFramePr>
          <p:nvPr/>
        </p:nvGraphicFramePr>
        <p:xfrm>
          <a:off x="7103305" y="4197425"/>
          <a:ext cx="126900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BEE36B21-6020-324E-9990-2A214C43996C}"/>
              </a:ext>
            </a:extLst>
          </p:cNvPr>
          <p:cNvSpPr txBox="1"/>
          <p:nvPr/>
        </p:nvSpPr>
        <p:spPr>
          <a:xfrm rot="10800000" flipV="1">
            <a:off x="6134850" y="4302170"/>
            <a:ext cx="79579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newn</a:t>
            </a:r>
          </a:p>
        </p:txBody>
      </p:sp>
      <p:graphicFrame>
        <p:nvGraphicFramePr>
          <p:cNvPr id="32" name="Table 3">
            <a:extLst>
              <a:ext uri="{FF2B5EF4-FFF2-40B4-BE49-F238E27FC236}">
                <a16:creationId xmlns:a16="http://schemas.microsoft.com/office/drawing/2014/main" id="{7D3E6E22-36DB-924B-A422-46B78879F6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431464"/>
              </p:ext>
            </p:extLst>
          </p:nvPr>
        </p:nvGraphicFramePr>
        <p:xfrm>
          <a:off x="10479807" y="5721123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38" name="Bent Arrow 37">
            <a:extLst>
              <a:ext uri="{FF2B5EF4-FFF2-40B4-BE49-F238E27FC236}">
                <a16:creationId xmlns:a16="http://schemas.microsoft.com/office/drawing/2014/main" id="{D6D49E2E-F67D-EC49-B1D0-7D94FCE2B99E}"/>
              </a:ext>
            </a:extLst>
          </p:cNvPr>
          <p:cNvSpPr/>
          <p:nvPr/>
        </p:nvSpPr>
        <p:spPr>
          <a:xfrm rot="10800000" flipH="1">
            <a:off x="4247081" y="5533360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56E1291-4764-E94E-87A0-1683FB4EE008}"/>
              </a:ext>
            </a:extLst>
          </p:cNvPr>
          <p:cNvGrpSpPr/>
          <p:nvPr/>
        </p:nvGrpSpPr>
        <p:grpSpPr>
          <a:xfrm>
            <a:off x="4114738" y="5119783"/>
            <a:ext cx="1268336" cy="338554"/>
            <a:chOff x="6339086" y="2598490"/>
            <a:chExt cx="1268336" cy="33855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C2CFD23-C04B-3042-9866-DBAF26304A64}"/>
                </a:ext>
              </a:extLst>
            </p:cNvPr>
            <p:cNvSpPr txBox="1"/>
            <p:nvPr/>
          </p:nvSpPr>
          <p:spPr>
            <a:xfrm>
              <a:off x="6339086" y="2598490"/>
              <a:ext cx="636746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5A34F6A-763F-BC40-959E-AB3DBF349F27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graphicFrame>
        <p:nvGraphicFramePr>
          <p:cNvPr id="42" name="Table 3">
            <a:extLst>
              <a:ext uri="{FF2B5EF4-FFF2-40B4-BE49-F238E27FC236}">
                <a16:creationId xmlns:a16="http://schemas.microsoft.com/office/drawing/2014/main" id="{BF3622D8-8CF4-3046-BACA-FF348B984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747837"/>
              </p:ext>
            </p:extLst>
          </p:nvPr>
        </p:nvGraphicFramePr>
        <p:xfrm>
          <a:off x="8622294" y="5721123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9F66407-75EA-CC49-AC16-20A6EEEA3E20}"/>
              </a:ext>
            </a:extLst>
          </p:cNvPr>
          <p:cNvCxnSpPr>
            <a:cxnSpLocks/>
          </p:cNvCxnSpPr>
          <p:nvPr/>
        </p:nvCxnSpPr>
        <p:spPr>
          <a:xfrm flipV="1">
            <a:off x="9874316" y="6018403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3">
            <a:extLst>
              <a:ext uri="{FF2B5EF4-FFF2-40B4-BE49-F238E27FC236}">
                <a16:creationId xmlns:a16="http://schemas.microsoft.com/office/drawing/2014/main" id="{E56F6492-658B-EC4B-9DB3-E00FFB9362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295604"/>
              </p:ext>
            </p:extLst>
          </p:nvPr>
        </p:nvGraphicFramePr>
        <p:xfrm>
          <a:off x="6707731" y="5719143"/>
          <a:ext cx="126900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006E0F1-97E6-4144-9738-19DF33BD3ECD}"/>
              </a:ext>
            </a:extLst>
          </p:cNvPr>
          <p:cNvCxnSpPr>
            <a:cxnSpLocks/>
          </p:cNvCxnSpPr>
          <p:nvPr/>
        </p:nvCxnSpPr>
        <p:spPr>
          <a:xfrm flipV="1">
            <a:off x="7998786" y="6029684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3">
            <a:extLst>
              <a:ext uri="{FF2B5EF4-FFF2-40B4-BE49-F238E27FC236}">
                <a16:creationId xmlns:a16="http://schemas.microsoft.com/office/drawing/2014/main" id="{176FA0A8-3771-A747-AE53-A34AABA5F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144626"/>
              </p:ext>
            </p:extLst>
          </p:nvPr>
        </p:nvGraphicFramePr>
        <p:xfrm>
          <a:off x="4755882" y="5687852"/>
          <a:ext cx="126900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F80895B-981B-0E49-A7ED-189675924D87}"/>
              </a:ext>
            </a:extLst>
          </p:cNvPr>
          <p:cNvCxnSpPr>
            <a:cxnSpLocks/>
          </p:cNvCxnSpPr>
          <p:nvPr/>
        </p:nvCxnSpPr>
        <p:spPr>
          <a:xfrm flipV="1">
            <a:off x="6077180" y="6033444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68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7" grpId="0"/>
      <p:bldP spid="50" grpId="0" animBg="1"/>
      <p:bldP spid="29" grpId="0"/>
      <p:bldP spid="31" grpId="0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8817" y="-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Delete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A62222D-BB2A-CC4C-981F-19CF9FF23CB0}"/>
              </a:ext>
            </a:extLst>
          </p:cNvPr>
          <p:cNvSpPr txBox="1"/>
          <p:nvPr/>
        </p:nvSpPr>
        <p:spPr>
          <a:xfrm>
            <a:off x="61669" y="879355"/>
            <a:ext cx="3682844" cy="193899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no elements in the list , “head” should point null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Check list is empty or not using “head == null”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delete element from the list,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420317" y="2791664"/>
            <a:ext cx="3324196" cy="3989736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rgbClr val="6C95EB"/>
                </a:solidFill>
              </a:rPr>
              <a:t>public int </a:t>
            </a:r>
            <a:r>
              <a:rPr lang="en-US" sz="1100" dirty="0">
                <a:solidFill>
                  <a:srgbClr val="39CC8F"/>
                </a:solidFill>
              </a:rPr>
              <a:t>Deletion</a:t>
            </a:r>
            <a:r>
              <a:rPr lang="en-US" sz="1100" dirty="0">
                <a:solidFill>
                  <a:srgbClr val="BDBDBD"/>
                </a:solidFill>
              </a:rPr>
              <a:t>(</a:t>
            </a:r>
            <a:r>
              <a:rPr lang="en-US" sz="1100" dirty="0">
                <a:solidFill>
                  <a:srgbClr val="6C95EB"/>
                </a:solidFill>
              </a:rPr>
              <a:t>int </a:t>
            </a:r>
            <a:r>
              <a:rPr lang="en-US" sz="1100" dirty="0">
                <a:solidFill>
                  <a:srgbClr val="BDBDBD"/>
                </a:solidFill>
              </a:rPr>
              <a:t>index)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{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</a:t>
            </a:r>
            <a:r>
              <a:rPr lang="en-US" sz="1100" dirty="0">
                <a:solidFill>
                  <a:srgbClr val="6C95EB"/>
                </a:solidFill>
              </a:rPr>
              <a:t>int </a:t>
            </a:r>
            <a:r>
              <a:rPr lang="en-US" sz="1100" dirty="0">
                <a:solidFill>
                  <a:srgbClr val="BDBDBD"/>
                </a:solidFill>
              </a:rPr>
              <a:t>i, ele;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</a:t>
            </a:r>
            <a:r>
              <a:rPr lang="en-US" sz="1100" dirty="0">
                <a:solidFill>
                  <a:srgbClr val="6C95EB"/>
                </a:solidFill>
              </a:rPr>
              <a:t>if </a:t>
            </a:r>
            <a:r>
              <a:rPr lang="en-US" sz="1100" dirty="0">
                <a:solidFill>
                  <a:srgbClr val="BDBDBD"/>
                </a:solidFill>
              </a:rPr>
              <a:t>(</a:t>
            </a:r>
            <a:r>
              <a:rPr lang="en-US" sz="1100" dirty="0">
                <a:solidFill>
                  <a:srgbClr val="66C3CC"/>
                </a:solidFill>
              </a:rPr>
              <a:t>head </a:t>
            </a:r>
            <a:r>
              <a:rPr lang="en-US" sz="1100" dirty="0">
                <a:solidFill>
                  <a:srgbClr val="BDBDBD"/>
                </a:solidFill>
              </a:rPr>
              <a:t>== </a:t>
            </a:r>
            <a:r>
              <a:rPr lang="en-US" sz="1100" dirty="0">
                <a:solidFill>
                  <a:srgbClr val="6C95EB"/>
                </a:solidFill>
              </a:rPr>
              <a:t>null</a:t>
            </a:r>
            <a:r>
              <a:rPr lang="en-US" sz="1100" dirty="0">
                <a:solidFill>
                  <a:srgbClr val="BDBDBD"/>
                </a:solidFill>
              </a:rPr>
              <a:t>)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C95EB"/>
                </a:solidFill>
              </a:rPr>
              <a:t>throw new </a:t>
            </a:r>
            <a:r>
              <a:rPr lang="en-US" sz="1100" dirty="0">
                <a:solidFill>
                  <a:srgbClr val="C191FF"/>
                </a:solidFill>
              </a:rPr>
              <a:t>Exception</a:t>
            </a:r>
            <a:r>
              <a:rPr lang="en-US" sz="1100" dirty="0">
                <a:solidFill>
                  <a:srgbClr val="BDBDBD"/>
                </a:solidFill>
              </a:rPr>
              <a:t>(</a:t>
            </a:r>
            <a:r>
              <a:rPr lang="en-US" sz="1100" dirty="0">
                <a:solidFill>
                  <a:srgbClr val="C9A26D"/>
                </a:solidFill>
              </a:rPr>
              <a:t>"list is empty"</a:t>
            </a:r>
            <a:r>
              <a:rPr lang="en-US" sz="1100" dirty="0">
                <a:solidFill>
                  <a:srgbClr val="BDBDBD"/>
                </a:solidFill>
              </a:rPr>
              <a:t>);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</a:t>
            </a:r>
            <a:r>
              <a:rPr lang="en-US" sz="1100" dirty="0">
                <a:solidFill>
                  <a:srgbClr val="6C95EB"/>
                </a:solidFill>
              </a:rPr>
              <a:t>if </a:t>
            </a:r>
            <a:r>
              <a:rPr lang="en-US" sz="1100" dirty="0">
                <a:solidFill>
                  <a:srgbClr val="BDBDBD"/>
                </a:solidFill>
              </a:rPr>
              <a:t>(index &lt; </a:t>
            </a:r>
            <a:r>
              <a:rPr lang="en-US" sz="1100" dirty="0">
                <a:solidFill>
                  <a:srgbClr val="ED94C0"/>
                </a:solidFill>
              </a:rPr>
              <a:t>0 </a:t>
            </a:r>
            <a:r>
              <a:rPr lang="en-US" sz="1100" dirty="0">
                <a:solidFill>
                  <a:srgbClr val="BDBDBD"/>
                </a:solidFill>
              </a:rPr>
              <a:t>|| index &gt;= </a:t>
            </a:r>
            <a:r>
              <a:rPr lang="en-US" sz="1100" dirty="0">
                <a:solidFill>
                  <a:srgbClr val="66C3CC"/>
                </a:solidFill>
              </a:rPr>
              <a:t>length</a:t>
            </a:r>
            <a:r>
              <a:rPr lang="en-US" sz="1100" dirty="0">
                <a:solidFill>
                  <a:srgbClr val="BDBDBD"/>
                </a:solidFill>
              </a:rPr>
              <a:t>)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C95EB"/>
                </a:solidFill>
              </a:rPr>
              <a:t>throw new </a:t>
            </a:r>
            <a:r>
              <a:rPr lang="en-US" sz="1100" dirty="0">
                <a:solidFill>
                  <a:srgbClr val="C191FF"/>
                </a:solidFill>
              </a:rPr>
              <a:t>Exception</a:t>
            </a:r>
            <a:r>
              <a:rPr lang="en-US" sz="1100" dirty="0">
                <a:solidFill>
                  <a:srgbClr val="BDBDBD"/>
                </a:solidFill>
              </a:rPr>
              <a:t>(</a:t>
            </a:r>
            <a:r>
              <a:rPr lang="en-US" sz="1100" dirty="0">
                <a:solidFill>
                  <a:srgbClr val="C9A26D"/>
                </a:solidFill>
              </a:rPr>
              <a:t>"deletion is not possible"</a:t>
            </a:r>
            <a:r>
              <a:rPr lang="en-US" sz="1100" dirty="0">
                <a:solidFill>
                  <a:srgbClr val="BDBDBD"/>
                </a:solidFill>
              </a:rPr>
              <a:t>);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</a:t>
            </a:r>
            <a:r>
              <a:rPr lang="en-US" sz="1100" dirty="0">
                <a:solidFill>
                  <a:srgbClr val="6C95EB"/>
                </a:solidFill>
              </a:rPr>
              <a:t>if </a:t>
            </a:r>
            <a:r>
              <a:rPr lang="en-US" sz="1100" dirty="0">
                <a:solidFill>
                  <a:srgbClr val="BDBDBD"/>
                </a:solidFill>
              </a:rPr>
              <a:t>(index == </a:t>
            </a:r>
            <a:r>
              <a:rPr lang="en-US" sz="1100" dirty="0">
                <a:solidFill>
                  <a:srgbClr val="ED94C0"/>
                </a:solidFill>
              </a:rPr>
              <a:t>0</a:t>
            </a:r>
            <a:r>
              <a:rPr lang="en-US" sz="1100" dirty="0">
                <a:solidFill>
                  <a:srgbClr val="BDBDBD"/>
                </a:solidFill>
              </a:rPr>
              <a:t>)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{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ele = </a:t>
            </a:r>
            <a:r>
              <a:rPr lang="en-US" sz="1100" dirty="0">
                <a:solidFill>
                  <a:srgbClr val="66C3CC"/>
                </a:solidFill>
              </a:rPr>
              <a:t>head</a:t>
            </a:r>
            <a:r>
              <a:rPr lang="en-US" sz="1100" dirty="0">
                <a:solidFill>
                  <a:srgbClr val="BDBDBD"/>
                </a:solidFill>
              </a:rPr>
              <a:t>.</a:t>
            </a:r>
            <a:r>
              <a:rPr lang="en-US" sz="1100" dirty="0">
                <a:solidFill>
                  <a:srgbClr val="66C3CC"/>
                </a:solidFill>
              </a:rPr>
              <a:t>info</a:t>
            </a:r>
            <a:r>
              <a:rPr lang="en-US" sz="1100" dirty="0">
                <a:solidFill>
                  <a:srgbClr val="BDBDBD"/>
                </a:solidFill>
              </a:rPr>
              <a:t>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6C3CC"/>
                </a:solidFill>
              </a:rPr>
              <a:t>head </a:t>
            </a:r>
            <a:r>
              <a:rPr lang="en-US" sz="1100" dirty="0">
                <a:solidFill>
                  <a:srgbClr val="BDBDBD"/>
                </a:solidFill>
              </a:rPr>
              <a:t>= </a:t>
            </a:r>
            <a:r>
              <a:rPr lang="en-US" sz="1100" dirty="0">
                <a:solidFill>
                  <a:srgbClr val="66C3CC"/>
                </a:solidFill>
              </a:rPr>
              <a:t>head</a:t>
            </a:r>
            <a:r>
              <a:rPr lang="en-US" sz="1100" dirty="0">
                <a:solidFill>
                  <a:srgbClr val="BDBDBD"/>
                </a:solidFill>
              </a:rPr>
              <a:t>.</a:t>
            </a:r>
            <a:r>
              <a:rPr lang="en-US" sz="1100" dirty="0">
                <a:solidFill>
                  <a:srgbClr val="66C3CC"/>
                </a:solidFill>
              </a:rPr>
              <a:t>ptr</a:t>
            </a:r>
            <a:r>
              <a:rPr lang="en-US" sz="1100" dirty="0">
                <a:solidFill>
                  <a:srgbClr val="BDBDBD"/>
                </a:solidFill>
              </a:rPr>
              <a:t>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}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</a:t>
            </a:r>
            <a:r>
              <a:rPr lang="en-US" sz="1100" dirty="0">
                <a:solidFill>
                  <a:srgbClr val="6C95EB"/>
                </a:solidFill>
              </a:rPr>
              <a:t>else</a:t>
            </a:r>
            <a:br>
              <a:rPr lang="en-US" sz="1100" dirty="0">
                <a:solidFill>
                  <a:srgbClr val="6C95EB"/>
                </a:solidFill>
              </a:rPr>
            </a:br>
            <a:r>
              <a:rPr lang="en-US" sz="1100" dirty="0">
                <a:solidFill>
                  <a:srgbClr val="6C95EB"/>
                </a:solidFill>
              </a:rPr>
              <a:t>    </a:t>
            </a:r>
            <a:r>
              <a:rPr lang="en-US" sz="1100" dirty="0">
                <a:solidFill>
                  <a:srgbClr val="BDBDBD"/>
                </a:solidFill>
              </a:rPr>
              <a:t>{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6C3CC"/>
                </a:solidFill>
              </a:rPr>
              <a:t>temp </a:t>
            </a:r>
            <a:r>
              <a:rPr lang="en-US" sz="1100" dirty="0">
                <a:solidFill>
                  <a:srgbClr val="BDBDBD"/>
                </a:solidFill>
              </a:rPr>
              <a:t>= </a:t>
            </a:r>
            <a:r>
              <a:rPr lang="en-US" sz="1100" dirty="0">
                <a:solidFill>
                  <a:srgbClr val="66C3CC"/>
                </a:solidFill>
              </a:rPr>
              <a:t>head</a:t>
            </a:r>
            <a:r>
              <a:rPr lang="en-US" sz="1100" dirty="0">
                <a:solidFill>
                  <a:srgbClr val="BDBDBD"/>
                </a:solidFill>
              </a:rPr>
              <a:t>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C95EB"/>
                </a:solidFill>
              </a:rPr>
              <a:t>for </a:t>
            </a:r>
            <a:r>
              <a:rPr lang="en-US" sz="1100" dirty="0">
                <a:solidFill>
                  <a:srgbClr val="BDBDBD"/>
                </a:solidFill>
              </a:rPr>
              <a:t>(i = </a:t>
            </a:r>
            <a:r>
              <a:rPr lang="en-US" sz="1100" dirty="0">
                <a:solidFill>
                  <a:srgbClr val="ED94C0"/>
                </a:solidFill>
              </a:rPr>
              <a:t>0</a:t>
            </a:r>
            <a:r>
              <a:rPr lang="en-US" sz="1100" dirty="0">
                <a:solidFill>
                  <a:srgbClr val="BDBDBD"/>
                </a:solidFill>
              </a:rPr>
              <a:t>; i &lt; index - </a:t>
            </a:r>
            <a:r>
              <a:rPr lang="en-US" sz="1100" dirty="0">
                <a:solidFill>
                  <a:srgbClr val="ED94C0"/>
                </a:solidFill>
              </a:rPr>
              <a:t>1</a:t>
            </a:r>
            <a:r>
              <a:rPr lang="en-US" sz="1100" dirty="0">
                <a:solidFill>
                  <a:srgbClr val="BDBDBD"/>
                </a:solidFill>
              </a:rPr>
              <a:t>; i++)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    </a:t>
            </a:r>
            <a:r>
              <a:rPr lang="en-US" sz="1100" dirty="0">
                <a:solidFill>
                  <a:srgbClr val="66C3CC"/>
                </a:solidFill>
              </a:rPr>
              <a:t>temp </a:t>
            </a:r>
            <a:r>
              <a:rPr lang="en-US" sz="1100" dirty="0">
                <a:solidFill>
                  <a:srgbClr val="BDBDBD"/>
                </a:solidFill>
              </a:rPr>
              <a:t>= </a:t>
            </a:r>
            <a:r>
              <a:rPr lang="en-US" sz="1100" dirty="0">
                <a:solidFill>
                  <a:srgbClr val="66C3CC"/>
                </a:solidFill>
              </a:rPr>
              <a:t>temp</a:t>
            </a:r>
            <a:r>
              <a:rPr lang="en-US" sz="1100" dirty="0">
                <a:solidFill>
                  <a:srgbClr val="BDBDBD"/>
                </a:solidFill>
              </a:rPr>
              <a:t>.</a:t>
            </a:r>
            <a:r>
              <a:rPr lang="en-US" sz="1100" dirty="0">
                <a:solidFill>
                  <a:srgbClr val="66C3CC"/>
                </a:solidFill>
              </a:rPr>
              <a:t>ptr</a:t>
            </a:r>
            <a:r>
              <a:rPr lang="en-US" sz="1100" dirty="0">
                <a:solidFill>
                  <a:srgbClr val="BDBDBD"/>
                </a:solidFill>
              </a:rPr>
              <a:t>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ele = </a:t>
            </a:r>
            <a:r>
              <a:rPr lang="en-US" sz="1100" dirty="0">
                <a:solidFill>
                  <a:srgbClr val="66C3CC"/>
                </a:solidFill>
              </a:rPr>
              <a:t>temp</a:t>
            </a:r>
            <a:r>
              <a:rPr lang="en-US" sz="1100" dirty="0">
                <a:solidFill>
                  <a:srgbClr val="BDBDBD"/>
                </a:solidFill>
              </a:rPr>
              <a:t>.</a:t>
            </a:r>
            <a:r>
              <a:rPr lang="en-US" sz="1100" dirty="0">
                <a:solidFill>
                  <a:srgbClr val="66C3CC"/>
                </a:solidFill>
              </a:rPr>
              <a:t>ptr</a:t>
            </a:r>
            <a:r>
              <a:rPr lang="en-US" sz="1100" dirty="0">
                <a:solidFill>
                  <a:srgbClr val="BDBDBD"/>
                </a:solidFill>
              </a:rPr>
              <a:t>.</a:t>
            </a:r>
            <a:r>
              <a:rPr lang="en-US" sz="1100" dirty="0">
                <a:solidFill>
                  <a:srgbClr val="66C3CC"/>
                </a:solidFill>
              </a:rPr>
              <a:t>info</a:t>
            </a:r>
            <a:r>
              <a:rPr lang="en-US" sz="1100" dirty="0">
                <a:solidFill>
                  <a:srgbClr val="BDBDBD"/>
                </a:solidFill>
              </a:rPr>
              <a:t>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6C3CC"/>
                </a:solidFill>
              </a:rPr>
              <a:t>temp</a:t>
            </a:r>
            <a:r>
              <a:rPr lang="en-US" sz="1100" dirty="0">
                <a:solidFill>
                  <a:srgbClr val="BDBDBD"/>
                </a:solidFill>
              </a:rPr>
              <a:t>.</a:t>
            </a:r>
            <a:r>
              <a:rPr lang="en-US" sz="1100" dirty="0">
                <a:solidFill>
                  <a:srgbClr val="66C3CC"/>
                </a:solidFill>
              </a:rPr>
              <a:t>ptr </a:t>
            </a:r>
            <a:r>
              <a:rPr lang="en-US" sz="1100" dirty="0">
                <a:solidFill>
                  <a:srgbClr val="BDBDBD"/>
                </a:solidFill>
              </a:rPr>
              <a:t>= </a:t>
            </a:r>
            <a:r>
              <a:rPr lang="en-US" sz="1100" dirty="0">
                <a:solidFill>
                  <a:srgbClr val="66C3CC"/>
                </a:solidFill>
              </a:rPr>
              <a:t>temp</a:t>
            </a:r>
            <a:r>
              <a:rPr lang="en-US" sz="1100" dirty="0">
                <a:solidFill>
                  <a:srgbClr val="BDBDBD"/>
                </a:solidFill>
              </a:rPr>
              <a:t>.</a:t>
            </a:r>
            <a:r>
              <a:rPr lang="en-US" sz="1100" dirty="0">
                <a:solidFill>
                  <a:srgbClr val="66C3CC"/>
                </a:solidFill>
              </a:rPr>
              <a:t>ptr</a:t>
            </a:r>
            <a:r>
              <a:rPr lang="en-US" sz="1100" dirty="0">
                <a:solidFill>
                  <a:srgbClr val="BDBDBD"/>
                </a:solidFill>
              </a:rPr>
              <a:t>.</a:t>
            </a:r>
            <a:r>
              <a:rPr lang="en-US" sz="1100" dirty="0">
                <a:solidFill>
                  <a:srgbClr val="66C3CC"/>
                </a:solidFill>
              </a:rPr>
              <a:t>ptr</a:t>
            </a:r>
            <a:r>
              <a:rPr lang="en-US" sz="1100" dirty="0">
                <a:solidFill>
                  <a:srgbClr val="BDBDBD"/>
                </a:solidFill>
              </a:rPr>
              <a:t>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}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</a:t>
            </a:r>
            <a:r>
              <a:rPr lang="en-US" sz="1100" dirty="0">
                <a:solidFill>
                  <a:srgbClr val="66C3CC"/>
                </a:solidFill>
              </a:rPr>
              <a:t>length</a:t>
            </a:r>
            <a:r>
              <a:rPr lang="en-US" sz="1100" dirty="0">
                <a:solidFill>
                  <a:srgbClr val="BDBDBD"/>
                </a:solidFill>
              </a:rPr>
              <a:t>--;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</a:t>
            </a:r>
            <a:r>
              <a:rPr lang="en-US" sz="1100" dirty="0">
                <a:solidFill>
                  <a:srgbClr val="6C95EB"/>
                </a:solidFill>
              </a:rPr>
              <a:t>return </a:t>
            </a:r>
            <a:r>
              <a:rPr lang="en-US" sz="1100" dirty="0">
                <a:solidFill>
                  <a:srgbClr val="BDBDBD"/>
                </a:solidFill>
              </a:rPr>
              <a:t>ele;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}</a:t>
            </a:r>
            <a:endParaRPr lang="en-US" sz="1100" dirty="0"/>
          </a:p>
        </p:txBody>
      </p:sp>
      <p:graphicFrame>
        <p:nvGraphicFramePr>
          <p:cNvPr id="20" name="Table 3">
            <a:extLst>
              <a:ext uri="{FF2B5EF4-FFF2-40B4-BE49-F238E27FC236}">
                <a16:creationId xmlns:a16="http://schemas.microsoft.com/office/drawing/2014/main" id="{3EE5CC48-3D29-5149-88CA-2DB3330A66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753888"/>
              </p:ext>
            </p:extLst>
          </p:nvPr>
        </p:nvGraphicFramePr>
        <p:xfrm>
          <a:off x="10408369" y="1928164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23" name="Bent Arrow 22">
            <a:extLst>
              <a:ext uri="{FF2B5EF4-FFF2-40B4-BE49-F238E27FC236}">
                <a16:creationId xmlns:a16="http://schemas.microsoft.com/office/drawing/2014/main" id="{2602D841-825E-3942-83BD-3DF287D74BFB}"/>
              </a:ext>
            </a:extLst>
          </p:cNvPr>
          <p:cNvSpPr/>
          <p:nvPr/>
        </p:nvSpPr>
        <p:spPr>
          <a:xfrm rot="10800000" flipH="1">
            <a:off x="4175643" y="1740401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C3BD3F7-8455-A349-AFD6-829937B80194}"/>
              </a:ext>
            </a:extLst>
          </p:cNvPr>
          <p:cNvGrpSpPr/>
          <p:nvPr/>
        </p:nvGrpSpPr>
        <p:grpSpPr>
          <a:xfrm>
            <a:off x="4048455" y="1326824"/>
            <a:ext cx="1263181" cy="338554"/>
            <a:chOff x="6344241" y="2598490"/>
            <a:chExt cx="1263181" cy="33855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1B254AB-AEC1-E344-9E43-20A3F4A51F01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8529D92-06E9-354D-9EA8-3281583B2D06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2A799DFA-C345-D749-B025-D9310F369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384588"/>
              </p:ext>
            </p:extLst>
          </p:nvPr>
        </p:nvGraphicFramePr>
        <p:xfrm>
          <a:off x="8550856" y="1928164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41251A1-C697-0548-B9C9-091F20C1BA94}"/>
              </a:ext>
            </a:extLst>
          </p:cNvPr>
          <p:cNvCxnSpPr>
            <a:cxnSpLocks/>
          </p:cNvCxnSpPr>
          <p:nvPr/>
        </p:nvCxnSpPr>
        <p:spPr>
          <a:xfrm flipV="1">
            <a:off x="9802878" y="2225444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">
            <a:extLst>
              <a:ext uri="{FF2B5EF4-FFF2-40B4-BE49-F238E27FC236}">
                <a16:creationId xmlns:a16="http://schemas.microsoft.com/office/drawing/2014/main" id="{FE6B95C2-6062-2C46-9779-BFCE4689A7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030966"/>
              </p:ext>
            </p:extLst>
          </p:nvPr>
        </p:nvGraphicFramePr>
        <p:xfrm>
          <a:off x="6636293" y="1926184"/>
          <a:ext cx="126900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EFE610-37A2-484C-8AFD-498DE4E1A14A}"/>
              </a:ext>
            </a:extLst>
          </p:cNvPr>
          <p:cNvCxnSpPr>
            <a:cxnSpLocks/>
          </p:cNvCxnSpPr>
          <p:nvPr/>
        </p:nvCxnSpPr>
        <p:spPr>
          <a:xfrm flipV="1">
            <a:off x="7927348" y="2236725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">
            <a:extLst>
              <a:ext uri="{FF2B5EF4-FFF2-40B4-BE49-F238E27FC236}">
                <a16:creationId xmlns:a16="http://schemas.microsoft.com/office/drawing/2014/main" id="{E04D9EF9-91E0-CF46-9A16-EAF55FC72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343010"/>
              </p:ext>
            </p:extLst>
          </p:nvPr>
        </p:nvGraphicFramePr>
        <p:xfrm>
          <a:off x="4684444" y="1894893"/>
          <a:ext cx="126900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D418A01-CCC1-C643-BC2B-7915AC4854B5}"/>
              </a:ext>
            </a:extLst>
          </p:cNvPr>
          <p:cNvCxnSpPr>
            <a:cxnSpLocks/>
          </p:cNvCxnSpPr>
          <p:nvPr/>
        </p:nvCxnSpPr>
        <p:spPr>
          <a:xfrm flipV="1">
            <a:off x="6005742" y="2240485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A99FF11-E180-7746-8989-34283B613CDE}"/>
              </a:ext>
            </a:extLst>
          </p:cNvPr>
          <p:cNvSpPr txBox="1"/>
          <p:nvPr/>
        </p:nvSpPr>
        <p:spPr>
          <a:xfrm>
            <a:off x="4400244" y="2791664"/>
            <a:ext cx="5971189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we want to delete 0 index elements</a:t>
            </a:r>
          </a:p>
        </p:txBody>
      </p:sp>
      <p:graphicFrame>
        <p:nvGraphicFramePr>
          <p:cNvPr id="40" name="Table 3">
            <a:extLst>
              <a:ext uri="{FF2B5EF4-FFF2-40B4-BE49-F238E27FC236}">
                <a16:creationId xmlns:a16="http://schemas.microsoft.com/office/drawing/2014/main" id="{D6786A77-7723-504F-9B22-E1FD293EF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650598"/>
              </p:ext>
            </p:extLst>
          </p:nvPr>
        </p:nvGraphicFramePr>
        <p:xfrm>
          <a:off x="8906549" y="3931287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41" name="Bent Arrow 40">
            <a:extLst>
              <a:ext uri="{FF2B5EF4-FFF2-40B4-BE49-F238E27FC236}">
                <a16:creationId xmlns:a16="http://schemas.microsoft.com/office/drawing/2014/main" id="{741BCC1C-AB87-944F-B9D1-8A7673547137}"/>
              </a:ext>
            </a:extLst>
          </p:cNvPr>
          <p:cNvSpPr/>
          <p:nvPr/>
        </p:nvSpPr>
        <p:spPr>
          <a:xfrm rot="10800000" flipH="1">
            <a:off x="4689814" y="3694469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36F1129-1686-E74E-9676-261598E6B18F}"/>
              </a:ext>
            </a:extLst>
          </p:cNvPr>
          <p:cNvGrpSpPr/>
          <p:nvPr/>
        </p:nvGrpSpPr>
        <p:grpSpPr>
          <a:xfrm>
            <a:off x="4562626" y="3280892"/>
            <a:ext cx="1263181" cy="338554"/>
            <a:chOff x="6344241" y="2598490"/>
            <a:chExt cx="1263181" cy="338554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FF173EA-D2CE-CB44-B79A-53E8002BCAA8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E9ACDA5-3BCB-7148-8979-7357F1C17513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2000</a:t>
              </a:r>
            </a:p>
          </p:txBody>
        </p:sp>
      </p:grpSp>
      <p:graphicFrame>
        <p:nvGraphicFramePr>
          <p:cNvPr id="45" name="Table 3">
            <a:extLst>
              <a:ext uri="{FF2B5EF4-FFF2-40B4-BE49-F238E27FC236}">
                <a16:creationId xmlns:a16="http://schemas.microsoft.com/office/drawing/2014/main" id="{5E69AC03-B9C1-6D46-BBA4-780327C8C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216445"/>
              </p:ext>
            </p:extLst>
          </p:nvPr>
        </p:nvGraphicFramePr>
        <p:xfrm>
          <a:off x="7049036" y="3931287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C9FA3C1-C11A-C74D-A805-CEC9C02012B8}"/>
              </a:ext>
            </a:extLst>
          </p:cNvPr>
          <p:cNvCxnSpPr>
            <a:cxnSpLocks/>
          </p:cNvCxnSpPr>
          <p:nvPr/>
        </p:nvCxnSpPr>
        <p:spPr>
          <a:xfrm flipV="1">
            <a:off x="8301058" y="4228567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3">
            <a:extLst>
              <a:ext uri="{FF2B5EF4-FFF2-40B4-BE49-F238E27FC236}">
                <a16:creationId xmlns:a16="http://schemas.microsoft.com/office/drawing/2014/main" id="{D45B315C-0B57-684D-A1E7-3EC46A0B7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50119"/>
              </p:ext>
            </p:extLst>
          </p:nvPr>
        </p:nvGraphicFramePr>
        <p:xfrm>
          <a:off x="5134473" y="3929307"/>
          <a:ext cx="126900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7B52062-F49B-4F46-8055-907359798BEA}"/>
              </a:ext>
            </a:extLst>
          </p:cNvPr>
          <p:cNvCxnSpPr>
            <a:cxnSpLocks/>
          </p:cNvCxnSpPr>
          <p:nvPr/>
        </p:nvCxnSpPr>
        <p:spPr>
          <a:xfrm flipV="1">
            <a:off x="6425528" y="4239848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Table 3">
            <a:extLst>
              <a:ext uri="{FF2B5EF4-FFF2-40B4-BE49-F238E27FC236}">
                <a16:creationId xmlns:a16="http://schemas.microsoft.com/office/drawing/2014/main" id="{763E98A4-EC16-0146-9765-FB31D82A9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231061"/>
              </p:ext>
            </p:extLst>
          </p:nvPr>
        </p:nvGraphicFramePr>
        <p:xfrm>
          <a:off x="7022992" y="5973591"/>
          <a:ext cx="126900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63" name="Bent Arrow 62">
            <a:extLst>
              <a:ext uri="{FF2B5EF4-FFF2-40B4-BE49-F238E27FC236}">
                <a16:creationId xmlns:a16="http://schemas.microsoft.com/office/drawing/2014/main" id="{78D8B05F-55F6-D148-87D6-6AA26158BDB8}"/>
              </a:ext>
            </a:extLst>
          </p:cNvPr>
          <p:cNvSpPr/>
          <p:nvPr/>
        </p:nvSpPr>
        <p:spPr>
          <a:xfrm rot="10800000" flipH="1">
            <a:off x="4689814" y="5739749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1D8161D-E91E-3D4C-B133-C734A3EB7658}"/>
              </a:ext>
            </a:extLst>
          </p:cNvPr>
          <p:cNvGrpSpPr/>
          <p:nvPr/>
        </p:nvGrpSpPr>
        <p:grpSpPr>
          <a:xfrm>
            <a:off x="4562626" y="5326172"/>
            <a:ext cx="1263181" cy="338554"/>
            <a:chOff x="6344241" y="2598490"/>
            <a:chExt cx="1263181" cy="338554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B2FA9C8-88D5-F84C-B605-01722A2FFCB3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8C1A881-2F63-C642-BA3F-4EA79BB78AE7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2000</a:t>
              </a:r>
            </a:p>
          </p:txBody>
        </p:sp>
      </p:grpSp>
      <p:graphicFrame>
        <p:nvGraphicFramePr>
          <p:cNvPr id="67" name="Table 3">
            <a:extLst>
              <a:ext uri="{FF2B5EF4-FFF2-40B4-BE49-F238E27FC236}">
                <a16:creationId xmlns:a16="http://schemas.microsoft.com/office/drawing/2014/main" id="{F54A1B3A-1896-4745-83B1-371642FBC9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275121"/>
              </p:ext>
            </p:extLst>
          </p:nvPr>
        </p:nvGraphicFramePr>
        <p:xfrm>
          <a:off x="5165479" y="5973591"/>
          <a:ext cx="126900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685253F-7795-5C42-9759-AAC198F777CD}"/>
              </a:ext>
            </a:extLst>
          </p:cNvPr>
          <p:cNvCxnSpPr>
            <a:cxnSpLocks/>
          </p:cNvCxnSpPr>
          <p:nvPr/>
        </p:nvCxnSpPr>
        <p:spPr>
          <a:xfrm flipV="1">
            <a:off x="6417501" y="6270871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85A7BC0-EE3F-F040-98D7-05387579D739}"/>
              </a:ext>
            </a:extLst>
          </p:cNvPr>
          <p:cNvSpPr txBox="1"/>
          <p:nvPr/>
        </p:nvSpPr>
        <p:spPr>
          <a:xfrm>
            <a:off x="4620302" y="4802709"/>
            <a:ext cx="5772798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we want to delete 2 index elements</a:t>
            </a:r>
          </a:p>
        </p:txBody>
      </p:sp>
    </p:spTree>
    <p:extLst>
      <p:ext uri="{BB962C8B-B14F-4D97-AF65-F5344CB8AC3E}">
        <p14:creationId xmlns:p14="http://schemas.microsoft.com/office/powerpoint/2010/main" val="3783387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8817" y="-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206655" y="155104"/>
            <a:ext cx="4104205" cy="6547791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6C95EB"/>
                </a:solidFill>
              </a:rPr>
              <a:t>public int </a:t>
            </a:r>
            <a:r>
              <a:rPr lang="en-US" dirty="0">
                <a:solidFill>
                  <a:srgbClr val="39CC8F"/>
                </a:solidFill>
              </a:rPr>
              <a:t>Deletion</a:t>
            </a:r>
            <a:r>
              <a:rPr lang="en-US" dirty="0">
                <a:solidFill>
                  <a:srgbClr val="BDBDBD"/>
                </a:solidFill>
              </a:rPr>
              <a:t>(</a:t>
            </a:r>
            <a:r>
              <a:rPr lang="en-US" dirty="0">
                <a:solidFill>
                  <a:srgbClr val="6C95EB"/>
                </a:solidFill>
              </a:rPr>
              <a:t>int </a:t>
            </a:r>
            <a:r>
              <a:rPr lang="en-US" dirty="0">
                <a:solidFill>
                  <a:srgbClr val="BDBDBD"/>
                </a:solidFill>
              </a:rPr>
              <a:t>index)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{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int </a:t>
            </a:r>
            <a:r>
              <a:rPr lang="en-US" dirty="0">
                <a:solidFill>
                  <a:srgbClr val="BDBDBD"/>
                </a:solidFill>
              </a:rPr>
              <a:t>i, ele;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if </a:t>
            </a:r>
            <a:r>
              <a:rPr lang="en-US" dirty="0">
                <a:solidFill>
                  <a:srgbClr val="BDBDBD"/>
                </a:solidFill>
              </a:rPr>
              <a:t>(</a:t>
            </a:r>
            <a:r>
              <a:rPr lang="en-US" dirty="0">
                <a:solidFill>
                  <a:srgbClr val="66C3CC"/>
                </a:solidFill>
              </a:rPr>
              <a:t>head </a:t>
            </a:r>
            <a:r>
              <a:rPr lang="en-US" dirty="0">
                <a:solidFill>
                  <a:srgbClr val="BDBDBD"/>
                </a:solidFill>
              </a:rPr>
              <a:t>== </a:t>
            </a:r>
            <a:r>
              <a:rPr lang="en-US" dirty="0">
                <a:solidFill>
                  <a:srgbClr val="6C95EB"/>
                </a:solidFill>
              </a:rPr>
              <a:t>null</a:t>
            </a:r>
            <a:r>
              <a:rPr lang="en-US" dirty="0">
                <a:solidFill>
                  <a:srgbClr val="BDBDBD"/>
                </a:solidFill>
              </a:rPr>
              <a:t>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    </a:t>
            </a:r>
            <a:r>
              <a:rPr lang="en-US" dirty="0">
                <a:solidFill>
                  <a:srgbClr val="6C95EB"/>
                </a:solidFill>
              </a:rPr>
              <a:t>throw new </a:t>
            </a:r>
            <a:r>
              <a:rPr lang="en-US" dirty="0">
                <a:solidFill>
                  <a:srgbClr val="C191FF"/>
                </a:solidFill>
              </a:rPr>
              <a:t>Exception</a:t>
            </a:r>
            <a:r>
              <a:rPr lang="en-US" dirty="0">
                <a:solidFill>
                  <a:srgbClr val="BDBDBD"/>
                </a:solidFill>
              </a:rPr>
              <a:t>(</a:t>
            </a:r>
            <a:r>
              <a:rPr lang="en-US" dirty="0">
                <a:solidFill>
                  <a:srgbClr val="C9A26D"/>
                </a:solidFill>
              </a:rPr>
              <a:t>"list is empty"</a:t>
            </a:r>
            <a:r>
              <a:rPr lang="en-US" dirty="0">
                <a:solidFill>
                  <a:srgbClr val="BDBDBD"/>
                </a:solidFill>
              </a:rPr>
              <a:t>);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if </a:t>
            </a:r>
            <a:r>
              <a:rPr lang="en-US" dirty="0">
                <a:solidFill>
                  <a:srgbClr val="BDBDBD"/>
                </a:solidFill>
              </a:rPr>
              <a:t>(index &lt; </a:t>
            </a:r>
            <a:r>
              <a:rPr lang="en-US" dirty="0">
                <a:solidFill>
                  <a:srgbClr val="ED94C0"/>
                </a:solidFill>
              </a:rPr>
              <a:t>0 </a:t>
            </a:r>
            <a:r>
              <a:rPr lang="en-US" dirty="0">
                <a:solidFill>
                  <a:srgbClr val="BDBDBD"/>
                </a:solidFill>
              </a:rPr>
              <a:t>|| index &gt;= </a:t>
            </a:r>
            <a:r>
              <a:rPr lang="en-US" dirty="0">
                <a:solidFill>
                  <a:srgbClr val="66C3CC"/>
                </a:solidFill>
              </a:rPr>
              <a:t>length</a:t>
            </a:r>
            <a:r>
              <a:rPr lang="en-US" dirty="0">
                <a:solidFill>
                  <a:srgbClr val="BDBDBD"/>
                </a:solidFill>
              </a:rPr>
              <a:t>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    </a:t>
            </a:r>
            <a:r>
              <a:rPr lang="en-US" dirty="0">
                <a:solidFill>
                  <a:srgbClr val="6C95EB"/>
                </a:solidFill>
              </a:rPr>
              <a:t>throw new </a:t>
            </a:r>
            <a:r>
              <a:rPr lang="en-US" dirty="0">
                <a:solidFill>
                  <a:srgbClr val="C191FF"/>
                </a:solidFill>
              </a:rPr>
              <a:t>Exception</a:t>
            </a:r>
            <a:r>
              <a:rPr lang="en-US" dirty="0">
                <a:solidFill>
                  <a:srgbClr val="BDBDBD"/>
                </a:solidFill>
              </a:rPr>
              <a:t>(</a:t>
            </a:r>
            <a:r>
              <a:rPr lang="en-US" dirty="0">
                <a:solidFill>
                  <a:srgbClr val="C9A26D"/>
                </a:solidFill>
              </a:rPr>
              <a:t>"deletion is not possible"</a:t>
            </a:r>
            <a:r>
              <a:rPr lang="en-US" dirty="0">
                <a:solidFill>
                  <a:srgbClr val="BDBDBD"/>
                </a:solidFill>
              </a:rPr>
              <a:t>);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if </a:t>
            </a:r>
            <a:r>
              <a:rPr lang="en-US" dirty="0">
                <a:solidFill>
                  <a:srgbClr val="BDBDBD"/>
                </a:solidFill>
              </a:rPr>
              <a:t>(index == </a:t>
            </a:r>
            <a:r>
              <a:rPr lang="en-US" dirty="0">
                <a:solidFill>
                  <a:srgbClr val="ED94C0"/>
                </a:solidFill>
              </a:rPr>
              <a:t>0</a:t>
            </a:r>
            <a:r>
              <a:rPr lang="en-US" dirty="0">
                <a:solidFill>
                  <a:srgbClr val="BDBDBD"/>
                </a:solidFill>
              </a:rPr>
              <a:t>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{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    ele = </a:t>
            </a:r>
            <a:r>
              <a:rPr lang="en-US" dirty="0">
                <a:solidFill>
                  <a:srgbClr val="66C3CC"/>
                </a:solidFill>
              </a:rPr>
              <a:t>head</a:t>
            </a:r>
            <a:r>
              <a:rPr lang="en-US" dirty="0">
                <a:solidFill>
                  <a:srgbClr val="BDBDBD"/>
                </a:solidFill>
              </a:rPr>
              <a:t>.</a:t>
            </a:r>
            <a:r>
              <a:rPr lang="en-US" dirty="0">
                <a:solidFill>
                  <a:srgbClr val="66C3CC"/>
                </a:solidFill>
              </a:rPr>
              <a:t>info</a:t>
            </a:r>
            <a:r>
              <a:rPr lang="en-US" dirty="0">
                <a:solidFill>
                  <a:srgbClr val="BDBDBD"/>
                </a:solidFill>
              </a:rPr>
              <a:t>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    </a:t>
            </a:r>
            <a:r>
              <a:rPr lang="en-US" dirty="0">
                <a:solidFill>
                  <a:srgbClr val="66C3CC"/>
                </a:solidFill>
              </a:rPr>
              <a:t>head </a:t>
            </a:r>
            <a:r>
              <a:rPr lang="en-US" dirty="0">
                <a:solidFill>
                  <a:srgbClr val="BDBDBD"/>
                </a:solidFill>
              </a:rPr>
              <a:t>= </a:t>
            </a:r>
            <a:r>
              <a:rPr lang="en-US" dirty="0">
                <a:solidFill>
                  <a:srgbClr val="66C3CC"/>
                </a:solidFill>
              </a:rPr>
              <a:t>head</a:t>
            </a:r>
            <a:r>
              <a:rPr lang="en-US" dirty="0">
                <a:solidFill>
                  <a:srgbClr val="BDBDBD"/>
                </a:solidFill>
              </a:rPr>
              <a:t>.</a:t>
            </a:r>
            <a:r>
              <a:rPr lang="en-US" dirty="0">
                <a:solidFill>
                  <a:srgbClr val="66C3CC"/>
                </a:solidFill>
              </a:rPr>
              <a:t>ptr</a:t>
            </a:r>
            <a:r>
              <a:rPr lang="en-US" dirty="0">
                <a:solidFill>
                  <a:srgbClr val="BDBDBD"/>
                </a:solidFill>
              </a:rPr>
              <a:t>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}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else</a:t>
            </a:r>
            <a:br>
              <a:rPr lang="en-US" dirty="0">
                <a:solidFill>
                  <a:srgbClr val="6C95EB"/>
                </a:solidFill>
              </a:rPr>
            </a:br>
            <a:r>
              <a:rPr lang="en-US" dirty="0">
                <a:solidFill>
                  <a:srgbClr val="6C95EB"/>
                </a:solidFill>
              </a:rPr>
              <a:t>    </a:t>
            </a:r>
            <a:r>
              <a:rPr lang="en-US" dirty="0">
                <a:solidFill>
                  <a:srgbClr val="BDBDBD"/>
                </a:solidFill>
              </a:rPr>
              <a:t>{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    </a:t>
            </a:r>
            <a:r>
              <a:rPr lang="en-US" dirty="0">
                <a:solidFill>
                  <a:srgbClr val="66C3CC"/>
                </a:solidFill>
              </a:rPr>
              <a:t>temp </a:t>
            </a:r>
            <a:r>
              <a:rPr lang="en-US" dirty="0">
                <a:solidFill>
                  <a:srgbClr val="BDBDBD"/>
                </a:solidFill>
              </a:rPr>
              <a:t>= </a:t>
            </a:r>
            <a:r>
              <a:rPr lang="en-US" dirty="0">
                <a:solidFill>
                  <a:srgbClr val="66C3CC"/>
                </a:solidFill>
              </a:rPr>
              <a:t>head</a:t>
            </a:r>
            <a:r>
              <a:rPr lang="en-US" dirty="0">
                <a:solidFill>
                  <a:srgbClr val="BDBDBD"/>
                </a:solidFill>
              </a:rPr>
              <a:t>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    </a:t>
            </a:r>
            <a:r>
              <a:rPr lang="en-US" dirty="0">
                <a:solidFill>
                  <a:srgbClr val="6C95EB"/>
                </a:solidFill>
              </a:rPr>
              <a:t>for </a:t>
            </a:r>
            <a:r>
              <a:rPr lang="en-US" dirty="0">
                <a:solidFill>
                  <a:srgbClr val="BDBDBD"/>
                </a:solidFill>
              </a:rPr>
              <a:t>(i = </a:t>
            </a:r>
            <a:r>
              <a:rPr lang="en-US" dirty="0">
                <a:solidFill>
                  <a:srgbClr val="ED94C0"/>
                </a:solidFill>
              </a:rPr>
              <a:t>0</a:t>
            </a:r>
            <a:r>
              <a:rPr lang="en-US" dirty="0">
                <a:solidFill>
                  <a:srgbClr val="BDBDBD"/>
                </a:solidFill>
              </a:rPr>
              <a:t>; i &lt; index - </a:t>
            </a:r>
            <a:r>
              <a:rPr lang="en-US" dirty="0">
                <a:solidFill>
                  <a:srgbClr val="ED94C0"/>
                </a:solidFill>
              </a:rPr>
              <a:t>1</a:t>
            </a:r>
            <a:r>
              <a:rPr lang="en-US" dirty="0">
                <a:solidFill>
                  <a:srgbClr val="BDBDBD"/>
                </a:solidFill>
              </a:rPr>
              <a:t>; i++)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        </a:t>
            </a:r>
            <a:r>
              <a:rPr lang="en-US" dirty="0">
                <a:solidFill>
                  <a:srgbClr val="66C3CC"/>
                </a:solidFill>
              </a:rPr>
              <a:t>temp </a:t>
            </a:r>
            <a:r>
              <a:rPr lang="en-US" dirty="0">
                <a:solidFill>
                  <a:srgbClr val="BDBDBD"/>
                </a:solidFill>
              </a:rPr>
              <a:t>= </a:t>
            </a:r>
            <a:r>
              <a:rPr lang="en-US" dirty="0">
                <a:solidFill>
                  <a:srgbClr val="66C3CC"/>
                </a:solidFill>
              </a:rPr>
              <a:t>temp</a:t>
            </a:r>
            <a:r>
              <a:rPr lang="en-US" dirty="0">
                <a:solidFill>
                  <a:srgbClr val="BDBDBD"/>
                </a:solidFill>
              </a:rPr>
              <a:t>.</a:t>
            </a:r>
            <a:r>
              <a:rPr lang="en-US" dirty="0">
                <a:solidFill>
                  <a:srgbClr val="66C3CC"/>
                </a:solidFill>
              </a:rPr>
              <a:t>ptr</a:t>
            </a:r>
            <a:r>
              <a:rPr lang="en-US" dirty="0">
                <a:solidFill>
                  <a:srgbClr val="BDBDBD"/>
                </a:solidFill>
              </a:rPr>
              <a:t>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    ele = </a:t>
            </a:r>
            <a:r>
              <a:rPr lang="en-US" dirty="0">
                <a:solidFill>
                  <a:srgbClr val="66C3CC"/>
                </a:solidFill>
              </a:rPr>
              <a:t>temp</a:t>
            </a:r>
            <a:r>
              <a:rPr lang="en-US" dirty="0">
                <a:solidFill>
                  <a:srgbClr val="BDBDBD"/>
                </a:solidFill>
              </a:rPr>
              <a:t>.</a:t>
            </a:r>
            <a:r>
              <a:rPr lang="en-US" dirty="0">
                <a:solidFill>
                  <a:srgbClr val="66C3CC"/>
                </a:solidFill>
              </a:rPr>
              <a:t>ptr</a:t>
            </a:r>
            <a:r>
              <a:rPr lang="en-US" dirty="0">
                <a:solidFill>
                  <a:srgbClr val="BDBDBD"/>
                </a:solidFill>
              </a:rPr>
              <a:t>.</a:t>
            </a:r>
            <a:r>
              <a:rPr lang="en-US" dirty="0">
                <a:solidFill>
                  <a:srgbClr val="66C3CC"/>
                </a:solidFill>
              </a:rPr>
              <a:t>info</a:t>
            </a:r>
            <a:r>
              <a:rPr lang="en-US" dirty="0">
                <a:solidFill>
                  <a:srgbClr val="BDBDBD"/>
                </a:solidFill>
              </a:rPr>
              <a:t>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    </a:t>
            </a:r>
            <a:r>
              <a:rPr lang="en-US" dirty="0">
                <a:solidFill>
                  <a:srgbClr val="66C3CC"/>
                </a:solidFill>
              </a:rPr>
              <a:t>temp</a:t>
            </a:r>
            <a:r>
              <a:rPr lang="en-US" dirty="0">
                <a:solidFill>
                  <a:srgbClr val="BDBDBD"/>
                </a:solidFill>
              </a:rPr>
              <a:t>.</a:t>
            </a:r>
            <a:r>
              <a:rPr lang="en-US" dirty="0">
                <a:solidFill>
                  <a:srgbClr val="66C3CC"/>
                </a:solidFill>
              </a:rPr>
              <a:t>ptr </a:t>
            </a:r>
            <a:r>
              <a:rPr lang="en-US" dirty="0">
                <a:solidFill>
                  <a:srgbClr val="BDBDBD"/>
                </a:solidFill>
              </a:rPr>
              <a:t>= </a:t>
            </a:r>
            <a:r>
              <a:rPr lang="en-US" dirty="0">
                <a:solidFill>
                  <a:srgbClr val="66C3CC"/>
                </a:solidFill>
              </a:rPr>
              <a:t>temp</a:t>
            </a:r>
            <a:r>
              <a:rPr lang="en-US" dirty="0">
                <a:solidFill>
                  <a:srgbClr val="BDBDBD"/>
                </a:solidFill>
              </a:rPr>
              <a:t>.</a:t>
            </a:r>
            <a:r>
              <a:rPr lang="en-US" dirty="0">
                <a:solidFill>
                  <a:srgbClr val="66C3CC"/>
                </a:solidFill>
              </a:rPr>
              <a:t>ptr</a:t>
            </a:r>
            <a:r>
              <a:rPr lang="en-US" dirty="0">
                <a:solidFill>
                  <a:srgbClr val="BDBDBD"/>
                </a:solidFill>
              </a:rPr>
              <a:t>.</a:t>
            </a:r>
            <a:r>
              <a:rPr lang="en-US" dirty="0">
                <a:solidFill>
                  <a:srgbClr val="66C3CC"/>
                </a:solidFill>
              </a:rPr>
              <a:t>ptr</a:t>
            </a:r>
            <a:r>
              <a:rPr lang="en-US" dirty="0">
                <a:solidFill>
                  <a:srgbClr val="BDBDBD"/>
                </a:solidFill>
              </a:rPr>
              <a:t>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}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6C3CC"/>
                </a:solidFill>
              </a:rPr>
              <a:t>length</a:t>
            </a:r>
            <a:r>
              <a:rPr lang="en-US" dirty="0">
                <a:solidFill>
                  <a:srgbClr val="BDBDBD"/>
                </a:solidFill>
              </a:rPr>
              <a:t>--;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return </a:t>
            </a:r>
            <a:r>
              <a:rPr lang="en-US" dirty="0">
                <a:solidFill>
                  <a:srgbClr val="BDBDBD"/>
                </a:solidFill>
              </a:rPr>
              <a:t>ele;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}</a:t>
            </a:r>
            <a:endParaRPr lang="en-US" dirty="0"/>
          </a:p>
        </p:txBody>
      </p:sp>
      <p:graphicFrame>
        <p:nvGraphicFramePr>
          <p:cNvPr id="20" name="Table 3">
            <a:extLst>
              <a:ext uri="{FF2B5EF4-FFF2-40B4-BE49-F238E27FC236}">
                <a16:creationId xmlns:a16="http://schemas.microsoft.com/office/drawing/2014/main" id="{3EE5CC48-3D29-5149-88CA-2DB3330A66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270804"/>
              </p:ext>
            </p:extLst>
          </p:nvPr>
        </p:nvGraphicFramePr>
        <p:xfrm>
          <a:off x="6250722" y="1908755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23" name="Bent Arrow 22">
            <a:extLst>
              <a:ext uri="{FF2B5EF4-FFF2-40B4-BE49-F238E27FC236}">
                <a16:creationId xmlns:a16="http://schemas.microsoft.com/office/drawing/2014/main" id="{2602D841-825E-3942-83BD-3DF287D74BFB}"/>
              </a:ext>
            </a:extLst>
          </p:cNvPr>
          <p:cNvSpPr/>
          <p:nvPr/>
        </p:nvSpPr>
        <p:spPr>
          <a:xfrm rot="10800000" flipH="1">
            <a:off x="5781286" y="1721956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C3BD3F7-8455-A349-AFD6-829937B80194}"/>
              </a:ext>
            </a:extLst>
          </p:cNvPr>
          <p:cNvGrpSpPr/>
          <p:nvPr/>
        </p:nvGrpSpPr>
        <p:grpSpPr>
          <a:xfrm>
            <a:off x="5654098" y="1308379"/>
            <a:ext cx="1263181" cy="338554"/>
            <a:chOff x="6344241" y="2598490"/>
            <a:chExt cx="1263181" cy="33855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1B254AB-AEC1-E344-9E43-20A3F4A51F01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8529D92-06E9-354D-9EA8-3281583B2D06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3000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15C82E0-9465-0748-BE29-69538887BDB0}"/>
              </a:ext>
            </a:extLst>
          </p:cNvPr>
          <p:cNvGrpSpPr/>
          <p:nvPr/>
        </p:nvGrpSpPr>
        <p:grpSpPr>
          <a:xfrm>
            <a:off x="5666587" y="3481500"/>
            <a:ext cx="1263181" cy="338554"/>
            <a:chOff x="6344241" y="2598490"/>
            <a:chExt cx="1263181" cy="338554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AC13A61-68EB-6846-9803-01D90952474B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E2F9465-866C-4B4F-BA59-B7BD5099949E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null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BF63C9E9-0AA9-CD4B-8871-07A81A5E5DA1}"/>
              </a:ext>
            </a:extLst>
          </p:cNvPr>
          <p:cNvSpPr txBox="1"/>
          <p:nvPr/>
        </p:nvSpPr>
        <p:spPr>
          <a:xfrm>
            <a:off x="5510010" y="4277568"/>
            <a:ext cx="4423231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we perform delete.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DE75E93-FF29-A94F-9C5D-C917FBD7D17E}"/>
              </a:ext>
            </a:extLst>
          </p:cNvPr>
          <p:cNvSpPr txBox="1"/>
          <p:nvPr/>
        </p:nvSpPr>
        <p:spPr>
          <a:xfrm>
            <a:off x="5781286" y="4897868"/>
            <a:ext cx="4423231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Throws empty exception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17BEFC-88CE-9746-950A-2E4A7E71BA3A}"/>
              </a:ext>
            </a:extLst>
          </p:cNvPr>
          <p:cNvSpPr txBox="1"/>
          <p:nvPr/>
        </p:nvSpPr>
        <p:spPr>
          <a:xfrm>
            <a:off x="5179602" y="558283"/>
            <a:ext cx="5772798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we want to delete 0 index elements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DD573E-796A-594C-8232-13856A165DC4}"/>
              </a:ext>
            </a:extLst>
          </p:cNvPr>
          <p:cNvSpPr txBox="1"/>
          <p:nvPr/>
        </p:nvSpPr>
        <p:spPr>
          <a:xfrm>
            <a:off x="5179602" y="2694440"/>
            <a:ext cx="5772798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we want to delete 0 index elements</a:t>
            </a:r>
          </a:p>
        </p:txBody>
      </p:sp>
    </p:spTree>
    <p:extLst>
      <p:ext uri="{BB962C8B-B14F-4D97-AF65-F5344CB8AC3E}">
        <p14:creationId xmlns:p14="http://schemas.microsoft.com/office/powerpoint/2010/main" val="924685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7" y="0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721078" y="88303"/>
            <a:ext cx="5224960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ElementAt/Find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86483" y="1298505"/>
            <a:ext cx="4065467" cy="4260989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6C95EB"/>
                </a:solidFill>
              </a:rPr>
              <a:t>public int </a:t>
            </a:r>
            <a:r>
              <a:rPr lang="en-US" dirty="0">
                <a:solidFill>
                  <a:srgbClr val="787878"/>
                </a:solidFill>
              </a:rPr>
              <a:t>ElementAt</a:t>
            </a:r>
            <a:r>
              <a:rPr lang="en-US" dirty="0">
                <a:solidFill>
                  <a:srgbClr val="BDBDBD"/>
                </a:solidFill>
              </a:rPr>
              <a:t>(</a:t>
            </a:r>
            <a:r>
              <a:rPr lang="en-US" dirty="0">
                <a:solidFill>
                  <a:srgbClr val="6C95EB"/>
                </a:solidFill>
              </a:rPr>
              <a:t>int </a:t>
            </a:r>
            <a:r>
              <a:rPr lang="en-US" dirty="0">
                <a:solidFill>
                  <a:srgbClr val="BDBDBD"/>
                </a:solidFill>
              </a:rPr>
              <a:t>index)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{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int </a:t>
            </a:r>
            <a:r>
              <a:rPr lang="en-US" dirty="0">
                <a:solidFill>
                  <a:srgbClr val="BDBDBD"/>
                </a:solidFill>
              </a:rPr>
              <a:t>i, ele;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if </a:t>
            </a:r>
            <a:r>
              <a:rPr lang="en-US" dirty="0">
                <a:solidFill>
                  <a:srgbClr val="BDBDBD"/>
                </a:solidFill>
              </a:rPr>
              <a:t>(</a:t>
            </a:r>
            <a:r>
              <a:rPr lang="en-US" dirty="0">
                <a:solidFill>
                  <a:srgbClr val="66C3CC"/>
                </a:solidFill>
              </a:rPr>
              <a:t>head </a:t>
            </a:r>
            <a:r>
              <a:rPr lang="en-US" dirty="0">
                <a:solidFill>
                  <a:srgbClr val="BDBDBD"/>
                </a:solidFill>
              </a:rPr>
              <a:t>== </a:t>
            </a:r>
            <a:r>
              <a:rPr lang="en-US" dirty="0">
                <a:solidFill>
                  <a:srgbClr val="6C95EB"/>
                </a:solidFill>
              </a:rPr>
              <a:t>null</a:t>
            </a:r>
            <a:r>
              <a:rPr lang="en-US" dirty="0">
                <a:solidFill>
                  <a:srgbClr val="BDBDBD"/>
                </a:solidFill>
              </a:rPr>
              <a:t>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    </a:t>
            </a:r>
            <a:r>
              <a:rPr lang="en-US" dirty="0">
                <a:solidFill>
                  <a:srgbClr val="6C95EB"/>
                </a:solidFill>
              </a:rPr>
              <a:t>throw new </a:t>
            </a:r>
            <a:r>
              <a:rPr lang="en-US" dirty="0">
                <a:solidFill>
                  <a:srgbClr val="C191FF"/>
                </a:solidFill>
              </a:rPr>
              <a:t>Exception</a:t>
            </a:r>
            <a:r>
              <a:rPr lang="en-US" dirty="0">
                <a:solidFill>
                  <a:srgbClr val="BDBDBD"/>
                </a:solidFill>
              </a:rPr>
              <a:t>(</a:t>
            </a:r>
            <a:r>
              <a:rPr lang="en-US" dirty="0">
                <a:solidFill>
                  <a:srgbClr val="C9A26D"/>
                </a:solidFill>
              </a:rPr>
              <a:t>"list is empty"</a:t>
            </a:r>
            <a:r>
              <a:rPr lang="en-US" dirty="0">
                <a:solidFill>
                  <a:srgbClr val="BDBDBD"/>
                </a:solidFill>
              </a:rPr>
              <a:t>);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if </a:t>
            </a:r>
            <a:r>
              <a:rPr lang="en-US" dirty="0">
                <a:solidFill>
                  <a:srgbClr val="BDBDBD"/>
                </a:solidFill>
              </a:rPr>
              <a:t>(index &lt; </a:t>
            </a:r>
            <a:r>
              <a:rPr lang="en-US" dirty="0">
                <a:solidFill>
                  <a:srgbClr val="ED94C0"/>
                </a:solidFill>
              </a:rPr>
              <a:t>0 </a:t>
            </a:r>
            <a:r>
              <a:rPr lang="en-US" dirty="0">
                <a:solidFill>
                  <a:srgbClr val="BDBDBD"/>
                </a:solidFill>
              </a:rPr>
              <a:t>|| index &gt;= </a:t>
            </a:r>
            <a:r>
              <a:rPr lang="en-US" dirty="0">
                <a:solidFill>
                  <a:srgbClr val="66C3CC"/>
                </a:solidFill>
              </a:rPr>
              <a:t>length</a:t>
            </a:r>
            <a:r>
              <a:rPr lang="en-US" dirty="0">
                <a:solidFill>
                  <a:srgbClr val="BDBDBD"/>
                </a:solidFill>
              </a:rPr>
              <a:t>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    </a:t>
            </a:r>
            <a:r>
              <a:rPr lang="en-US" dirty="0">
                <a:solidFill>
                  <a:srgbClr val="6C95EB"/>
                </a:solidFill>
              </a:rPr>
              <a:t>throw new </a:t>
            </a:r>
            <a:r>
              <a:rPr lang="en-US" dirty="0">
                <a:solidFill>
                  <a:srgbClr val="C191FF"/>
                </a:solidFill>
              </a:rPr>
              <a:t>Exception</a:t>
            </a:r>
            <a:r>
              <a:rPr lang="en-US" dirty="0">
                <a:solidFill>
                  <a:srgbClr val="BDBDBD"/>
                </a:solidFill>
              </a:rPr>
              <a:t>(</a:t>
            </a:r>
            <a:r>
              <a:rPr lang="en-US" dirty="0">
                <a:solidFill>
                  <a:srgbClr val="C9A26D"/>
                </a:solidFill>
              </a:rPr>
              <a:t>"deletion is not possible"</a:t>
            </a:r>
            <a:r>
              <a:rPr lang="en-US" dirty="0">
                <a:solidFill>
                  <a:srgbClr val="BDBDBD"/>
                </a:solidFill>
              </a:rPr>
              <a:t>);</a:t>
            </a:r>
            <a:br>
              <a:rPr lang="en-US" dirty="0">
                <a:solidFill>
                  <a:srgbClr val="BDBDBD"/>
                </a:solidFill>
              </a:rPr>
            </a:b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6C3CC"/>
                </a:solidFill>
              </a:rPr>
              <a:t>temp </a:t>
            </a:r>
            <a:r>
              <a:rPr lang="en-US" dirty="0">
                <a:solidFill>
                  <a:srgbClr val="BDBDBD"/>
                </a:solidFill>
              </a:rPr>
              <a:t>= </a:t>
            </a:r>
            <a:r>
              <a:rPr lang="en-US" dirty="0">
                <a:solidFill>
                  <a:srgbClr val="66C3CC"/>
                </a:solidFill>
              </a:rPr>
              <a:t>head</a:t>
            </a:r>
            <a:r>
              <a:rPr lang="en-US" dirty="0">
                <a:solidFill>
                  <a:srgbClr val="BDBDBD"/>
                </a:solidFill>
              </a:rPr>
              <a:t>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for </a:t>
            </a:r>
            <a:r>
              <a:rPr lang="en-US" dirty="0">
                <a:solidFill>
                  <a:srgbClr val="BDBDBD"/>
                </a:solidFill>
              </a:rPr>
              <a:t>(i = </a:t>
            </a:r>
            <a:r>
              <a:rPr lang="en-US" dirty="0">
                <a:solidFill>
                  <a:srgbClr val="ED94C0"/>
                </a:solidFill>
              </a:rPr>
              <a:t>0</a:t>
            </a:r>
            <a:r>
              <a:rPr lang="en-US" dirty="0">
                <a:solidFill>
                  <a:srgbClr val="BDBDBD"/>
                </a:solidFill>
              </a:rPr>
              <a:t>; i &lt; index; i++)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    </a:t>
            </a:r>
            <a:r>
              <a:rPr lang="en-US" dirty="0">
                <a:solidFill>
                  <a:srgbClr val="66C3CC"/>
                </a:solidFill>
              </a:rPr>
              <a:t>temp </a:t>
            </a:r>
            <a:r>
              <a:rPr lang="en-US" dirty="0">
                <a:solidFill>
                  <a:srgbClr val="BDBDBD"/>
                </a:solidFill>
              </a:rPr>
              <a:t>= </a:t>
            </a:r>
            <a:r>
              <a:rPr lang="en-US" dirty="0">
                <a:solidFill>
                  <a:srgbClr val="66C3CC"/>
                </a:solidFill>
              </a:rPr>
              <a:t>temp</a:t>
            </a:r>
            <a:r>
              <a:rPr lang="en-US" dirty="0">
                <a:solidFill>
                  <a:srgbClr val="BDBDBD"/>
                </a:solidFill>
              </a:rPr>
              <a:t>.</a:t>
            </a:r>
            <a:r>
              <a:rPr lang="en-US" dirty="0">
                <a:solidFill>
                  <a:srgbClr val="66C3CC"/>
                </a:solidFill>
              </a:rPr>
              <a:t>ptr</a:t>
            </a:r>
            <a:r>
              <a:rPr lang="en-US" dirty="0">
                <a:solidFill>
                  <a:srgbClr val="BDBDBD"/>
                </a:solidFill>
              </a:rPr>
              <a:t>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ele = </a:t>
            </a:r>
            <a:r>
              <a:rPr lang="en-US" dirty="0" err="1">
                <a:solidFill>
                  <a:srgbClr val="66C3CC"/>
                </a:solidFill>
              </a:rPr>
              <a:t>temp</a:t>
            </a:r>
            <a:r>
              <a:rPr lang="en-US" dirty="0" err="1">
                <a:solidFill>
                  <a:srgbClr val="BDBDBD"/>
                </a:solidFill>
              </a:rPr>
              <a:t>.</a:t>
            </a:r>
            <a:r>
              <a:rPr lang="en-US" dirty="0" err="1">
                <a:solidFill>
                  <a:srgbClr val="66C3CC"/>
                </a:solidFill>
              </a:rPr>
              <a:t>info</a:t>
            </a:r>
            <a:r>
              <a:rPr lang="en-US" dirty="0">
                <a:solidFill>
                  <a:srgbClr val="BDBDBD"/>
                </a:solidFill>
              </a:rPr>
              <a:t>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return </a:t>
            </a:r>
            <a:r>
              <a:rPr lang="en-US" dirty="0">
                <a:solidFill>
                  <a:srgbClr val="BDBDBD"/>
                </a:solidFill>
              </a:rPr>
              <a:t>ele;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}</a:t>
            </a:r>
            <a:endParaRPr lang="en-US" dirty="0"/>
          </a:p>
        </p:txBody>
      </p:sp>
      <p:graphicFrame>
        <p:nvGraphicFramePr>
          <p:cNvPr id="38" name="Table 3">
            <a:extLst>
              <a:ext uri="{FF2B5EF4-FFF2-40B4-BE49-F238E27FC236}">
                <a16:creationId xmlns:a16="http://schemas.microsoft.com/office/drawing/2014/main" id="{CB253C59-ABDC-404A-B91C-6FE9CBEAD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388067"/>
              </p:ext>
            </p:extLst>
          </p:nvPr>
        </p:nvGraphicFramePr>
        <p:xfrm>
          <a:off x="10597957" y="1899845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46" name="Bent Arrow 45">
            <a:extLst>
              <a:ext uri="{FF2B5EF4-FFF2-40B4-BE49-F238E27FC236}">
                <a16:creationId xmlns:a16="http://schemas.microsoft.com/office/drawing/2014/main" id="{CFFBAB5B-6492-CE46-82F3-9FF0B26E7ADC}"/>
              </a:ext>
            </a:extLst>
          </p:cNvPr>
          <p:cNvSpPr/>
          <p:nvPr/>
        </p:nvSpPr>
        <p:spPr>
          <a:xfrm rot="10800000" flipH="1">
            <a:off x="4365231" y="1712082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C13146D-4D7B-8949-8810-B5B39C5AFB23}"/>
              </a:ext>
            </a:extLst>
          </p:cNvPr>
          <p:cNvGrpSpPr/>
          <p:nvPr/>
        </p:nvGrpSpPr>
        <p:grpSpPr>
          <a:xfrm>
            <a:off x="4238043" y="1298505"/>
            <a:ext cx="1263181" cy="338554"/>
            <a:chOff x="6344241" y="2598490"/>
            <a:chExt cx="1263181" cy="338554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63F77DD-BF67-794D-9CEE-3CFF69A38B17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96F94BB-0547-1141-91BB-D5A8BF8DF7AB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graphicFrame>
        <p:nvGraphicFramePr>
          <p:cNvPr id="50" name="Table 3">
            <a:extLst>
              <a:ext uri="{FF2B5EF4-FFF2-40B4-BE49-F238E27FC236}">
                <a16:creationId xmlns:a16="http://schemas.microsoft.com/office/drawing/2014/main" id="{78AF506A-8315-BC49-BDAA-5DB4DF0CF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292422"/>
              </p:ext>
            </p:extLst>
          </p:nvPr>
        </p:nvGraphicFramePr>
        <p:xfrm>
          <a:off x="8740444" y="1899845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73FC8FA-0891-374F-8D43-3D0317606C5C}"/>
              </a:ext>
            </a:extLst>
          </p:cNvPr>
          <p:cNvCxnSpPr>
            <a:cxnSpLocks/>
          </p:cNvCxnSpPr>
          <p:nvPr/>
        </p:nvCxnSpPr>
        <p:spPr>
          <a:xfrm flipV="1">
            <a:off x="9992466" y="2197125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e 3">
            <a:extLst>
              <a:ext uri="{FF2B5EF4-FFF2-40B4-BE49-F238E27FC236}">
                <a16:creationId xmlns:a16="http://schemas.microsoft.com/office/drawing/2014/main" id="{1AF75559-828D-DC45-AAC6-38785BE3FA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10836"/>
              </p:ext>
            </p:extLst>
          </p:nvPr>
        </p:nvGraphicFramePr>
        <p:xfrm>
          <a:off x="6825881" y="1897865"/>
          <a:ext cx="126900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2E3A240-3879-4C43-9B10-4763036A805F}"/>
              </a:ext>
            </a:extLst>
          </p:cNvPr>
          <p:cNvCxnSpPr>
            <a:cxnSpLocks/>
          </p:cNvCxnSpPr>
          <p:nvPr/>
        </p:nvCxnSpPr>
        <p:spPr>
          <a:xfrm flipV="1">
            <a:off x="8116936" y="2208406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3">
            <a:extLst>
              <a:ext uri="{FF2B5EF4-FFF2-40B4-BE49-F238E27FC236}">
                <a16:creationId xmlns:a16="http://schemas.microsoft.com/office/drawing/2014/main" id="{759C14C6-4D06-6B48-AB0B-FE051D0C6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249759"/>
              </p:ext>
            </p:extLst>
          </p:nvPr>
        </p:nvGraphicFramePr>
        <p:xfrm>
          <a:off x="4874032" y="1866574"/>
          <a:ext cx="126900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528E548-0FBF-0547-8DDA-3458690E9841}"/>
              </a:ext>
            </a:extLst>
          </p:cNvPr>
          <p:cNvCxnSpPr>
            <a:cxnSpLocks/>
          </p:cNvCxnSpPr>
          <p:nvPr/>
        </p:nvCxnSpPr>
        <p:spPr>
          <a:xfrm flipV="1">
            <a:off x="6195330" y="2212166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97316D1-D974-924F-9963-F30E5F691844}"/>
              </a:ext>
            </a:extLst>
          </p:cNvPr>
          <p:cNvSpPr txBox="1"/>
          <p:nvPr/>
        </p:nvSpPr>
        <p:spPr>
          <a:xfrm>
            <a:off x="4869769" y="3030533"/>
            <a:ext cx="5772798" cy="70788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2</a:t>
            </a:r>
            <a:r>
              <a:rPr lang="en-US" baseline="30000" dirty="0">
                <a:solidFill>
                  <a:schemeClr val="tx1"/>
                </a:solidFill>
              </a:rPr>
              <a:t>nd</a:t>
            </a:r>
            <a:r>
              <a:rPr lang="en-US" dirty="0">
                <a:solidFill>
                  <a:schemeClr val="tx1"/>
                </a:solidFill>
              </a:rPr>
              <a:t> index is provided, it returns 30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3</a:t>
            </a:r>
            <a:r>
              <a:rPr lang="en-US" baseline="30000" dirty="0">
                <a:solidFill>
                  <a:schemeClr val="tx1"/>
                </a:solidFill>
              </a:rPr>
              <a:t>rd</a:t>
            </a:r>
            <a:r>
              <a:rPr lang="en-US" dirty="0">
                <a:solidFill>
                  <a:schemeClr val="tx1"/>
                </a:solidFill>
              </a:rPr>
              <a:t> index is provided, it returns 40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8005A1-72D2-CA61-1E6C-3FD50B95CCF5}"/>
              </a:ext>
            </a:extLst>
          </p:cNvPr>
          <p:cNvSpPr txBox="1"/>
          <p:nvPr/>
        </p:nvSpPr>
        <p:spPr>
          <a:xfrm>
            <a:off x="5185428" y="2506149"/>
            <a:ext cx="284937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5754AB-BE90-7ABB-3996-B00639971B77}"/>
              </a:ext>
            </a:extLst>
          </p:cNvPr>
          <p:cNvSpPr txBox="1"/>
          <p:nvPr/>
        </p:nvSpPr>
        <p:spPr>
          <a:xfrm>
            <a:off x="7176513" y="2497440"/>
            <a:ext cx="284937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896EF7-1DFD-5243-C71F-BD11A6AEFAA8}"/>
              </a:ext>
            </a:extLst>
          </p:cNvPr>
          <p:cNvSpPr txBox="1"/>
          <p:nvPr/>
        </p:nvSpPr>
        <p:spPr>
          <a:xfrm>
            <a:off x="9121797" y="2476174"/>
            <a:ext cx="284937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1E3ECB-77FB-50D5-7EFD-3227037F453E}"/>
              </a:ext>
            </a:extLst>
          </p:cNvPr>
          <p:cNvSpPr txBox="1"/>
          <p:nvPr/>
        </p:nvSpPr>
        <p:spPr>
          <a:xfrm>
            <a:off x="11067081" y="2497440"/>
            <a:ext cx="284937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1455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4050</TotalTime>
  <Words>1631</Words>
  <Application>Microsoft Macintosh PowerPoint</Application>
  <PresentationFormat>Widescreen</PresentationFormat>
  <Paragraphs>269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Bernard MT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Workshop</dc:title>
  <dc:creator>Penti, Visweswararao</dc:creator>
  <cp:lastModifiedBy>Penti, Visweswararao</cp:lastModifiedBy>
  <cp:revision>250</cp:revision>
  <dcterms:created xsi:type="dcterms:W3CDTF">2021-10-23T03:25:23Z</dcterms:created>
  <dcterms:modified xsi:type="dcterms:W3CDTF">2022-05-25T23:02:17Z</dcterms:modified>
</cp:coreProperties>
</file>