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Vishwanatham Kishor (Cognizant)" userId="f25936ab-ed18-4ef5-a081-9fd56b573dac" providerId="ADAL" clId="{9119123C-57BE-421B-B383-3A96D04DC6E9}"/>
    <pc:docChg chg="undo custSel addSld modSld sldOrd">
      <pc:chgData name="Kumar, Vishwanatham Kishor (Cognizant)" userId="f25936ab-ed18-4ef5-a081-9fd56b573dac" providerId="ADAL" clId="{9119123C-57BE-421B-B383-3A96D04DC6E9}" dt="2022-07-23T01:21:10.087" v="541" actId="1076"/>
      <pc:docMkLst>
        <pc:docMk/>
      </pc:docMkLst>
      <pc:sldChg chg="modSp mod">
        <pc:chgData name="Kumar, Vishwanatham Kishor (Cognizant)" userId="f25936ab-ed18-4ef5-a081-9fd56b573dac" providerId="ADAL" clId="{9119123C-57BE-421B-B383-3A96D04DC6E9}" dt="2022-07-22T23:20:35.593" v="319" actId="20577"/>
        <pc:sldMkLst>
          <pc:docMk/>
          <pc:sldMk cId="1058195520" sldId="257"/>
        </pc:sldMkLst>
        <pc:spChg chg="mod">
          <ac:chgData name="Kumar, Vishwanatham Kishor (Cognizant)" userId="f25936ab-ed18-4ef5-a081-9fd56b573dac" providerId="ADAL" clId="{9119123C-57BE-421B-B383-3A96D04DC6E9}" dt="2022-07-22T23:20:35.593" v="319" actId="20577"/>
          <ac:spMkLst>
            <pc:docMk/>
            <pc:sldMk cId="1058195520" sldId="257"/>
            <ac:spMk id="3" creationId="{82BBBBE1-7DD3-43EA-852A-AC7C134B0FE9}"/>
          </ac:spMkLst>
        </pc:spChg>
      </pc:sldChg>
      <pc:sldChg chg="addSp delSp modSp mod setBg">
        <pc:chgData name="Kumar, Vishwanatham Kishor (Cognizant)" userId="f25936ab-ed18-4ef5-a081-9fd56b573dac" providerId="ADAL" clId="{9119123C-57BE-421B-B383-3A96D04DC6E9}" dt="2022-07-23T00:52:00.285" v="524" actId="26606"/>
        <pc:sldMkLst>
          <pc:docMk/>
          <pc:sldMk cId="2580792910" sldId="258"/>
        </pc:sldMkLst>
        <pc:spChg chg="mod">
          <ac:chgData name="Kumar, Vishwanatham Kishor (Cognizant)" userId="f25936ab-ed18-4ef5-a081-9fd56b573dac" providerId="ADAL" clId="{9119123C-57BE-421B-B383-3A96D04DC6E9}" dt="2022-07-23T00:52:00.285" v="524" actId="26606"/>
          <ac:spMkLst>
            <pc:docMk/>
            <pc:sldMk cId="2580792910" sldId="258"/>
            <ac:spMk id="2" creationId="{EE62294D-C5B1-415B-8ABD-F3006911F54C}"/>
          </ac:spMkLst>
        </pc:spChg>
        <pc:spChg chg="add del mod">
          <ac:chgData name="Kumar, Vishwanatham Kishor (Cognizant)" userId="f25936ab-ed18-4ef5-a081-9fd56b573dac" providerId="ADAL" clId="{9119123C-57BE-421B-B383-3A96D04DC6E9}" dt="2022-07-23T00:52:00.285" v="524" actId="26606"/>
          <ac:spMkLst>
            <pc:docMk/>
            <pc:sldMk cId="2580792910" sldId="258"/>
            <ac:spMk id="3" creationId="{47900A98-6875-43D5-B960-3B58E93F057E}"/>
          </ac:spMkLst>
        </pc:spChg>
        <pc:spChg chg="add del">
          <ac:chgData name="Kumar, Vishwanatham Kishor (Cognizant)" userId="f25936ab-ed18-4ef5-a081-9fd56b573dac" providerId="ADAL" clId="{9119123C-57BE-421B-B383-3A96D04DC6E9}" dt="2022-07-23T00:52:00.164" v="523" actId="26606"/>
          <ac:spMkLst>
            <pc:docMk/>
            <pc:sldMk cId="2580792910" sldId="258"/>
            <ac:spMk id="9" creationId="{BACC6370-2D7E-4714-9D71-7542949D7D5D}"/>
          </ac:spMkLst>
        </pc:spChg>
        <pc:spChg chg="add del">
          <ac:chgData name="Kumar, Vishwanatham Kishor (Cognizant)" userId="f25936ab-ed18-4ef5-a081-9fd56b573dac" providerId="ADAL" clId="{9119123C-57BE-421B-B383-3A96D04DC6E9}" dt="2022-07-23T00:52:00.164" v="523" actId="26606"/>
          <ac:spMkLst>
            <pc:docMk/>
            <pc:sldMk cId="2580792910" sldId="258"/>
            <ac:spMk id="11" creationId="{F68B3F68-107C-434F-AA38-110D5EA91B85}"/>
          </ac:spMkLst>
        </pc:spChg>
        <pc:spChg chg="add del">
          <ac:chgData name="Kumar, Vishwanatham Kishor (Cognizant)" userId="f25936ab-ed18-4ef5-a081-9fd56b573dac" providerId="ADAL" clId="{9119123C-57BE-421B-B383-3A96D04DC6E9}" dt="2022-07-23T00:52:00.164" v="523" actId="26606"/>
          <ac:spMkLst>
            <pc:docMk/>
            <pc:sldMk cId="2580792910" sldId="258"/>
            <ac:spMk id="13" creationId="{AAD0DBB9-1A4B-4391-81D4-CB19F9AB918A}"/>
          </ac:spMkLst>
        </pc:spChg>
        <pc:spChg chg="add del">
          <ac:chgData name="Kumar, Vishwanatham Kishor (Cognizant)" userId="f25936ab-ed18-4ef5-a081-9fd56b573dac" providerId="ADAL" clId="{9119123C-57BE-421B-B383-3A96D04DC6E9}" dt="2022-07-23T00:52:00.164" v="523" actId="26606"/>
          <ac:spMkLst>
            <pc:docMk/>
            <pc:sldMk cId="2580792910" sldId="258"/>
            <ac:spMk id="15" creationId="{063BBA22-50EA-4C4D-BE05-F1CE4E63AA56}"/>
          </ac:spMkLst>
        </pc:spChg>
        <pc:spChg chg="add">
          <ac:chgData name="Kumar, Vishwanatham Kishor (Cognizant)" userId="f25936ab-ed18-4ef5-a081-9fd56b573dac" providerId="ADAL" clId="{9119123C-57BE-421B-B383-3A96D04DC6E9}" dt="2022-07-23T00:52:00.285" v="524" actId="26606"/>
          <ac:spMkLst>
            <pc:docMk/>
            <pc:sldMk cId="2580792910" sldId="258"/>
            <ac:spMk id="17" creationId="{AE2B703B-46F9-481A-A605-82E2A828C4FA}"/>
          </ac:spMkLst>
        </pc:spChg>
        <pc:spChg chg="add">
          <ac:chgData name="Kumar, Vishwanatham Kishor (Cognizant)" userId="f25936ab-ed18-4ef5-a081-9fd56b573dac" providerId="ADAL" clId="{9119123C-57BE-421B-B383-3A96D04DC6E9}" dt="2022-07-23T00:52:00.285" v="524" actId="26606"/>
          <ac:spMkLst>
            <pc:docMk/>
            <pc:sldMk cId="2580792910" sldId="258"/>
            <ac:spMk id="18" creationId="{F13BE4D7-0C3D-4906-B230-A1C5B4665CCF}"/>
          </ac:spMkLst>
        </pc:spChg>
        <pc:graphicFrameChg chg="add del">
          <ac:chgData name="Kumar, Vishwanatham Kishor (Cognizant)" userId="f25936ab-ed18-4ef5-a081-9fd56b573dac" providerId="ADAL" clId="{9119123C-57BE-421B-B383-3A96D04DC6E9}" dt="2022-07-23T00:52:00.164" v="523" actId="26606"/>
          <ac:graphicFrameMkLst>
            <pc:docMk/>
            <pc:sldMk cId="2580792910" sldId="258"/>
            <ac:graphicFrameMk id="5" creationId="{CF463AA7-6C30-647D-7B17-0EC567F40D34}"/>
          </ac:graphicFrameMkLst>
        </pc:graphicFrameChg>
        <pc:graphicFrameChg chg="add">
          <ac:chgData name="Kumar, Vishwanatham Kishor (Cognizant)" userId="f25936ab-ed18-4ef5-a081-9fd56b573dac" providerId="ADAL" clId="{9119123C-57BE-421B-B383-3A96D04DC6E9}" dt="2022-07-23T00:52:00.285" v="524" actId="26606"/>
          <ac:graphicFrameMkLst>
            <pc:docMk/>
            <pc:sldMk cId="2580792910" sldId="258"/>
            <ac:graphicFrameMk id="19" creationId="{D3AAFFE1-42E3-0FBC-0330-58AF53EE19A1}"/>
          </ac:graphicFrameMkLst>
        </pc:graphicFrameChg>
      </pc:sldChg>
      <pc:sldChg chg="addSp delSp modSp new mod setBg">
        <pc:chgData name="Kumar, Vishwanatham Kishor (Cognizant)" userId="f25936ab-ed18-4ef5-a081-9fd56b573dac" providerId="ADAL" clId="{9119123C-57BE-421B-B383-3A96D04DC6E9}" dt="2022-07-22T16:49:47.271" v="41" actId="313"/>
        <pc:sldMkLst>
          <pc:docMk/>
          <pc:sldMk cId="3966347917" sldId="259"/>
        </pc:sldMkLst>
        <pc:spChg chg="mod">
          <ac:chgData name="Kumar, Vishwanatham Kishor (Cognizant)" userId="f25936ab-ed18-4ef5-a081-9fd56b573dac" providerId="ADAL" clId="{9119123C-57BE-421B-B383-3A96D04DC6E9}" dt="2022-07-22T16:49:47.271" v="41" actId="313"/>
          <ac:spMkLst>
            <pc:docMk/>
            <pc:sldMk cId="3966347917" sldId="259"/>
            <ac:spMk id="2" creationId="{B06B1779-CA2C-43F1-B5C0-40B0D9BA69D0}"/>
          </ac:spMkLst>
        </pc:spChg>
        <pc:spChg chg="del">
          <ac:chgData name="Kumar, Vishwanatham Kishor (Cognizant)" userId="f25936ab-ed18-4ef5-a081-9fd56b573dac" providerId="ADAL" clId="{9119123C-57BE-421B-B383-3A96D04DC6E9}" dt="2022-07-22T16:48:00.034" v="1" actId="22"/>
          <ac:spMkLst>
            <pc:docMk/>
            <pc:sldMk cId="3966347917" sldId="259"/>
            <ac:spMk id="3" creationId="{DC147E66-4459-4F06-B55E-E7EA7C293E7D}"/>
          </ac:spMkLst>
        </pc:spChg>
        <pc:spChg chg="add del">
          <ac:chgData name="Kumar, Vishwanatham Kishor (Cognizant)" userId="f25936ab-ed18-4ef5-a081-9fd56b573dac" providerId="ADAL" clId="{9119123C-57BE-421B-B383-3A96D04DC6E9}" dt="2022-07-22T16:48:29.687" v="20" actId="26606"/>
          <ac:spMkLst>
            <pc:docMk/>
            <pc:sldMk cId="3966347917" sldId="259"/>
            <ac:spMk id="9" creationId="{771478A0-CDB6-06DE-CCE6-9A95404EEC40}"/>
          </ac:spMkLst>
        </pc:spChg>
        <pc:spChg chg="add">
          <ac:chgData name="Kumar, Vishwanatham Kishor (Cognizant)" userId="f25936ab-ed18-4ef5-a081-9fd56b573dac" providerId="ADAL" clId="{9119123C-57BE-421B-B383-3A96D04DC6E9}" dt="2022-07-22T16:48:49.419" v="27" actId="26606"/>
          <ac:spMkLst>
            <pc:docMk/>
            <pc:sldMk cId="3966347917" sldId="259"/>
            <ac:spMk id="10" creationId="{D4771268-CB57-404A-9271-370EB28F6090}"/>
          </ac:spMkLst>
        </pc:spChg>
        <pc:spChg chg="add del">
          <ac:chgData name="Kumar, Vishwanatham Kishor (Cognizant)" userId="f25936ab-ed18-4ef5-a081-9fd56b573dac" providerId="ADAL" clId="{9119123C-57BE-421B-B383-3A96D04DC6E9}" dt="2022-07-22T16:48:29.687" v="20" actId="26606"/>
          <ac:spMkLst>
            <pc:docMk/>
            <pc:sldMk cId="3966347917" sldId="259"/>
            <ac:spMk id="12" creationId="{2EB492CD-616E-47F8-933B-5E2D952A0593}"/>
          </ac:spMkLst>
        </pc:spChg>
        <pc:spChg chg="add del">
          <ac:chgData name="Kumar, Vishwanatham Kishor (Cognizant)" userId="f25936ab-ed18-4ef5-a081-9fd56b573dac" providerId="ADAL" clId="{9119123C-57BE-421B-B383-3A96D04DC6E9}" dt="2022-07-22T16:48:29.687" v="20" actId="26606"/>
          <ac:spMkLst>
            <pc:docMk/>
            <pc:sldMk cId="3966347917" sldId="259"/>
            <ac:spMk id="14" creationId="{59383CF9-23B5-4335-9B21-1791C4CF1C75}"/>
          </ac:spMkLst>
        </pc:spChg>
        <pc:spChg chg="add del">
          <ac:chgData name="Kumar, Vishwanatham Kishor (Cognizant)" userId="f25936ab-ed18-4ef5-a081-9fd56b573dac" providerId="ADAL" clId="{9119123C-57BE-421B-B383-3A96D04DC6E9}" dt="2022-07-22T16:48:29.687" v="20" actId="26606"/>
          <ac:spMkLst>
            <pc:docMk/>
            <pc:sldMk cId="3966347917" sldId="259"/>
            <ac:spMk id="16" creationId="{0007FE00-9498-4706-B255-6437B0252C02}"/>
          </ac:spMkLst>
        </pc:spChg>
        <pc:spChg chg="add del">
          <ac:chgData name="Kumar, Vishwanatham Kishor (Cognizant)" userId="f25936ab-ed18-4ef5-a081-9fd56b573dac" providerId="ADAL" clId="{9119123C-57BE-421B-B383-3A96D04DC6E9}" dt="2022-07-22T16:48:30.971" v="22" actId="26606"/>
          <ac:spMkLst>
            <pc:docMk/>
            <pc:sldMk cId="3966347917" sldId="259"/>
            <ac:spMk id="18" creationId="{77C59BEC-C4CC-4741-B975-08C543178D3D}"/>
          </ac:spMkLst>
        </pc:spChg>
        <pc:spChg chg="add del">
          <ac:chgData name="Kumar, Vishwanatham Kishor (Cognizant)" userId="f25936ab-ed18-4ef5-a081-9fd56b573dac" providerId="ADAL" clId="{9119123C-57BE-421B-B383-3A96D04DC6E9}" dt="2022-07-22T16:48:30.971" v="22" actId="26606"/>
          <ac:spMkLst>
            <pc:docMk/>
            <pc:sldMk cId="3966347917" sldId="259"/>
            <ac:spMk id="19" creationId="{72DEF309-605D-4117-9340-6D589B6C3A34}"/>
          </ac:spMkLst>
        </pc:spChg>
        <pc:spChg chg="add del">
          <ac:chgData name="Kumar, Vishwanatham Kishor (Cognizant)" userId="f25936ab-ed18-4ef5-a081-9fd56b573dac" providerId="ADAL" clId="{9119123C-57BE-421B-B383-3A96D04DC6E9}" dt="2022-07-22T16:48:30.971" v="22" actId="26606"/>
          <ac:spMkLst>
            <pc:docMk/>
            <pc:sldMk cId="3966347917" sldId="259"/>
            <ac:spMk id="20" creationId="{8113CFD6-2241-9BD6-DC63-9FBFDA3498B3}"/>
          </ac:spMkLst>
        </pc:spChg>
        <pc:spChg chg="add del">
          <ac:chgData name="Kumar, Vishwanatham Kishor (Cognizant)" userId="f25936ab-ed18-4ef5-a081-9fd56b573dac" providerId="ADAL" clId="{9119123C-57BE-421B-B383-3A96D04DC6E9}" dt="2022-07-22T16:48:30.971" v="22" actId="26606"/>
          <ac:spMkLst>
            <pc:docMk/>
            <pc:sldMk cId="3966347917" sldId="259"/>
            <ac:spMk id="21" creationId="{A7B99495-F43F-4D80-A44F-2CB4764EB90B}"/>
          </ac:spMkLst>
        </pc:spChg>
        <pc:spChg chg="add del">
          <ac:chgData name="Kumar, Vishwanatham Kishor (Cognizant)" userId="f25936ab-ed18-4ef5-a081-9fd56b573dac" providerId="ADAL" clId="{9119123C-57BE-421B-B383-3A96D04DC6E9}" dt="2022-07-22T16:48:37.294" v="24" actId="26606"/>
          <ac:spMkLst>
            <pc:docMk/>
            <pc:sldMk cId="3966347917" sldId="259"/>
            <ac:spMk id="23" creationId="{95199994-21AE-49A2-BA0D-12E295989A9A}"/>
          </ac:spMkLst>
        </pc:spChg>
        <pc:spChg chg="add del">
          <ac:chgData name="Kumar, Vishwanatham Kishor (Cognizant)" userId="f25936ab-ed18-4ef5-a081-9fd56b573dac" providerId="ADAL" clId="{9119123C-57BE-421B-B383-3A96D04DC6E9}" dt="2022-07-22T16:48:37.294" v="24" actId="26606"/>
          <ac:spMkLst>
            <pc:docMk/>
            <pc:sldMk cId="3966347917" sldId="259"/>
            <ac:spMk id="24" creationId="{A2C34835-4F79-4934-B151-D68E79764C72}"/>
          </ac:spMkLst>
        </pc:spChg>
        <pc:spChg chg="add del">
          <ac:chgData name="Kumar, Vishwanatham Kishor (Cognizant)" userId="f25936ab-ed18-4ef5-a081-9fd56b573dac" providerId="ADAL" clId="{9119123C-57BE-421B-B383-3A96D04DC6E9}" dt="2022-07-22T16:48:37.294" v="24" actId="26606"/>
          <ac:spMkLst>
            <pc:docMk/>
            <pc:sldMk cId="3966347917" sldId="259"/>
            <ac:spMk id="25" creationId="{162E9FA4-CA0E-7A35-6F25-131E7A38148A}"/>
          </ac:spMkLst>
        </pc:spChg>
        <pc:spChg chg="add del">
          <ac:chgData name="Kumar, Vishwanatham Kishor (Cognizant)" userId="f25936ab-ed18-4ef5-a081-9fd56b573dac" providerId="ADAL" clId="{9119123C-57BE-421B-B383-3A96D04DC6E9}" dt="2022-07-22T16:48:49.411" v="26" actId="26606"/>
          <ac:spMkLst>
            <pc:docMk/>
            <pc:sldMk cId="3966347917" sldId="259"/>
            <ac:spMk id="27" creationId="{2EB492CD-616E-47F8-933B-5E2D952A0593}"/>
          </ac:spMkLst>
        </pc:spChg>
        <pc:spChg chg="add del">
          <ac:chgData name="Kumar, Vishwanatham Kishor (Cognizant)" userId="f25936ab-ed18-4ef5-a081-9fd56b573dac" providerId="ADAL" clId="{9119123C-57BE-421B-B383-3A96D04DC6E9}" dt="2022-07-22T16:48:49.411" v="26" actId="26606"/>
          <ac:spMkLst>
            <pc:docMk/>
            <pc:sldMk cId="3966347917" sldId="259"/>
            <ac:spMk id="28" creationId="{59383CF9-23B5-4335-9B21-1791C4CF1C75}"/>
          </ac:spMkLst>
        </pc:spChg>
        <pc:spChg chg="add del">
          <ac:chgData name="Kumar, Vishwanatham Kishor (Cognizant)" userId="f25936ab-ed18-4ef5-a081-9fd56b573dac" providerId="ADAL" clId="{9119123C-57BE-421B-B383-3A96D04DC6E9}" dt="2022-07-22T16:48:49.411" v="26" actId="26606"/>
          <ac:spMkLst>
            <pc:docMk/>
            <pc:sldMk cId="3966347917" sldId="259"/>
            <ac:spMk id="29" creationId="{0007FE00-9498-4706-B255-6437B0252C02}"/>
          </ac:spMkLst>
        </pc:spChg>
        <pc:spChg chg="add del">
          <ac:chgData name="Kumar, Vishwanatham Kishor (Cognizant)" userId="f25936ab-ed18-4ef5-a081-9fd56b573dac" providerId="ADAL" clId="{9119123C-57BE-421B-B383-3A96D04DC6E9}" dt="2022-07-22T16:48:49.411" v="26" actId="26606"/>
          <ac:spMkLst>
            <pc:docMk/>
            <pc:sldMk cId="3966347917" sldId="259"/>
            <ac:spMk id="30" creationId="{771478A0-CDB6-06DE-CCE6-9A95404EEC40}"/>
          </ac:spMkLst>
        </pc:spChg>
        <pc:picChg chg="add mod ord">
          <ac:chgData name="Kumar, Vishwanatham Kishor (Cognizant)" userId="f25936ab-ed18-4ef5-a081-9fd56b573dac" providerId="ADAL" clId="{9119123C-57BE-421B-B383-3A96D04DC6E9}" dt="2022-07-22T16:49:32.308" v="39" actId="1076"/>
          <ac:picMkLst>
            <pc:docMk/>
            <pc:sldMk cId="3966347917" sldId="259"/>
            <ac:picMk id="5" creationId="{373BDFEA-6BC7-498E-8EA6-48D63FCECE04}"/>
          </ac:picMkLst>
        </pc:picChg>
      </pc:sldChg>
      <pc:sldChg chg="addSp delSp modSp new mod setBg">
        <pc:chgData name="Kumar, Vishwanatham Kishor (Cognizant)" userId="f25936ab-ed18-4ef5-a081-9fd56b573dac" providerId="ADAL" clId="{9119123C-57BE-421B-B383-3A96D04DC6E9}" dt="2022-07-22T16:54:53.085" v="54" actId="1076"/>
        <pc:sldMkLst>
          <pc:docMk/>
          <pc:sldMk cId="2933378531" sldId="260"/>
        </pc:sldMkLst>
        <pc:spChg chg="add del">
          <ac:chgData name="Kumar, Vishwanatham Kishor (Cognizant)" userId="f25936ab-ed18-4ef5-a081-9fd56b573dac" providerId="ADAL" clId="{9119123C-57BE-421B-B383-3A96D04DC6E9}" dt="2022-07-22T16:54:19.493" v="50" actId="26606"/>
          <ac:spMkLst>
            <pc:docMk/>
            <pc:sldMk cId="2933378531" sldId="260"/>
            <ac:spMk id="2" creationId="{2FA1AD12-20CD-4616-9A3C-268BB1FCA189}"/>
          </ac:spMkLst>
        </pc:spChg>
        <pc:spChg chg="del">
          <ac:chgData name="Kumar, Vishwanatham Kishor (Cognizant)" userId="f25936ab-ed18-4ef5-a081-9fd56b573dac" providerId="ADAL" clId="{9119123C-57BE-421B-B383-3A96D04DC6E9}" dt="2022-07-22T16:54:08.308" v="43" actId="22"/>
          <ac:spMkLst>
            <pc:docMk/>
            <pc:sldMk cId="2933378531" sldId="260"/>
            <ac:spMk id="3" creationId="{A05DEBBB-7125-4128-A1AE-BFDB39179021}"/>
          </ac:spMkLst>
        </pc:spChg>
        <pc:spChg chg="add del">
          <ac:chgData name="Kumar, Vishwanatham Kishor (Cognizant)" userId="f25936ab-ed18-4ef5-a081-9fd56b573dac" providerId="ADAL" clId="{9119123C-57BE-421B-B383-3A96D04DC6E9}" dt="2022-07-22T16:54:19.463" v="49" actId="26606"/>
          <ac:spMkLst>
            <pc:docMk/>
            <pc:sldMk cId="2933378531" sldId="260"/>
            <ac:spMk id="9" creationId="{6EB07172-05A3-95E3-B0BD-6C4206741C3D}"/>
          </ac:spMkLst>
        </pc:spChg>
        <pc:spChg chg="add del">
          <ac:chgData name="Kumar, Vishwanatham Kishor (Cognizant)" userId="f25936ab-ed18-4ef5-a081-9fd56b573dac" providerId="ADAL" clId="{9119123C-57BE-421B-B383-3A96D04DC6E9}" dt="2022-07-22T16:54:17.892" v="47" actId="26606"/>
          <ac:spMkLst>
            <pc:docMk/>
            <pc:sldMk cId="2933378531" sldId="260"/>
            <ac:spMk id="10" creationId="{F3060C83-F051-4F0E-ABAD-AA0DFC48B218}"/>
          </ac:spMkLst>
        </pc:spChg>
        <pc:spChg chg="add del">
          <ac:chgData name="Kumar, Vishwanatham Kishor (Cognizant)" userId="f25936ab-ed18-4ef5-a081-9fd56b573dac" providerId="ADAL" clId="{9119123C-57BE-421B-B383-3A96D04DC6E9}" dt="2022-07-22T16:54:17.892" v="47" actId="26606"/>
          <ac:spMkLst>
            <pc:docMk/>
            <pc:sldMk cId="2933378531" sldId="260"/>
            <ac:spMk id="12" creationId="{83C98ABE-055B-441F-B07E-44F97F083C39}"/>
          </ac:spMkLst>
        </pc:spChg>
        <pc:spChg chg="add del">
          <ac:chgData name="Kumar, Vishwanatham Kishor (Cognizant)" userId="f25936ab-ed18-4ef5-a081-9fd56b573dac" providerId="ADAL" clId="{9119123C-57BE-421B-B383-3A96D04DC6E9}" dt="2022-07-22T16:54:17.892" v="47" actId="26606"/>
          <ac:spMkLst>
            <pc:docMk/>
            <pc:sldMk cId="2933378531" sldId="260"/>
            <ac:spMk id="14" creationId="{29FDB030-9B49-4CED-8CCD-4D99382388AC}"/>
          </ac:spMkLst>
        </pc:spChg>
        <pc:spChg chg="add del">
          <ac:chgData name="Kumar, Vishwanatham Kishor (Cognizant)" userId="f25936ab-ed18-4ef5-a081-9fd56b573dac" providerId="ADAL" clId="{9119123C-57BE-421B-B383-3A96D04DC6E9}" dt="2022-07-22T16:54:17.892" v="47" actId="26606"/>
          <ac:spMkLst>
            <pc:docMk/>
            <pc:sldMk cId="2933378531" sldId="260"/>
            <ac:spMk id="16" creationId="{3783CA14-24A1-485C-8B30-D6A5D87987AD}"/>
          </ac:spMkLst>
        </pc:spChg>
        <pc:spChg chg="add del">
          <ac:chgData name="Kumar, Vishwanatham Kishor (Cognizant)" userId="f25936ab-ed18-4ef5-a081-9fd56b573dac" providerId="ADAL" clId="{9119123C-57BE-421B-B383-3A96D04DC6E9}" dt="2022-07-22T16:54:17.892" v="47" actId="26606"/>
          <ac:spMkLst>
            <pc:docMk/>
            <pc:sldMk cId="2933378531" sldId="260"/>
            <ac:spMk id="18" creationId="{9A97C86A-04D6-40F7-AE84-31AB43E6A846}"/>
          </ac:spMkLst>
        </pc:spChg>
        <pc:spChg chg="add del">
          <ac:chgData name="Kumar, Vishwanatham Kishor (Cognizant)" userId="f25936ab-ed18-4ef5-a081-9fd56b573dac" providerId="ADAL" clId="{9119123C-57BE-421B-B383-3A96D04DC6E9}" dt="2022-07-22T16:54:17.892" v="47" actId="26606"/>
          <ac:spMkLst>
            <pc:docMk/>
            <pc:sldMk cId="2933378531" sldId="260"/>
            <ac:spMk id="20" creationId="{FF9F2414-84E8-453E-B1F3-389FDE8192D9}"/>
          </ac:spMkLst>
        </pc:spChg>
        <pc:spChg chg="add del">
          <ac:chgData name="Kumar, Vishwanatham Kishor (Cognizant)" userId="f25936ab-ed18-4ef5-a081-9fd56b573dac" providerId="ADAL" clId="{9119123C-57BE-421B-B383-3A96D04DC6E9}" dt="2022-07-22T16:54:17.892" v="47" actId="26606"/>
          <ac:spMkLst>
            <pc:docMk/>
            <pc:sldMk cId="2933378531" sldId="260"/>
            <ac:spMk id="22" creationId="{3ECA69A1-7536-43AC-85EF-C7106179F5ED}"/>
          </ac:spMkLst>
        </pc:spChg>
        <pc:spChg chg="add del">
          <ac:chgData name="Kumar, Vishwanatham Kishor (Cognizant)" userId="f25936ab-ed18-4ef5-a081-9fd56b573dac" providerId="ADAL" clId="{9119123C-57BE-421B-B383-3A96D04DC6E9}" dt="2022-07-22T16:54:19.463" v="49" actId="26606"/>
          <ac:spMkLst>
            <pc:docMk/>
            <pc:sldMk cId="2933378531" sldId="260"/>
            <ac:spMk id="24" creationId="{3BA513B0-82FF-4F41-8178-885375D1CFB5}"/>
          </ac:spMkLst>
        </pc:spChg>
        <pc:spChg chg="add del">
          <ac:chgData name="Kumar, Vishwanatham Kishor (Cognizant)" userId="f25936ab-ed18-4ef5-a081-9fd56b573dac" providerId="ADAL" clId="{9119123C-57BE-421B-B383-3A96D04DC6E9}" dt="2022-07-22T16:54:19.463" v="49" actId="26606"/>
          <ac:spMkLst>
            <pc:docMk/>
            <pc:sldMk cId="2933378531" sldId="260"/>
            <ac:spMk id="28" creationId="{2FA1AD12-20CD-4616-9A3C-268BB1FCA189}"/>
          </ac:spMkLst>
        </pc:spChg>
        <pc:spChg chg="add">
          <ac:chgData name="Kumar, Vishwanatham Kishor (Cognizant)" userId="f25936ab-ed18-4ef5-a081-9fd56b573dac" providerId="ADAL" clId="{9119123C-57BE-421B-B383-3A96D04DC6E9}" dt="2022-07-22T16:54:19.493" v="50" actId="26606"/>
          <ac:spMkLst>
            <pc:docMk/>
            <pc:sldMk cId="2933378531" sldId="260"/>
            <ac:spMk id="30" creationId="{F3060C83-F051-4F0E-ABAD-AA0DFC48B218}"/>
          </ac:spMkLst>
        </pc:spChg>
        <pc:spChg chg="add">
          <ac:chgData name="Kumar, Vishwanatham Kishor (Cognizant)" userId="f25936ab-ed18-4ef5-a081-9fd56b573dac" providerId="ADAL" clId="{9119123C-57BE-421B-B383-3A96D04DC6E9}" dt="2022-07-22T16:54:19.493" v="50" actId="26606"/>
          <ac:spMkLst>
            <pc:docMk/>
            <pc:sldMk cId="2933378531" sldId="260"/>
            <ac:spMk id="31" creationId="{83C98ABE-055B-441F-B07E-44F97F083C39}"/>
          </ac:spMkLst>
        </pc:spChg>
        <pc:spChg chg="add">
          <ac:chgData name="Kumar, Vishwanatham Kishor (Cognizant)" userId="f25936ab-ed18-4ef5-a081-9fd56b573dac" providerId="ADAL" clId="{9119123C-57BE-421B-B383-3A96D04DC6E9}" dt="2022-07-22T16:54:19.493" v="50" actId="26606"/>
          <ac:spMkLst>
            <pc:docMk/>
            <pc:sldMk cId="2933378531" sldId="260"/>
            <ac:spMk id="32" creationId="{29FDB030-9B49-4CED-8CCD-4D99382388AC}"/>
          </ac:spMkLst>
        </pc:spChg>
        <pc:spChg chg="add">
          <ac:chgData name="Kumar, Vishwanatham Kishor (Cognizant)" userId="f25936ab-ed18-4ef5-a081-9fd56b573dac" providerId="ADAL" clId="{9119123C-57BE-421B-B383-3A96D04DC6E9}" dt="2022-07-22T16:54:19.493" v="50" actId="26606"/>
          <ac:spMkLst>
            <pc:docMk/>
            <pc:sldMk cId="2933378531" sldId="260"/>
            <ac:spMk id="33" creationId="{3783CA14-24A1-485C-8B30-D6A5D87987AD}"/>
          </ac:spMkLst>
        </pc:spChg>
        <pc:spChg chg="add">
          <ac:chgData name="Kumar, Vishwanatham Kishor (Cognizant)" userId="f25936ab-ed18-4ef5-a081-9fd56b573dac" providerId="ADAL" clId="{9119123C-57BE-421B-B383-3A96D04DC6E9}" dt="2022-07-22T16:54:19.493" v="50" actId="26606"/>
          <ac:spMkLst>
            <pc:docMk/>
            <pc:sldMk cId="2933378531" sldId="260"/>
            <ac:spMk id="34" creationId="{9A97C86A-04D6-40F7-AE84-31AB43E6A846}"/>
          </ac:spMkLst>
        </pc:spChg>
        <pc:spChg chg="add">
          <ac:chgData name="Kumar, Vishwanatham Kishor (Cognizant)" userId="f25936ab-ed18-4ef5-a081-9fd56b573dac" providerId="ADAL" clId="{9119123C-57BE-421B-B383-3A96D04DC6E9}" dt="2022-07-22T16:54:19.493" v="50" actId="26606"/>
          <ac:spMkLst>
            <pc:docMk/>
            <pc:sldMk cId="2933378531" sldId="260"/>
            <ac:spMk id="35" creationId="{FF9F2414-84E8-453E-B1F3-389FDE8192D9}"/>
          </ac:spMkLst>
        </pc:spChg>
        <pc:spChg chg="add">
          <ac:chgData name="Kumar, Vishwanatham Kishor (Cognizant)" userId="f25936ab-ed18-4ef5-a081-9fd56b573dac" providerId="ADAL" clId="{9119123C-57BE-421B-B383-3A96D04DC6E9}" dt="2022-07-22T16:54:19.493" v="50" actId="26606"/>
          <ac:spMkLst>
            <pc:docMk/>
            <pc:sldMk cId="2933378531" sldId="260"/>
            <ac:spMk id="36" creationId="{3ECA69A1-7536-43AC-85EF-C7106179F5ED}"/>
          </ac:spMkLst>
        </pc:spChg>
        <pc:grpChg chg="add del">
          <ac:chgData name="Kumar, Vishwanatham Kishor (Cognizant)" userId="f25936ab-ed18-4ef5-a081-9fd56b573dac" providerId="ADAL" clId="{9119123C-57BE-421B-B383-3A96D04DC6E9}" dt="2022-07-22T16:54:19.463" v="49" actId="26606"/>
          <ac:grpSpMkLst>
            <pc:docMk/>
            <pc:sldMk cId="2933378531" sldId="260"/>
            <ac:grpSpMk id="25" creationId="{93DB8501-F9F2-4ACD-B56A-9019CD5006D6}"/>
          </ac:grpSpMkLst>
        </pc:grpChg>
        <pc:picChg chg="add mod ord">
          <ac:chgData name="Kumar, Vishwanatham Kishor (Cognizant)" userId="f25936ab-ed18-4ef5-a081-9fd56b573dac" providerId="ADAL" clId="{9119123C-57BE-421B-B383-3A96D04DC6E9}" dt="2022-07-22T16:54:53.085" v="54" actId="1076"/>
          <ac:picMkLst>
            <pc:docMk/>
            <pc:sldMk cId="2933378531" sldId="260"/>
            <ac:picMk id="5" creationId="{B262AD7B-97B5-47E6-A124-C674A5348997}"/>
          </ac:picMkLst>
        </pc:picChg>
      </pc:sldChg>
      <pc:sldChg chg="modSp new mod">
        <pc:chgData name="Kumar, Vishwanatham Kishor (Cognizant)" userId="f25936ab-ed18-4ef5-a081-9fd56b573dac" providerId="ADAL" clId="{9119123C-57BE-421B-B383-3A96D04DC6E9}" dt="2022-07-22T17:02:58.461" v="279" actId="20577"/>
        <pc:sldMkLst>
          <pc:docMk/>
          <pc:sldMk cId="409448286" sldId="261"/>
        </pc:sldMkLst>
        <pc:spChg chg="mod">
          <ac:chgData name="Kumar, Vishwanatham Kishor (Cognizant)" userId="f25936ab-ed18-4ef5-a081-9fd56b573dac" providerId="ADAL" clId="{9119123C-57BE-421B-B383-3A96D04DC6E9}" dt="2022-07-22T17:02:58.461" v="279" actId="20577"/>
          <ac:spMkLst>
            <pc:docMk/>
            <pc:sldMk cId="409448286" sldId="261"/>
            <ac:spMk id="2" creationId="{1FDC9EEA-57AD-4F44-BD13-C5AAE62C021C}"/>
          </ac:spMkLst>
        </pc:spChg>
        <pc:spChg chg="mod">
          <ac:chgData name="Kumar, Vishwanatham Kishor (Cognizant)" userId="f25936ab-ed18-4ef5-a081-9fd56b573dac" providerId="ADAL" clId="{9119123C-57BE-421B-B383-3A96D04DC6E9}" dt="2022-07-22T17:01:39.459" v="277" actId="20577"/>
          <ac:spMkLst>
            <pc:docMk/>
            <pc:sldMk cId="409448286" sldId="261"/>
            <ac:spMk id="3" creationId="{AFBDEDB1-1F12-426B-82F9-1E157BEE5A0A}"/>
          </ac:spMkLst>
        </pc:spChg>
      </pc:sldChg>
      <pc:sldChg chg="addSp delSp modSp new mod setBg">
        <pc:chgData name="Kumar, Vishwanatham Kishor (Cognizant)" userId="f25936ab-ed18-4ef5-a081-9fd56b573dac" providerId="ADAL" clId="{9119123C-57BE-421B-B383-3A96D04DC6E9}" dt="2022-07-22T23:24:35.025" v="333" actId="1076"/>
        <pc:sldMkLst>
          <pc:docMk/>
          <pc:sldMk cId="158079953" sldId="262"/>
        </pc:sldMkLst>
        <pc:spChg chg="add del">
          <ac:chgData name="Kumar, Vishwanatham Kishor (Cognizant)" userId="f25936ab-ed18-4ef5-a081-9fd56b573dac" providerId="ADAL" clId="{9119123C-57BE-421B-B383-3A96D04DC6E9}" dt="2022-07-22T23:24:19.161" v="329" actId="26606"/>
          <ac:spMkLst>
            <pc:docMk/>
            <pc:sldMk cId="158079953" sldId="262"/>
            <ac:spMk id="2" creationId="{761B883A-6678-433A-98DD-6264F5AC4D48}"/>
          </ac:spMkLst>
        </pc:spChg>
        <pc:spChg chg="del">
          <ac:chgData name="Kumar, Vishwanatham Kishor (Cognizant)" userId="f25936ab-ed18-4ef5-a081-9fd56b573dac" providerId="ADAL" clId="{9119123C-57BE-421B-B383-3A96D04DC6E9}" dt="2022-07-22T23:23:37.069" v="321" actId="22"/>
          <ac:spMkLst>
            <pc:docMk/>
            <pc:sldMk cId="158079953" sldId="262"/>
            <ac:spMk id="3" creationId="{360DD841-D299-4CA6-AA21-7FBC6C459FF2}"/>
          </ac:spMkLst>
        </pc:spChg>
        <pc:spChg chg="add">
          <ac:chgData name="Kumar, Vishwanatham Kishor (Cognizant)" userId="f25936ab-ed18-4ef5-a081-9fd56b573dac" providerId="ADAL" clId="{9119123C-57BE-421B-B383-3A96D04DC6E9}" dt="2022-07-22T23:24:19.161" v="329" actId="26606"/>
          <ac:spMkLst>
            <pc:docMk/>
            <pc:sldMk cId="158079953" sldId="262"/>
            <ac:spMk id="10" creationId="{F3060C83-F051-4F0E-ABAD-AA0DFC48B218}"/>
          </ac:spMkLst>
        </pc:spChg>
        <pc:spChg chg="add">
          <ac:chgData name="Kumar, Vishwanatham Kishor (Cognizant)" userId="f25936ab-ed18-4ef5-a081-9fd56b573dac" providerId="ADAL" clId="{9119123C-57BE-421B-B383-3A96D04DC6E9}" dt="2022-07-22T23:24:19.161" v="329" actId="26606"/>
          <ac:spMkLst>
            <pc:docMk/>
            <pc:sldMk cId="158079953" sldId="262"/>
            <ac:spMk id="12" creationId="{83C98ABE-055B-441F-B07E-44F97F083C39}"/>
          </ac:spMkLst>
        </pc:spChg>
        <pc:spChg chg="add">
          <ac:chgData name="Kumar, Vishwanatham Kishor (Cognizant)" userId="f25936ab-ed18-4ef5-a081-9fd56b573dac" providerId="ADAL" clId="{9119123C-57BE-421B-B383-3A96D04DC6E9}" dt="2022-07-22T23:24:19.161" v="329" actId="26606"/>
          <ac:spMkLst>
            <pc:docMk/>
            <pc:sldMk cId="158079953" sldId="262"/>
            <ac:spMk id="14" creationId="{29FDB030-9B49-4CED-8CCD-4D99382388AC}"/>
          </ac:spMkLst>
        </pc:spChg>
        <pc:spChg chg="add">
          <ac:chgData name="Kumar, Vishwanatham Kishor (Cognizant)" userId="f25936ab-ed18-4ef5-a081-9fd56b573dac" providerId="ADAL" clId="{9119123C-57BE-421B-B383-3A96D04DC6E9}" dt="2022-07-22T23:24:19.161" v="329" actId="26606"/>
          <ac:spMkLst>
            <pc:docMk/>
            <pc:sldMk cId="158079953" sldId="262"/>
            <ac:spMk id="16" creationId="{3783CA14-24A1-485C-8B30-D6A5D87987AD}"/>
          </ac:spMkLst>
        </pc:spChg>
        <pc:spChg chg="add">
          <ac:chgData name="Kumar, Vishwanatham Kishor (Cognizant)" userId="f25936ab-ed18-4ef5-a081-9fd56b573dac" providerId="ADAL" clId="{9119123C-57BE-421B-B383-3A96D04DC6E9}" dt="2022-07-22T23:24:19.161" v="329" actId="26606"/>
          <ac:spMkLst>
            <pc:docMk/>
            <pc:sldMk cId="158079953" sldId="262"/>
            <ac:spMk id="18" creationId="{9A97C86A-04D6-40F7-AE84-31AB43E6A846}"/>
          </ac:spMkLst>
        </pc:spChg>
        <pc:spChg chg="add">
          <ac:chgData name="Kumar, Vishwanatham Kishor (Cognizant)" userId="f25936ab-ed18-4ef5-a081-9fd56b573dac" providerId="ADAL" clId="{9119123C-57BE-421B-B383-3A96D04DC6E9}" dt="2022-07-22T23:24:19.161" v="329" actId="26606"/>
          <ac:spMkLst>
            <pc:docMk/>
            <pc:sldMk cId="158079953" sldId="262"/>
            <ac:spMk id="20" creationId="{FF9F2414-84E8-453E-B1F3-389FDE8192D9}"/>
          </ac:spMkLst>
        </pc:spChg>
        <pc:spChg chg="add">
          <ac:chgData name="Kumar, Vishwanatham Kishor (Cognizant)" userId="f25936ab-ed18-4ef5-a081-9fd56b573dac" providerId="ADAL" clId="{9119123C-57BE-421B-B383-3A96D04DC6E9}" dt="2022-07-22T23:24:19.161" v="329" actId="26606"/>
          <ac:spMkLst>
            <pc:docMk/>
            <pc:sldMk cId="158079953" sldId="262"/>
            <ac:spMk id="22" creationId="{3ECA69A1-7536-43AC-85EF-C7106179F5ED}"/>
          </ac:spMkLst>
        </pc:spChg>
        <pc:picChg chg="add mod ord">
          <ac:chgData name="Kumar, Vishwanatham Kishor (Cognizant)" userId="f25936ab-ed18-4ef5-a081-9fd56b573dac" providerId="ADAL" clId="{9119123C-57BE-421B-B383-3A96D04DC6E9}" dt="2022-07-22T23:24:35.025" v="333" actId="1076"/>
          <ac:picMkLst>
            <pc:docMk/>
            <pc:sldMk cId="158079953" sldId="262"/>
            <ac:picMk id="5" creationId="{01A59F3C-9584-4F18-8BD0-874FB155A2D3}"/>
          </ac:picMkLst>
        </pc:picChg>
      </pc:sldChg>
      <pc:sldChg chg="addSp delSp modSp new mod ord setBg">
        <pc:chgData name="Kumar, Vishwanatham Kishor (Cognizant)" userId="f25936ab-ed18-4ef5-a081-9fd56b573dac" providerId="ADAL" clId="{9119123C-57BE-421B-B383-3A96D04DC6E9}" dt="2022-07-23T01:21:10.087" v="541" actId="1076"/>
        <pc:sldMkLst>
          <pc:docMk/>
          <pc:sldMk cId="2634534830" sldId="263"/>
        </pc:sldMkLst>
        <pc:spChg chg="mod ord">
          <ac:chgData name="Kumar, Vishwanatham Kishor (Cognizant)" userId="f25936ab-ed18-4ef5-a081-9fd56b573dac" providerId="ADAL" clId="{9119123C-57BE-421B-B383-3A96D04DC6E9}" dt="2022-07-23T01:20:55.878" v="537" actId="26606"/>
          <ac:spMkLst>
            <pc:docMk/>
            <pc:sldMk cId="2634534830" sldId="263"/>
            <ac:spMk id="2" creationId="{E042962B-ADCD-4711-AE1D-F52F2DE61BC0}"/>
          </ac:spMkLst>
        </pc:spChg>
        <pc:spChg chg="del">
          <ac:chgData name="Kumar, Vishwanatham Kishor (Cognizant)" userId="f25936ab-ed18-4ef5-a081-9fd56b573dac" providerId="ADAL" clId="{9119123C-57BE-421B-B383-3A96D04DC6E9}" dt="2022-07-22T23:57:19.197" v="350" actId="22"/>
          <ac:spMkLst>
            <pc:docMk/>
            <pc:sldMk cId="2634534830" sldId="263"/>
            <ac:spMk id="3" creationId="{B69746F1-0CB8-4DC9-B616-C3792B39C02D}"/>
          </ac:spMkLst>
        </pc:spChg>
        <pc:spChg chg="add del">
          <ac:chgData name="Kumar, Vishwanatham Kishor (Cognizant)" userId="f25936ab-ed18-4ef5-a081-9fd56b573dac" providerId="ADAL" clId="{9119123C-57BE-421B-B383-3A96D04DC6E9}" dt="2022-07-22T23:57:25.321" v="352" actId="26606"/>
          <ac:spMkLst>
            <pc:docMk/>
            <pc:sldMk cId="2634534830" sldId="263"/>
            <ac:spMk id="9" creationId="{0E8685E5-CDDD-280F-69F1-5E54FA654ACF}"/>
          </ac:spMkLst>
        </pc:spChg>
        <pc:spChg chg="add del">
          <ac:chgData name="Kumar, Vishwanatham Kishor (Cognizant)" userId="f25936ab-ed18-4ef5-a081-9fd56b573dac" providerId="ADAL" clId="{9119123C-57BE-421B-B383-3A96D04DC6E9}" dt="2022-07-22T23:57:44.722" v="361" actId="26606"/>
          <ac:spMkLst>
            <pc:docMk/>
            <pc:sldMk cId="2634534830" sldId="263"/>
            <ac:spMk id="10" creationId="{6753252F-4873-4F63-801D-CC719279A7D5}"/>
          </ac:spMkLst>
        </pc:spChg>
        <pc:spChg chg="add del">
          <ac:chgData name="Kumar, Vishwanatham Kishor (Cognizant)" userId="f25936ab-ed18-4ef5-a081-9fd56b573dac" providerId="ADAL" clId="{9119123C-57BE-421B-B383-3A96D04DC6E9}" dt="2022-07-22T23:57:25.321" v="352" actId="26606"/>
          <ac:spMkLst>
            <pc:docMk/>
            <pc:sldMk cId="2634534830" sldId="263"/>
            <ac:spMk id="12" creationId="{2B566528-1B12-4246-9431-5C2D7D081168}"/>
          </ac:spMkLst>
        </pc:spChg>
        <pc:spChg chg="add del">
          <ac:chgData name="Kumar, Vishwanatham Kishor (Cognizant)" userId="f25936ab-ed18-4ef5-a081-9fd56b573dac" providerId="ADAL" clId="{9119123C-57BE-421B-B383-3A96D04DC6E9}" dt="2022-07-22T23:57:30.983" v="356" actId="26606"/>
          <ac:spMkLst>
            <pc:docMk/>
            <pc:sldMk cId="2634534830" sldId="263"/>
            <ac:spMk id="16" creationId="{1E547BA6-BAE0-43BB-A7CA-60F69CE252F0}"/>
          </ac:spMkLst>
        </pc:spChg>
        <pc:spChg chg="add del">
          <ac:chgData name="Kumar, Vishwanatham Kishor (Cognizant)" userId="f25936ab-ed18-4ef5-a081-9fd56b573dac" providerId="ADAL" clId="{9119123C-57BE-421B-B383-3A96D04DC6E9}" dt="2022-07-22T23:57:27.887" v="354" actId="26606"/>
          <ac:spMkLst>
            <pc:docMk/>
            <pc:sldMk cId="2634534830" sldId="263"/>
            <ac:spMk id="22" creationId="{2B566528-1B12-4246-9431-5C2D7D081168}"/>
          </ac:spMkLst>
        </pc:spChg>
        <pc:spChg chg="add del">
          <ac:chgData name="Kumar, Vishwanatham Kishor (Cognizant)" userId="f25936ab-ed18-4ef5-a081-9fd56b573dac" providerId="ADAL" clId="{9119123C-57BE-421B-B383-3A96D04DC6E9}" dt="2022-07-22T23:57:27.887" v="354" actId="26606"/>
          <ac:spMkLst>
            <pc:docMk/>
            <pc:sldMk cId="2634534830" sldId="263"/>
            <ac:spMk id="26" creationId="{B9852886-D93B-51E0-1C1D-821F06B54414}"/>
          </ac:spMkLst>
        </pc:spChg>
        <pc:spChg chg="add del">
          <ac:chgData name="Kumar, Vishwanatham Kishor (Cognizant)" userId="f25936ab-ed18-4ef5-a081-9fd56b573dac" providerId="ADAL" clId="{9119123C-57BE-421B-B383-3A96D04DC6E9}" dt="2022-07-22T23:57:30.983" v="356" actId="26606"/>
          <ac:spMkLst>
            <pc:docMk/>
            <pc:sldMk cId="2634534830" sldId="263"/>
            <ac:spMk id="31" creationId="{2B566528-1B12-4246-9431-5C2D7D081168}"/>
          </ac:spMkLst>
        </pc:spChg>
        <pc:spChg chg="add del">
          <ac:chgData name="Kumar, Vishwanatham Kishor (Cognizant)" userId="f25936ab-ed18-4ef5-a081-9fd56b573dac" providerId="ADAL" clId="{9119123C-57BE-421B-B383-3A96D04DC6E9}" dt="2022-07-22T23:57:30.983" v="356" actId="26606"/>
          <ac:spMkLst>
            <pc:docMk/>
            <pc:sldMk cId="2634534830" sldId="263"/>
            <ac:spMk id="32" creationId="{BE245F9C-9795-3DC0-C4D9-241D188F3EA7}"/>
          </ac:spMkLst>
        </pc:spChg>
        <pc:spChg chg="add del">
          <ac:chgData name="Kumar, Vishwanatham Kishor (Cognizant)" userId="f25936ab-ed18-4ef5-a081-9fd56b573dac" providerId="ADAL" clId="{9119123C-57BE-421B-B383-3A96D04DC6E9}" dt="2022-07-22T23:57:30.983" v="356" actId="26606"/>
          <ac:spMkLst>
            <pc:docMk/>
            <pc:sldMk cId="2634534830" sldId="263"/>
            <ac:spMk id="33" creationId="{D3F51FEB-38FB-4F6C-9F7B-2F2AFAB65463}"/>
          </ac:spMkLst>
        </pc:spChg>
        <pc:spChg chg="add del">
          <ac:chgData name="Kumar, Vishwanatham Kishor (Cognizant)" userId="f25936ab-ed18-4ef5-a081-9fd56b573dac" providerId="ADAL" clId="{9119123C-57BE-421B-B383-3A96D04DC6E9}" dt="2022-07-22T23:57:44.722" v="361" actId="26606"/>
          <ac:spMkLst>
            <pc:docMk/>
            <pc:sldMk cId="2634534830" sldId="263"/>
            <ac:spMk id="36" creationId="{047C8CCB-F95D-4249-92DD-651249D3535A}"/>
          </ac:spMkLst>
        </pc:spChg>
        <pc:spChg chg="add del">
          <ac:chgData name="Kumar, Vishwanatham Kishor (Cognizant)" userId="f25936ab-ed18-4ef5-a081-9fd56b573dac" providerId="ADAL" clId="{9119123C-57BE-421B-B383-3A96D04DC6E9}" dt="2022-07-22T23:58:34.428" v="377" actId="26606"/>
          <ac:spMkLst>
            <pc:docMk/>
            <pc:sldMk cId="2634534830" sldId="263"/>
            <ac:spMk id="41" creationId="{643A7A40-1AE6-4218-A8E0-8248174A5377}"/>
          </ac:spMkLst>
        </pc:spChg>
        <pc:spChg chg="add del">
          <ac:chgData name="Kumar, Vishwanatham Kishor (Cognizant)" userId="f25936ab-ed18-4ef5-a081-9fd56b573dac" providerId="ADAL" clId="{9119123C-57BE-421B-B383-3A96D04DC6E9}" dt="2022-07-22T23:58:34.428" v="377" actId="26606"/>
          <ac:spMkLst>
            <pc:docMk/>
            <pc:sldMk cId="2634534830" sldId="263"/>
            <ac:spMk id="43" creationId="{BD8AB40A-4374-4897-B5EE-9F8913476E47}"/>
          </ac:spMkLst>
        </pc:spChg>
        <pc:spChg chg="add del">
          <ac:chgData name="Kumar, Vishwanatham Kishor (Cognizant)" userId="f25936ab-ed18-4ef5-a081-9fd56b573dac" providerId="ADAL" clId="{9119123C-57BE-421B-B383-3A96D04DC6E9}" dt="2022-07-22T23:58:25.757" v="370" actId="26606"/>
          <ac:spMkLst>
            <pc:docMk/>
            <pc:sldMk cId="2634534830" sldId="263"/>
            <ac:spMk id="59" creationId="{145FCD96-8EA5-62C1-5CAB-464CAAC122EC}"/>
          </ac:spMkLst>
        </pc:spChg>
        <pc:spChg chg="add del">
          <ac:chgData name="Kumar, Vishwanatham Kishor (Cognizant)" userId="f25936ab-ed18-4ef5-a081-9fd56b573dac" providerId="ADAL" clId="{9119123C-57BE-421B-B383-3A96D04DC6E9}" dt="2022-07-22T23:58:18.839" v="368" actId="26606"/>
          <ac:spMkLst>
            <pc:docMk/>
            <pc:sldMk cId="2634534830" sldId="263"/>
            <ac:spMk id="60" creationId="{86295E7F-EA66-480B-B001-C8BE7CD61903}"/>
          </ac:spMkLst>
        </pc:spChg>
        <pc:spChg chg="add del">
          <ac:chgData name="Kumar, Vishwanatham Kishor (Cognizant)" userId="f25936ab-ed18-4ef5-a081-9fd56b573dac" providerId="ADAL" clId="{9119123C-57BE-421B-B383-3A96D04DC6E9}" dt="2022-07-22T23:58:25.757" v="370" actId="26606"/>
          <ac:spMkLst>
            <pc:docMk/>
            <pc:sldMk cId="2634534830" sldId="263"/>
            <ac:spMk id="69" creationId="{3BA513B0-82FF-4F41-8178-885375D1CFB5}"/>
          </ac:spMkLst>
        </pc:spChg>
        <pc:spChg chg="add del">
          <ac:chgData name="Kumar, Vishwanatham Kishor (Cognizant)" userId="f25936ab-ed18-4ef5-a081-9fd56b573dac" providerId="ADAL" clId="{9119123C-57BE-421B-B383-3A96D04DC6E9}" dt="2022-07-22T23:58:27.843" v="372" actId="26606"/>
          <ac:spMkLst>
            <pc:docMk/>
            <pc:sldMk cId="2634534830" sldId="263"/>
            <ac:spMk id="71" creationId="{6753252F-4873-4F63-801D-CC719279A7D5}"/>
          </ac:spMkLst>
        </pc:spChg>
        <pc:spChg chg="add del">
          <ac:chgData name="Kumar, Vishwanatham Kishor (Cognizant)" userId="f25936ab-ed18-4ef5-a081-9fd56b573dac" providerId="ADAL" clId="{9119123C-57BE-421B-B383-3A96D04DC6E9}" dt="2022-07-22T23:58:27.843" v="372" actId="26606"/>
          <ac:spMkLst>
            <pc:docMk/>
            <pc:sldMk cId="2634534830" sldId="263"/>
            <ac:spMk id="72" creationId="{047C8CCB-F95D-4249-92DD-651249D3535A}"/>
          </ac:spMkLst>
        </pc:spChg>
        <pc:spChg chg="add del">
          <ac:chgData name="Kumar, Vishwanatham Kishor (Cognizant)" userId="f25936ab-ed18-4ef5-a081-9fd56b573dac" providerId="ADAL" clId="{9119123C-57BE-421B-B383-3A96D04DC6E9}" dt="2022-07-22T23:58:31.924" v="374" actId="26606"/>
          <ac:spMkLst>
            <pc:docMk/>
            <pc:sldMk cId="2634534830" sldId="263"/>
            <ac:spMk id="77" creationId="{D1942232-83D0-49E2-AF9B-1F97E3C1EF8E}"/>
          </ac:spMkLst>
        </pc:spChg>
        <pc:spChg chg="add del">
          <ac:chgData name="Kumar, Vishwanatham Kishor (Cognizant)" userId="f25936ab-ed18-4ef5-a081-9fd56b573dac" providerId="ADAL" clId="{9119123C-57BE-421B-B383-3A96D04DC6E9}" dt="2022-07-22T23:58:31.924" v="374" actId="26606"/>
          <ac:spMkLst>
            <pc:docMk/>
            <pc:sldMk cId="2634534830" sldId="263"/>
            <ac:spMk id="78" creationId="{E9E70D72-6E23-4015-A4A6-85C120C19167}"/>
          </ac:spMkLst>
        </pc:spChg>
        <pc:spChg chg="add del">
          <ac:chgData name="Kumar, Vishwanatham Kishor (Cognizant)" userId="f25936ab-ed18-4ef5-a081-9fd56b573dac" providerId="ADAL" clId="{9119123C-57BE-421B-B383-3A96D04DC6E9}" dt="2022-07-22T23:58:31.924" v="374" actId="26606"/>
          <ac:spMkLst>
            <pc:docMk/>
            <pc:sldMk cId="2634534830" sldId="263"/>
            <ac:spMk id="80" creationId="{8DC7CC61-44EC-BEF3-FB69-33B232A565D7}"/>
          </ac:spMkLst>
        </pc:spChg>
        <pc:spChg chg="add del">
          <ac:chgData name="Kumar, Vishwanatham Kishor (Cognizant)" userId="f25936ab-ed18-4ef5-a081-9fd56b573dac" providerId="ADAL" clId="{9119123C-57BE-421B-B383-3A96D04DC6E9}" dt="2022-07-22T23:58:34.421" v="376" actId="26606"/>
          <ac:spMkLst>
            <pc:docMk/>
            <pc:sldMk cId="2634534830" sldId="263"/>
            <ac:spMk id="83" creationId="{B6FACB3C-9069-4791-BC5C-0DB7CD19B853}"/>
          </ac:spMkLst>
        </pc:spChg>
        <pc:spChg chg="add del">
          <ac:chgData name="Kumar, Vishwanatham Kishor (Cognizant)" userId="f25936ab-ed18-4ef5-a081-9fd56b573dac" providerId="ADAL" clId="{9119123C-57BE-421B-B383-3A96D04DC6E9}" dt="2022-07-22T23:58:34.421" v="376" actId="26606"/>
          <ac:spMkLst>
            <pc:docMk/>
            <pc:sldMk cId="2634534830" sldId="263"/>
            <ac:spMk id="84" creationId="{71F2038E-D777-4B76-81DD-DD13EE91B9DD}"/>
          </ac:spMkLst>
        </pc:spChg>
        <pc:spChg chg="add del">
          <ac:chgData name="Kumar, Vishwanatham Kishor (Cognizant)" userId="f25936ab-ed18-4ef5-a081-9fd56b573dac" providerId="ADAL" clId="{9119123C-57BE-421B-B383-3A96D04DC6E9}" dt="2022-07-22T23:58:34.421" v="376" actId="26606"/>
          <ac:spMkLst>
            <pc:docMk/>
            <pc:sldMk cId="2634534830" sldId="263"/>
            <ac:spMk id="85" creationId="{22F36B0D-B098-ECFB-B4C2-D25D13568A2E}"/>
          </ac:spMkLst>
        </pc:spChg>
        <pc:spChg chg="add del">
          <ac:chgData name="Kumar, Vishwanatham Kishor (Cognizant)" userId="f25936ab-ed18-4ef5-a081-9fd56b573dac" providerId="ADAL" clId="{9119123C-57BE-421B-B383-3A96D04DC6E9}" dt="2022-07-23T01:20:55.878" v="537" actId="26606"/>
          <ac:spMkLst>
            <pc:docMk/>
            <pc:sldMk cId="2634534830" sldId="263"/>
            <ac:spMk id="92" creationId="{D1942232-83D0-49E2-AF9B-1F97E3C1EF8E}"/>
          </ac:spMkLst>
        </pc:spChg>
        <pc:spChg chg="add del">
          <ac:chgData name="Kumar, Vishwanatham Kishor (Cognizant)" userId="f25936ab-ed18-4ef5-a081-9fd56b573dac" providerId="ADAL" clId="{9119123C-57BE-421B-B383-3A96D04DC6E9}" dt="2022-07-23T01:20:55.878" v="537" actId="26606"/>
          <ac:spMkLst>
            <pc:docMk/>
            <pc:sldMk cId="2634534830" sldId="263"/>
            <ac:spMk id="93" creationId="{E9E70D72-6E23-4015-A4A6-85C120C19167}"/>
          </ac:spMkLst>
        </pc:spChg>
        <pc:spChg chg="add del">
          <ac:chgData name="Kumar, Vishwanatham Kishor (Cognizant)" userId="f25936ab-ed18-4ef5-a081-9fd56b573dac" providerId="ADAL" clId="{9119123C-57BE-421B-B383-3A96D04DC6E9}" dt="2022-07-22T23:58:40.576" v="378" actId="478"/>
          <ac:spMkLst>
            <pc:docMk/>
            <pc:sldMk cId="2634534830" sldId="263"/>
            <ac:spMk id="96" creationId="{8DC7CC61-44EC-BEF3-FB69-33B232A565D7}"/>
          </ac:spMkLst>
        </pc:spChg>
        <pc:spChg chg="add">
          <ac:chgData name="Kumar, Vishwanatham Kishor (Cognizant)" userId="f25936ab-ed18-4ef5-a081-9fd56b573dac" providerId="ADAL" clId="{9119123C-57BE-421B-B383-3A96D04DC6E9}" dt="2022-07-23T01:20:55.878" v="537" actId="26606"/>
          <ac:spMkLst>
            <pc:docMk/>
            <pc:sldMk cId="2634534830" sldId="263"/>
            <ac:spMk id="102" creationId="{A8384FB5-9ADC-4DDC-881B-597D56F5B15D}"/>
          </ac:spMkLst>
        </pc:spChg>
        <pc:spChg chg="add">
          <ac:chgData name="Kumar, Vishwanatham Kishor (Cognizant)" userId="f25936ab-ed18-4ef5-a081-9fd56b573dac" providerId="ADAL" clId="{9119123C-57BE-421B-B383-3A96D04DC6E9}" dt="2022-07-23T01:20:55.878" v="537" actId="26606"/>
          <ac:spMkLst>
            <pc:docMk/>
            <pc:sldMk cId="2634534830" sldId="263"/>
            <ac:spMk id="104" creationId="{1199E1B1-A8C0-4FE8-A5A8-1CB41D69F857}"/>
          </ac:spMkLst>
        </pc:spChg>
        <pc:spChg chg="add">
          <ac:chgData name="Kumar, Vishwanatham Kishor (Cognizant)" userId="f25936ab-ed18-4ef5-a081-9fd56b573dac" providerId="ADAL" clId="{9119123C-57BE-421B-B383-3A96D04DC6E9}" dt="2022-07-23T01:20:55.878" v="537" actId="26606"/>
          <ac:spMkLst>
            <pc:docMk/>
            <pc:sldMk cId="2634534830" sldId="263"/>
            <ac:spMk id="106" creationId="{84A8DE83-DE75-4B41-9DB4-A7EC0B0DEC0B}"/>
          </ac:spMkLst>
        </pc:spChg>
        <pc:spChg chg="add">
          <ac:chgData name="Kumar, Vishwanatham Kishor (Cognizant)" userId="f25936ab-ed18-4ef5-a081-9fd56b573dac" providerId="ADAL" clId="{9119123C-57BE-421B-B383-3A96D04DC6E9}" dt="2022-07-23T01:20:55.878" v="537" actId="26606"/>
          <ac:spMkLst>
            <pc:docMk/>
            <pc:sldMk cId="2634534830" sldId="263"/>
            <ac:spMk id="108" creationId="{A7009A0A-BEF5-4EAC-AF15-E4F9F002E239}"/>
          </ac:spMkLst>
        </pc:spChg>
        <pc:grpChg chg="add del">
          <ac:chgData name="Kumar, Vishwanatham Kishor (Cognizant)" userId="f25936ab-ed18-4ef5-a081-9fd56b573dac" providerId="ADAL" clId="{9119123C-57BE-421B-B383-3A96D04DC6E9}" dt="2022-07-22T23:57:25.321" v="352" actId="26606"/>
          <ac:grpSpMkLst>
            <pc:docMk/>
            <pc:sldMk cId="2634534830" sldId="263"/>
            <ac:grpSpMk id="14" creationId="{828A5161-06F1-46CF-8AD7-844680A59E13}"/>
          </ac:grpSpMkLst>
        </pc:grpChg>
        <pc:grpChg chg="add del">
          <ac:chgData name="Kumar, Vishwanatham Kishor (Cognizant)" userId="f25936ab-ed18-4ef5-a081-9fd56b573dac" providerId="ADAL" clId="{9119123C-57BE-421B-B383-3A96D04DC6E9}" dt="2022-07-22T23:57:25.321" v="352" actId="26606"/>
          <ac:grpSpMkLst>
            <pc:docMk/>
            <pc:sldMk cId="2634534830" sldId="263"/>
            <ac:grpSpMk id="18" creationId="{5995D10D-E9C9-47DB-AE7E-801FEF38F5C9}"/>
          </ac:grpSpMkLst>
        </pc:grpChg>
        <pc:grpChg chg="add del">
          <ac:chgData name="Kumar, Vishwanatham Kishor (Cognizant)" userId="f25936ab-ed18-4ef5-a081-9fd56b573dac" providerId="ADAL" clId="{9119123C-57BE-421B-B383-3A96D04DC6E9}" dt="2022-07-22T23:57:27.887" v="354" actId="26606"/>
          <ac:grpSpMkLst>
            <pc:docMk/>
            <pc:sldMk cId="2634534830" sldId="263"/>
            <ac:grpSpMk id="23" creationId="{287F69AB-2350-44E3-9076-00265B93F313}"/>
          </ac:grpSpMkLst>
        </pc:grpChg>
        <pc:grpChg chg="add del">
          <ac:chgData name="Kumar, Vishwanatham Kishor (Cognizant)" userId="f25936ab-ed18-4ef5-a081-9fd56b573dac" providerId="ADAL" clId="{9119123C-57BE-421B-B383-3A96D04DC6E9}" dt="2022-07-22T23:57:27.887" v="354" actId="26606"/>
          <ac:grpSpMkLst>
            <pc:docMk/>
            <pc:sldMk cId="2634534830" sldId="263"/>
            <ac:grpSpMk id="27" creationId="{3EA7D759-6BEF-4CBD-A325-BCFA77832B3F}"/>
          </ac:grpSpMkLst>
        </pc:grpChg>
        <pc:grpChg chg="add del">
          <ac:chgData name="Kumar, Vishwanatham Kishor (Cognizant)" userId="f25936ab-ed18-4ef5-a081-9fd56b573dac" providerId="ADAL" clId="{9119123C-57BE-421B-B383-3A96D04DC6E9}" dt="2022-07-22T23:57:30.983" v="356" actId="26606"/>
          <ac:grpSpMkLst>
            <pc:docMk/>
            <pc:sldMk cId="2634534830" sldId="263"/>
            <ac:grpSpMk id="34" creationId="{15CBE6EC-46EF-45D9-8E16-DCDC5917CA31}"/>
          </ac:grpSpMkLst>
        </pc:grpChg>
        <pc:grpChg chg="add del">
          <ac:chgData name="Kumar, Vishwanatham Kishor (Cognizant)" userId="f25936ab-ed18-4ef5-a081-9fd56b573dac" providerId="ADAL" clId="{9119123C-57BE-421B-B383-3A96D04DC6E9}" dt="2022-07-22T23:58:34.428" v="377" actId="26606"/>
          <ac:grpSpMkLst>
            <pc:docMk/>
            <pc:sldMk cId="2634534830" sldId="263"/>
            <ac:grpSpMk id="45" creationId="{2783379C-045E-4010-ABDC-A270A0AA1068}"/>
          </ac:grpSpMkLst>
        </pc:grpChg>
        <pc:grpChg chg="add del">
          <ac:chgData name="Kumar, Vishwanatham Kishor (Cognizant)" userId="f25936ab-ed18-4ef5-a081-9fd56b573dac" providerId="ADAL" clId="{9119123C-57BE-421B-B383-3A96D04DC6E9}" dt="2022-07-22T23:58:34.428" v="377" actId="26606"/>
          <ac:grpSpMkLst>
            <pc:docMk/>
            <pc:sldMk cId="2634534830" sldId="263"/>
            <ac:grpSpMk id="51" creationId="{F5FDDF18-F156-4D2D-82C6-F55008E338B5}"/>
          </ac:grpSpMkLst>
        </pc:grpChg>
        <pc:grpChg chg="add del">
          <ac:chgData name="Kumar, Vishwanatham Kishor (Cognizant)" userId="f25936ab-ed18-4ef5-a081-9fd56b573dac" providerId="ADAL" clId="{9119123C-57BE-421B-B383-3A96D04DC6E9}" dt="2022-07-22T23:58:25.757" v="370" actId="26606"/>
          <ac:grpSpMkLst>
            <pc:docMk/>
            <pc:sldMk cId="2634534830" sldId="263"/>
            <ac:grpSpMk id="64" creationId="{93DB8501-F9F2-4ACD-B56A-9019CD5006D6}"/>
          </ac:grpSpMkLst>
        </pc:grpChg>
        <pc:grpChg chg="add del">
          <ac:chgData name="Kumar, Vishwanatham Kishor (Cognizant)" userId="f25936ab-ed18-4ef5-a081-9fd56b573dac" providerId="ADAL" clId="{9119123C-57BE-421B-B383-3A96D04DC6E9}" dt="2022-07-22T23:58:31.924" v="374" actId="26606"/>
          <ac:grpSpMkLst>
            <pc:docMk/>
            <pc:sldMk cId="2634534830" sldId="263"/>
            <ac:grpSpMk id="66" creationId="{C28A977F-B603-4D81-B0FC-C8DE048A7931}"/>
          </ac:grpSpMkLst>
        </pc:grpChg>
        <pc:grpChg chg="add del">
          <ac:chgData name="Kumar, Vishwanatham Kishor (Cognizant)" userId="f25936ab-ed18-4ef5-a081-9fd56b573dac" providerId="ADAL" clId="{9119123C-57BE-421B-B383-3A96D04DC6E9}" dt="2022-07-22T23:58:31.924" v="374" actId="26606"/>
          <ac:grpSpMkLst>
            <pc:docMk/>
            <pc:sldMk cId="2634534830" sldId="263"/>
            <ac:grpSpMk id="81" creationId="{C78D9229-E61D-4FEE-8321-2F8B64A8CADF}"/>
          </ac:grpSpMkLst>
        </pc:grpChg>
        <pc:grpChg chg="add del">
          <ac:chgData name="Kumar, Vishwanatham Kishor (Cognizant)" userId="f25936ab-ed18-4ef5-a081-9fd56b573dac" providerId="ADAL" clId="{9119123C-57BE-421B-B383-3A96D04DC6E9}" dt="2022-07-22T23:58:34.421" v="376" actId="26606"/>
          <ac:grpSpMkLst>
            <pc:docMk/>
            <pc:sldMk cId="2634534830" sldId="263"/>
            <ac:grpSpMk id="86" creationId="{DD354807-230F-4402-B1B9-F733A8F1F190}"/>
          </ac:grpSpMkLst>
        </pc:grpChg>
        <pc:grpChg chg="add del">
          <ac:chgData name="Kumar, Vishwanatham Kishor (Cognizant)" userId="f25936ab-ed18-4ef5-a081-9fd56b573dac" providerId="ADAL" clId="{9119123C-57BE-421B-B383-3A96D04DC6E9}" dt="2022-07-23T01:20:55.878" v="537" actId="26606"/>
          <ac:grpSpMkLst>
            <pc:docMk/>
            <pc:sldMk cId="2634534830" sldId="263"/>
            <ac:grpSpMk id="94" creationId="{C28A977F-B603-4D81-B0FC-C8DE048A7931}"/>
          </ac:grpSpMkLst>
        </pc:grpChg>
        <pc:grpChg chg="add del">
          <ac:chgData name="Kumar, Vishwanatham Kishor (Cognizant)" userId="f25936ab-ed18-4ef5-a081-9fd56b573dac" providerId="ADAL" clId="{9119123C-57BE-421B-B383-3A96D04DC6E9}" dt="2022-07-23T01:20:55.878" v="537" actId="26606"/>
          <ac:grpSpMkLst>
            <pc:docMk/>
            <pc:sldMk cId="2634534830" sldId="263"/>
            <ac:grpSpMk id="97" creationId="{C78D9229-E61D-4FEE-8321-2F8B64A8CADF}"/>
          </ac:grpSpMkLst>
        </pc:grpChg>
        <pc:picChg chg="add del mod ord">
          <ac:chgData name="Kumar, Vishwanatham Kishor (Cognizant)" userId="f25936ab-ed18-4ef5-a081-9fd56b573dac" providerId="ADAL" clId="{9119123C-57BE-421B-B383-3A96D04DC6E9}" dt="2022-07-23T01:20:47.731" v="534" actId="478"/>
          <ac:picMkLst>
            <pc:docMk/>
            <pc:sldMk cId="2634534830" sldId="263"/>
            <ac:picMk id="5" creationId="{006A8709-F53C-4695-91B3-BCF8AD75EE51}"/>
          </ac:picMkLst>
        </pc:picChg>
        <pc:picChg chg="add mod">
          <ac:chgData name="Kumar, Vishwanatham Kishor (Cognizant)" userId="f25936ab-ed18-4ef5-a081-9fd56b573dac" providerId="ADAL" clId="{9119123C-57BE-421B-B383-3A96D04DC6E9}" dt="2022-07-23T01:21:10.087" v="541" actId="1076"/>
          <ac:picMkLst>
            <pc:docMk/>
            <pc:sldMk cId="2634534830" sldId="263"/>
            <ac:picMk id="7" creationId="{DE63BAC8-4792-4D90-8B07-A54AAD6FBFDA}"/>
          </ac:picMkLst>
        </pc:picChg>
        <pc:cxnChg chg="add del">
          <ac:chgData name="Kumar, Vishwanatham Kishor (Cognizant)" userId="f25936ab-ed18-4ef5-a081-9fd56b573dac" providerId="ADAL" clId="{9119123C-57BE-421B-B383-3A96D04DC6E9}" dt="2022-07-22T23:58:18.839" v="368" actId="26606"/>
          <ac:cxnSpMkLst>
            <pc:docMk/>
            <pc:sldMk cId="2634534830" sldId="263"/>
            <ac:cxnSpMk id="62" creationId="{E126E481-B945-4179-BD79-05E96E9B29E1}"/>
          </ac:cxnSpMkLst>
        </pc:cxnChg>
      </pc:sldChg>
      <pc:sldChg chg="addSp delSp modSp new mod ord">
        <pc:chgData name="Kumar, Vishwanatham Kishor (Cognizant)" userId="f25936ab-ed18-4ef5-a081-9fd56b573dac" providerId="ADAL" clId="{9119123C-57BE-421B-B383-3A96D04DC6E9}" dt="2022-07-23T01:10:50.311" v="532"/>
        <pc:sldMkLst>
          <pc:docMk/>
          <pc:sldMk cId="2720309630" sldId="264"/>
        </pc:sldMkLst>
        <pc:spChg chg="del mod">
          <ac:chgData name="Kumar, Vishwanatham Kishor (Cognizant)" userId="f25936ab-ed18-4ef5-a081-9fd56b573dac" providerId="ADAL" clId="{9119123C-57BE-421B-B383-3A96D04DC6E9}" dt="2022-07-23T00:01:57.081" v="384" actId="478"/>
          <ac:spMkLst>
            <pc:docMk/>
            <pc:sldMk cId="2720309630" sldId="264"/>
            <ac:spMk id="2" creationId="{E2FC59E3-F1E5-4C93-933D-0237CD4A8436}"/>
          </ac:spMkLst>
        </pc:spChg>
        <pc:spChg chg="del">
          <ac:chgData name="Kumar, Vishwanatham Kishor (Cognizant)" userId="f25936ab-ed18-4ef5-a081-9fd56b573dac" providerId="ADAL" clId="{9119123C-57BE-421B-B383-3A96D04DC6E9}" dt="2022-07-23T00:01:50.230" v="382" actId="22"/>
          <ac:spMkLst>
            <pc:docMk/>
            <pc:sldMk cId="2720309630" sldId="264"/>
            <ac:spMk id="3" creationId="{0432B413-ED63-4B3A-BB32-A553287F324E}"/>
          </ac:spMkLst>
        </pc:spChg>
        <pc:spChg chg="add mod">
          <ac:chgData name="Kumar, Vishwanatham Kishor (Cognizant)" userId="f25936ab-ed18-4ef5-a081-9fd56b573dac" providerId="ADAL" clId="{9119123C-57BE-421B-B383-3A96D04DC6E9}" dt="2022-07-23T01:09:55.149" v="525" actId="478"/>
          <ac:spMkLst>
            <pc:docMk/>
            <pc:sldMk cId="2720309630" sldId="264"/>
            <ac:spMk id="7" creationId="{646BFFEF-6DF5-4CCE-AA1C-6F6645FDEE29}"/>
          </ac:spMkLst>
        </pc:spChg>
        <pc:picChg chg="add del mod ord">
          <ac:chgData name="Kumar, Vishwanatham Kishor (Cognizant)" userId="f25936ab-ed18-4ef5-a081-9fd56b573dac" providerId="ADAL" clId="{9119123C-57BE-421B-B383-3A96D04DC6E9}" dt="2022-07-23T01:09:55.149" v="525" actId="478"/>
          <ac:picMkLst>
            <pc:docMk/>
            <pc:sldMk cId="2720309630" sldId="264"/>
            <ac:picMk id="5" creationId="{3FCD2D6F-DC7D-4993-9002-2A8121BC9747}"/>
          </ac:picMkLst>
        </pc:picChg>
        <pc:picChg chg="add mod">
          <ac:chgData name="Kumar, Vishwanatham Kishor (Cognizant)" userId="f25936ab-ed18-4ef5-a081-9fd56b573dac" providerId="ADAL" clId="{9119123C-57BE-421B-B383-3A96D04DC6E9}" dt="2022-07-23T01:10:06.159" v="528" actId="14100"/>
          <ac:picMkLst>
            <pc:docMk/>
            <pc:sldMk cId="2720309630" sldId="264"/>
            <ac:picMk id="9" creationId="{719E3BB3-7AE4-4D20-B820-A7BDC954E2DE}"/>
          </ac:picMkLst>
        </pc:picChg>
      </pc:sldChg>
      <pc:sldChg chg="addSp delSp modSp new mod setBg">
        <pc:chgData name="Kumar, Vishwanatham Kishor (Cognizant)" userId="f25936ab-ed18-4ef5-a081-9fd56b573dac" providerId="ADAL" clId="{9119123C-57BE-421B-B383-3A96D04DC6E9}" dt="2022-07-23T00:34:16.616" v="398" actId="14100"/>
        <pc:sldMkLst>
          <pc:docMk/>
          <pc:sldMk cId="100557657" sldId="265"/>
        </pc:sldMkLst>
        <pc:spChg chg="del mod">
          <ac:chgData name="Kumar, Vishwanatham Kishor (Cognizant)" userId="f25936ab-ed18-4ef5-a081-9fd56b573dac" providerId="ADAL" clId="{9119123C-57BE-421B-B383-3A96D04DC6E9}" dt="2022-07-23T00:33:49.422" v="391" actId="478"/>
          <ac:spMkLst>
            <pc:docMk/>
            <pc:sldMk cId="100557657" sldId="265"/>
            <ac:spMk id="2" creationId="{94B78B8C-4F57-4FE7-A4A0-9F3DC58C0EEA}"/>
          </ac:spMkLst>
        </pc:spChg>
        <pc:spChg chg="del">
          <ac:chgData name="Kumar, Vishwanatham Kishor (Cognizant)" userId="f25936ab-ed18-4ef5-a081-9fd56b573dac" providerId="ADAL" clId="{9119123C-57BE-421B-B383-3A96D04DC6E9}" dt="2022-07-23T00:33:43.567" v="389" actId="22"/>
          <ac:spMkLst>
            <pc:docMk/>
            <pc:sldMk cId="100557657" sldId="265"/>
            <ac:spMk id="3" creationId="{31AE8584-607C-4F00-A8AD-E6FA74A030D4}"/>
          </ac:spMkLst>
        </pc:spChg>
        <pc:spChg chg="add">
          <ac:chgData name="Kumar, Vishwanatham Kishor (Cognizant)" userId="f25936ab-ed18-4ef5-a081-9fd56b573dac" providerId="ADAL" clId="{9119123C-57BE-421B-B383-3A96D04DC6E9}" dt="2022-07-23T00:34:01.855" v="395" actId="26606"/>
          <ac:spMkLst>
            <pc:docMk/>
            <pc:sldMk cId="100557657" sldId="265"/>
            <ac:spMk id="10" creationId="{F3060C83-F051-4F0E-ABAD-AA0DFC48B218}"/>
          </ac:spMkLst>
        </pc:spChg>
        <pc:spChg chg="add">
          <ac:chgData name="Kumar, Vishwanatham Kishor (Cognizant)" userId="f25936ab-ed18-4ef5-a081-9fd56b573dac" providerId="ADAL" clId="{9119123C-57BE-421B-B383-3A96D04DC6E9}" dt="2022-07-23T00:34:01.855" v="395" actId="26606"/>
          <ac:spMkLst>
            <pc:docMk/>
            <pc:sldMk cId="100557657" sldId="265"/>
            <ac:spMk id="12" creationId="{83C98ABE-055B-441F-B07E-44F97F083C39}"/>
          </ac:spMkLst>
        </pc:spChg>
        <pc:spChg chg="add">
          <ac:chgData name="Kumar, Vishwanatham Kishor (Cognizant)" userId="f25936ab-ed18-4ef5-a081-9fd56b573dac" providerId="ADAL" clId="{9119123C-57BE-421B-B383-3A96D04DC6E9}" dt="2022-07-23T00:34:01.855" v="395" actId="26606"/>
          <ac:spMkLst>
            <pc:docMk/>
            <pc:sldMk cId="100557657" sldId="265"/>
            <ac:spMk id="14" creationId="{29FDB030-9B49-4CED-8CCD-4D99382388AC}"/>
          </ac:spMkLst>
        </pc:spChg>
        <pc:spChg chg="add">
          <ac:chgData name="Kumar, Vishwanatham Kishor (Cognizant)" userId="f25936ab-ed18-4ef5-a081-9fd56b573dac" providerId="ADAL" clId="{9119123C-57BE-421B-B383-3A96D04DC6E9}" dt="2022-07-23T00:34:01.855" v="395" actId="26606"/>
          <ac:spMkLst>
            <pc:docMk/>
            <pc:sldMk cId="100557657" sldId="265"/>
            <ac:spMk id="16" creationId="{3783CA14-24A1-485C-8B30-D6A5D87987AD}"/>
          </ac:spMkLst>
        </pc:spChg>
        <pc:spChg chg="add">
          <ac:chgData name="Kumar, Vishwanatham Kishor (Cognizant)" userId="f25936ab-ed18-4ef5-a081-9fd56b573dac" providerId="ADAL" clId="{9119123C-57BE-421B-B383-3A96D04DC6E9}" dt="2022-07-23T00:34:01.855" v="395" actId="26606"/>
          <ac:spMkLst>
            <pc:docMk/>
            <pc:sldMk cId="100557657" sldId="265"/>
            <ac:spMk id="18" creationId="{9A97C86A-04D6-40F7-AE84-31AB43E6A846}"/>
          </ac:spMkLst>
        </pc:spChg>
        <pc:spChg chg="add">
          <ac:chgData name="Kumar, Vishwanatham Kishor (Cognizant)" userId="f25936ab-ed18-4ef5-a081-9fd56b573dac" providerId="ADAL" clId="{9119123C-57BE-421B-B383-3A96D04DC6E9}" dt="2022-07-23T00:34:01.855" v="395" actId="26606"/>
          <ac:spMkLst>
            <pc:docMk/>
            <pc:sldMk cId="100557657" sldId="265"/>
            <ac:spMk id="20" creationId="{FF9F2414-84E8-453E-B1F3-389FDE8192D9}"/>
          </ac:spMkLst>
        </pc:spChg>
        <pc:spChg chg="add">
          <ac:chgData name="Kumar, Vishwanatham Kishor (Cognizant)" userId="f25936ab-ed18-4ef5-a081-9fd56b573dac" providerId="ADAL" clId="{9119123C-57BE-421B-B383-3A96D04DC6E9}" dt="2022-07-23T00:34:01.855" v="395" actId="26606"/>
          <ac:spMkLst>
            <pc:docMk/>
            <pc:sldMk cId="100557657" sldId="265"/>
            <ac:spMk id="22" creationId="{3ECA69A1-7536-43AC-85EF-C7106179F5ED}"/>
          </ac:spMkLst>
        </pc:spChg>
        <pc:picChg chg="add mod ord">
          <ac:chgData name="Kumar, Vishwanatham Kishor (Cognizant)" userId="f25936ab-ed18-4ef5-a081-9fd56b573dac" providerId="ADAL" clId="{9119123C-57BE-421B-B383-3A96D04DC6E9}" dt="2022-07-23T00:34:16.616" v="398" actId="14100"/>
          <ac:picMkLst>
            <pc:docMk/>
            <pc:sldMk cId="100557657" sldId="265"/>
            <ac:picMk id="5" creationId="{858C3373-3FB2-4C4F-BDB2-FAC1DBC16082}"/>
          </ac:picMkLst>
        </pc:picChg>
      </pc:sldChg>
    </pc:docChg>
  </pc:docChgLst>
  <pc:docChgLst>
    <pc:chgData name="Kumar, Vishwanatham Kishor (Cognizant)" userId="f25936ab-ed18-4ef5-a081-9fd56b573dac" providerId="ADAL" clId="{BB02876D-D58E-4EE4-ACD0-0B7A93C1C3D7}"/>
    <pc:docChg chg="modSld">
      <pc:chgData name="Kumar, Vishwanatham Kishor (Cognizant)" userId="f25936ab-ed18-4ef5-a081-9fd56b573dac" providerId="ADAL" clId="{BB02876D-D58E-4EE4-ACD0-0B7A93C1C3D7}" dt="2022-09-21T15:12:25.396" v="0" actId="1076"/>
      <pc:docMkLst>
        <pc:docMk/>
      </pc:docMkLst>
      <pc:sldChg chg="modSp mod">
        <pc:chgData name="Kumar, Vishwanatham Kishor (Cognizant)" userId="f25936ab-ed18-4ef5-a081-9fd56b573dac" providerId="ADAL" clId="{BB02876D-D58E-4EE4-ACD0-0B7A93C1C3D7}" dt="2022-09-21T15:12:25.396" v="0" actId="1076"/>
        <pc:sldMkLst>
          <pc:docMk/>
          <pc:sldMk cId="3966347917" sldId="259"/>
        </pc:sldMkLst>
        <pc:picChg chg="mod">
          <ac:chgData name="Kumar, Vishwanatham Kishor (Cognizant)" userId="f25936ab-ed18-4ef5-a081-9fd56b573dac" providerId="ADAL" clId="{BB02876D-D58E-4EE4-ACD0-0B7A93C1C3D7}" dt="2022-09-21T15:12:25.396" v="0" actId="1076"/>
          <ac:picMkLst>
            <pc:docMk/>
            <pc:sldMk cId="3966347917" sldId="259"/>
            <ac:picMk id="5" creationId="{373BDFEA-6BC7-498E-8EA6-48D63FCECE04}"/>
          </ac:picMkLst>
        </pc:picChg>
      </pc:sldChg>
    </pc:docChg>
  </pc:docChgLst>
  <pc:docChgLst>
    <pc:chgData name="Kumar, Vishwanatham Kishor (Cognizant)" userId="f25936ab-ed18-4ef5-a081-9fd56b573dac" providerId="ADAL" clId="{F87121FC-4F04-4E69-9AD2-BF425377A042}"/>
    <pc:docChg chg="modSld">
      <pc:chgData name="Kumar, Vishwanatham Kishor (Cognizant)" userId="f25936ab-ed18-4ef5-a081-9fd56b573dac" providerId="ADAL" clId="{F87121FC-4F04-4E69-9AD2-BF425377A042}" dt="2022-08-15T13:41:47.003" v="0" actId="1076"/>
      <pc:docMkLst>
        <pc:docMk/>
      </pc:docMkLst>
      <pc:sldChg chg="modSp mod">
        <pc:chgData name="Kumar, Vishwanatham Kishor (Cognizant)" userId="f25936ab-ed18-4ef5-a081-9fd56b573dac" providerId="ADAL" clId="{F87121FC-4F04-4E69-9AD2-BF425377A042}" dt="2022-08-15T13:41:47.003" v="0" actId="1076"/>
        <pc:sldMkLst>
          <pc:docMk/>
          <pc:sldMk cId="100557657" sldId="265"/>
        </pc:sldMkLst>
        <pc:picChg chg="mod">
          <ac:chgData name="Kumar, Vishwanatham Kishor (Cognizant)" userId="f25936ab-ed18-4ef5-a081-9fd56b573dac" providerId="ADAL" clId="{F87121FC-4F04-4E69-9AD2-BF425377A042}" dt="2022-08-15T13:41:47.003" v="0" actId="1076"/>
          <ac:picMkLst>
            <pc:docMk/>
            <pc:sldMk cId="100557657" sldId="265"/>
            <ac:picMk id="5" creationId="{858C3373-3FB2-4C4F-BDB2-FAC1DBC1608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487F1-C620-4172-B0AD-0C703CDF16C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C138CA-F8ED-4622-92BC-C9CFCFD2F616}">
      <dgm:prSet/>
      <dgm:spPr/>
      <dgm:t>
        <a:bodyPr/>
        <a:lstStyle/>
        <a:p>
          <a:pPr>
            <a:defRPr cap="all"/>
          </a:pPr>
          <a:r>
            <a:rPr lang="en-US" dirty="0"/>
            <a:t>IT company expectations</a:t>
          </a:r>
        </a:p>
      </dgm:t>
    </dgm:pt>
    <dgm:pt modelId="{6DBC0DB6-2AC3-429B-9712-DB6060DF6811}" type="parTrans" cxnId="{9E04C427-6124-4F5F-BF03-1C296C787920}">
      <dgm:prSet/>
      <dgm:spPr/>
      <dgm:t>
        <a:bodyPr/>
        <a:lstStyle/>
        <a:p>
          <a:endParaRPr lang="en-US"/>
        </a:p>
      </dgm:t>
    </dgm:pt>
    <dgm:pt modelId="{D4DE2B8E-3B3D-4451-95BF-80C1AFBFF84C}" type="sibTrans" cxnId="{9E04C427-6124-4F5F-BF03-1C296C787920}">
      <dgm:prSet/>
      <dgm:spPr/>
      <dgm:t>
        <a:bodyPr/>
        <a:lstStyle/>
        <a:p>
          <a:endParaRPr lang="en-US"/>
        </a:p>
      </dgm:t>
    </dgm:pt>
    <dgm:pt modelId="{5B3E871F-8CA0-49E2-953D-A4089F88D78E}">
      <dgm:prSet/>
      <dgm:spPr/>
      <dgm:t>
        <a:bodyPr/>
        <a:lstStyle/>
        <a:p>
          <a:pPr>
            <a:defRPr cap="all"/>
          </a:pPr>
          <a:r>
            <a:rPr lang="en-US"/>
            <a:t>Learning Path</a:t>
          </a:r>
        </a:p>
      </dgm:t>
    </dgm:pt>
    <dgm:pt modelId="{8085FF1E-E67D-41FB-85E8-940027DFE91E}" type="parTrans" cxnId="{C7F463DA-EFF6-4E5D-93F8-5860AADF4C78}">
      <dgm:prSet/>
      <dgm:spPr/>
      <dgm:t>
        <a:bodyPr/>
        <a:lstStyle/>
        <a:p>
          <a:endParaRPr lang="en-US"/>
        </a:p>
      </dgm:t>
    </dgm:pt>
    <dgm:pt modelId="{8F6448F0-1B6F-44BF-8022-8757774EE43E}" type="sibTrans" cxnId="{C7F463DA-EFF6-4E5D-93F8-5860AADF4C78}">
      <dgm:prSet/>
      <dgm:spPr/>
      <dgm:t>
        <a:bodyPr/>
        <a:lstStyle/>
        <a:p>
          <a:endParaRPr lang="en-US"/>
        </a:p>
      </dgm:t>
    </dgm:pt>
    <dgm:pt modelId="{646C63D7-1A5C-4AA9-9A2B-1405F70D16C4}">
      <dgm:prSet/>
      <dgm:spPr/>
      <dgm:t>
        <a:bodyPr/>
        <a:lstStyle/>
        <a:p>
          <a:pPr>
            <a:defRPr cap="all"/>
          </a:pPr>
          <a:r>
            <a:rPr lang="en-US"/>
            <a:t>Syllabus</a:t>
          </a:r>
        </a:p>
      </dgm:t>
    </dgm:pt>
    <dgm:pt modelId="{9C3AD6A2-47C3-48C4-B942-22DCFC336EF9}" type="parTrans" cxnId="{16464F59-461D-4AFC-9BEA-03E177D2FB0C}">
      <dgm:prSet/>
      <dgm:spPr/>
      <dgm:t>
        <a:bodyPr/>
        <a:lstStyle/>
        <a:p>
          <a:endParaRPr lang="en-US"/>
        </a:p>
      </dgm:t>
    </dgm:pt>
    <dgm:pt modelId="{BC11A4AA-A1BE-418A-96B9-EF265F7BE24A}" type="sibTrans" cxnId="{16464F59-461D-4AFC-9BEA-03E177D2FB0C}">
      <dgm:prSet/>
      <dgm:spPr/>
      <dgm:t>
        <a:bodyPr/>
        <a:lstStyle/>
        <a:p>
          <a:endParaRPr lang="en-US"/>
        </a:p>
      </dgm:t>
    </dgm:pt>
    <dgm:pt modelId="{6C41D261-9642-49CB-ACB6-0CDC52614714}">
      <dgm:prSet/>
      <dgm:spPr/>
      <dgm:t>
        <a:bodyPr/>
        <a:lstStyle/>
        <a:p>
          <a:pPr>
            <a:defRPr cap="all"/>
          </a:pPr>
          <a:r>
            <a:rPr lang="en-US"/>
            <a:t>Pre-req for this course</a:t>
          </a:r>
        </a:p>
      </dgm:t>
    </dgm:pt>
    <dgm:pt modelId="{0238EC10-2C7B-4967-B2EB-6DB584F01296}" type="parTrans" cxnId="{4EAA2D74-6A76-453A-8779-2DDDDB6468DE}">
      <dgm:prSet/>
      <dgm:spPr/>
      <dgm:t>
        <a:bodyPr/>
        <a:lstStyle/>
        <a:p>
          <a:endParaRPr lang="en-US"/>
        </a:p>
      </dgm:t>
    </dgm:pt>
    <dgm:pt modelId="{89827DAA-8735-4F20-AB20-2CC7CDCBE297}" type="sibTrans" cxnId="{4EAA2D74-6A76-453A-8779-2DDDDB6468DE}">
      <dgm:prSet/>
      <dgm:spPr/>
      <dgm:t>
        <a:bodyPr/>
        <a:lstStyle/>
        <a:p>
          <a:endParaRPr lang="en-US"/>
        </a:p>
      </dgm:t>
    </dgm:pt>
    <dgm:pt modelId="{42025F11-5D2A-4604-A5E6-5C03549E4F43}">
      <dgm:prSet/>
      <dgm:spPr/>
      <dgm:t>
        <a:bodyPr/>
        <a:lstStyle/>
        <a:p>
          <a:pPr>
            <a:defRPr cap="all"/>
          </a:pPr>
          <a:r>
            <a:rPr lang="en-US"/>
            <a:t>Test lab for this course</a:t>
          </a:r>
        </a:p>
      </dgm:t>
    </dgm:pt>
    <dgm:pt modelId="{3E0D2F6B-5EEB-4354-BF06-716BD9A45E86}" type="parTrans" cxnId="{710A0083-D2A5-41AC-8FC9-62B11B06CA14}">
      <dgm:prSet/>
      <dgm:spPr/>
      <dgm:t>
        <a:bodyPr/>
        <a:lstStyle/>
        <a:p>
          <a:endParaRPr lang="en-US"/>
        </a:p>
      </dgm:t>
    </dgm:pt>
    <dgm:pt modelId="{72F2FD78-D191-409C-8EF8-3EEBB1F96ED7}" type="sibTrans" cxnId="{710A0083-D2A5-41AC-8FC9-62B11B06CA14}">
      <dgm:prSet/>
      <dgm:spPr/>
      <dgm:t>
        <a:bodyPr/>
        <a:lstStyle/>
        <a:p>
          <a:endParaRPr lang="en-US"/>
        </a:p>
      </dgm:t>
    </dgm:pt>
    <dgm:pt modelId="{3BB6514F-BBF0-4D38-AB95-93B8F0D97D68}">
      <dgm:prSet/>
      <dgm:spPr/>
      <dgm:t>
        <a:bodyPr/>
        <a:lstStyle/>
        <a:p>
          <a:pPr>
            <a:defRPr cap="all"/>
          </a:pPr>
          <a:r>
            <a:rPr lang="en-US"/>
            <a:t>Q/A</a:t>
          </a:r>
        </a:p>
      </dgm:t>
    </dgm:pt>
    <dgm:pt modelId="{9CDC67D7-70D0-47EF-B010-14483FAF93CF}" type="parTrans" cxnId="{48DFE658-F0B0-46FD-9E33-08B541512272}">
      <dgm:prSet/>
      <dgm:spPr/>
      <dgm:t>
        <a:bodyPr/>
        <a:lstStyle/>
        <a:p>
          <a:endParaRPr lang="en-US"/>
        </a:p>
      </dgm:t>
    </dgm:pt>
    <dgm:pt modelId="{A0C612A0-8DAA-494C-97BF-4E8F5A73B0E1}" type="sibTrans" cxnId="{48DFE658-F0B0-46FD-9E33-08B541512272}">
      <dgm:prSet/>
      <dgm:spPr/>
      <dgm:t>
        <a:bodyPr/>
        <a:lstStyle/>
        <a:p>
          <a:endParaRPr lang="en-US"/>
        </a:p>
      </dgm:t>
    </dgm:pt>
    <dgm:pt modelId="{6F3DD947-CB92-49C8-A1EF-C2BA26FA56D2}" type="pres">
      <dgm:prSet presAssocID="{E42487F1-C620-4172-B0AD-0C703CDF16C0}" presName="root" presStyleCnt="0">
        <dgm:presLayoutVars>
          <dgm:dir/>
          <dgm:resizeHandles val="exact"/>
        </dgm:presLayoutVars>
      </dgm:prSet>
      <dgm:spPr/>
    </dgm:pt>
    <dgm:pt modelId="{36FE7A27-C993-47C2-8891-7C31706E1F38}" type="pres">
      <dgm:prSet presAssocID="{DEC138CA-F8ED-4622-92BC-C9CFCFD2F616}" presName="compNode" presStyleCnt="0"/>
      <dgm:spPr/>
    </dgm:pt>
    <dgm:pt modelId="{7451A83A-509E-436C-B41F-4AF2701D6E29}" type="pres">
      <dgm:prSet presAssocID="{DEC138CA-F8ED-4622-92BC-C9CFCFD2F616}" presName="iconBgRect" presStyleLbl="bgShp" presStyleIdx="0" presStyleCnt="6"/>
      <dgm:spPr/>
    </dgm:pt>
    <dgm:pt modelId="{92DAE853-35CC-4B32-B215-0181AAA6E2E2}" type="pres">
      <dgm:prSet presAssocID="{DEC138CA-F8ED-4622-92BC-C9CFCFD2F61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3ECFF87F-F3DD-4EE0-A471-907474079A24}" type="pres">
      <dgm:prSet presAssocID="{DEC138CA-F8ED-4622-92BC-C9CFCFD2F616}" presName="spaceRect" presStyleCnt="0"/>
      <dgm:spPr/>
    </dgm:pt>
    <dgm:pt modelId="{A104E925-6923-42F1-94BA-FBA0055DA15C}" type="pres">
      <dgm:prSet presAssocID="{DEC138CA-F8ED-4622-92BC-C9CFCFD2F616}" presName="textRect" presStyleLbl="revTx" presStyleIdx="0" presStyleCnt="6">
        <dgm:presLayoutVars>
          <dgm:chMax val="1"/>
          <dgm:chPref val="1"/>
        </dgm:presLayoutVars>
      </dgm:prSet>
      <dgm:spPr/>
    </dgm:pt>
    <dgm:pt modelId="{83C745F3-738F-4F0B-8868-25530644EE84}" type="pres">
      <dgm:prSet presAssocID="{D4DE2B8E-3B3D-4451-95BF-80C1AFBFF84C}" presName="sibTrans" presStyleCnt="0"/>
      <dgm:spPr/>
    </dgm:pt>
    <dgm:pt modelId="{2BF52518-1E64-4CB7-98E1-BFB2B95950BB}" type="pres">
      <dgm:prSet presAssocID="{5B3E871F-8CA0-49E2-953D-A4089F88D78E}" presName="compNode" presStyleCnt="0"/>
      <dgm:spPr/>
    </dgm:pt>
    <dgm:pt modelId="{048D125A-E149-44B9-B1F4-A2BB95DB93A7}" type="pres">
      <dgm:prSet presAssocID="{5B3E871F-8CA0-49E2-953D-A4089F88D78E}" presName="iconBgRect" presStyleLbl="bgShp" presStyleIdx="1" presStyleCnt="6"/>
      <dgm:spPr/>
    </dgm:pt>
    <dgm:pt modelId="{74204D20-BBF0-4DCA-BEB6-6D5C2F33ED0C}" type="pres">
      <dgm:prSet presAssocID="{5B3E871F-8CA0-49E2-953D-A4089F88D78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8A94571F-AE8F-4235-8493-912118CC1270}" type="pres">
      <dgm:prSet presAssocID="{5B3E871F-8CA0-49E2-953D-A4089F88D78E}" presName="spaceRect" presStyleCnt="0"/>
      <dgm:spPr/>
    </dgm:pt>
    <dgm:pt modelId="{6C64C2DE-99F8-4A38-A298-0E7090FF76A2}" type="pres">
      <dgm:prSet presAssocID="{5B3E871F-8CA0-49E2-953D-A4089F88D78E}" presName="textRect" presStyleLbl="revTx" presStyleIdx="1" presStyleCnt="6">
        <dgm:presLayoutVars>
          <dgm:chMax val="1"/>
          <dgm:chPref val="1"/>
        </dgm:presLayoutVars>
      </dgm:prSet>
      <dgm:spPr/>
    </dgm:pt>
    <dgm:pt modelId="{6C3D8A3B-10F0-48B4-B8CB-073AF647F55A}" type="pres">
      <dgm:prSet presAssocID="{8F6448F0-1B6F-44BF-8022-8757774EE43E}" presName="sibTrans" presStyleCnt="0"/>
      <dgm:spPr/>
    </dgm:pt>
    <dgm:pt modelId="{102E5336-6105-4EB3-9C0C-47C4A6DAE446}" type="pres">
      <dgm:prSet presAssocID="{646C63D7-1A5C-4AA9-9A2B-1405F70D16C4}" presName="compNode" presStyleCnt="0"/>
      <dgm:spPr/>
    </dgm:pt>
    <dgm:pt modelId="{62C85C23-2CFE-4C11-ADF6-CCDCC1AE494C}" type="pres">
      <dgm:prSet presAssocID="{646C63D7-1A5C-4AA9-9A2B-1405F70D16C4}" presName="iconBgRect" presStyleLbl="bgShp" presStyleIdx="2" presStyleCnt="6"/>
      <dgm:spPr/>
    </dgm:pt>
    <dgm:pt modelId="{61840883-9F2D-4620-AED5-96B205070342}" type="pres">
      <dgm:prSet presAssocID="{646C63D7-1A5C-4AA9-9A2B-1405F70D16C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D655BB39-C89E-43A5-8445-8C7C10ADA622}" type="pres">
      <dgm:prSet presAssocID="{646C63D7-1A5C-4AA9-9A2B-1405F70D16C4}" presName="spaceRect" presStyleCnt="0"/>
      <dgm:spPr/>
    </dgm:pt>
    <dgm:pt modelId="{B5CCAFB7-CFB9-49CC-B1CB-AF8DA10C9802}" type="pres">
      <dgm:prSet presAssocID="{646C63D7-1A5C-4AA9-9A2B-1405F70D16C4}" presName="textRect" presStyleLbl="revTx" presStyleIdx="2" presStyleCnt="6">
        <dgm:presLayoutVars>
          <dgm:chMax val="1"/>
          <dgm:chPref val="1"/>
        </dgm:presLayoutVars>
      </dgm:prSet>
      <dgm:spPr/>
    </dgm:pt>
    <dgm:pt modelId="{69296371-893F-4D0C-9A1E-065A23465083}" type="pres">
      <dgm:prSet presAssocID="{BC11A4AA-A1BE-418A-96B9-EF265F7BE24A}" presName="sibTrans" presStyleCnt="0"/>
      <dgm:spPr/>
    </dgm:pt>
    <dgm:pt modelId="{D2D6BF7B-7E83-4649-B9C9-E63408CE92E1}" type="pres">
      <dgm:prSet presAssocID="{6C41D261-9642-49CB-ACB6-0CDC52614714}" presName="compNode" presStyleCnt="0"/>
      <dgm:spPr/>
    </dgm:pt>
    <dgm:pt modelId="{916B2048-B730-4907-9EBA-C527D6A394BB}" type="pres">
      <dgm:prSet presAssocID="{6C41D261-9642-49CB-ACB6-0CDC52614714}" presName="iconBgRect" presStyleLbl="bgShp" presStyleIdx="3" presStyleCnt="6"/>
      <dgm:spPr/>
    </dgm:pt>
    <dgm:pt modelId="{AC20C82B-9171-4BA3-8858-86A7BC3940A5}" type="pres">
      <dgm:prSet presAssocID="{6C41D261-9642-49CB-ACB6-0CDC5261471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72E83FFD-CDBE-4725-8D46-FA5DB2C3A103}" type="pres">
      <dgm:prSet presAssocID="{6C41D261-9642-49CB-ACB6-0CDC52614714}" presName="spaceRect" presStyleCnt="0"/>
      <dgm:spPr/>
    </dgm:pt>
    <dgm:pt modelId="{26D90433-69EA-4CD7-B16D-88461CA6D9A9}" type="pres">
      <dgm:prSet presAssocID="{6C41D261-9642-49CB-ACB6-0CDC52614714}" presName="textRect" presStyleLbl="revTx" presStyleIdx="3" presStyleCnt="6">
        <dgm:presLayoutVars>
          <dgm:chMax val="1"/>
          <dgm:chPref val="1"/>
        </dgm:presLayoutVars>
      </dgm:prSet>
      <dgm:spPr/>
    </dgm:pt>
    <dgm:pt modelId="{3DFEF2AC-7BC5-4266-AA55-AB464591683C}" type="pres">
      <dgm:prSet presAssocID="{89827DAA-8735-4F20-AB20-2CC7CDCBE297}" presName="sibTrans" presStyleCnt="0"/>
      <dgm:spPr/>
    </dgm:pt>
    <dgm:pt modelId="{FE16ABC1-6998-4404-914E-DB8DD69B4426}" type="pres">
      <dgm:prSet presAssocID="{42025F11-5D2A-4604-A5E6-5C03549E4F43}" presName="compNode" presStyleCnt="0"/>
      <dgm:spPr/>
    </dgm:pt>
    <dgm:pt modelId="{A191E0BC-ACDA-4C9A-9ABD-705B3DE4E33F}" type="pres">
      <dgm:prSet presAssocID="{42025F11-5D2A-4604-A5E6-5C03549E4F43}" presName="iconBgRect" presStyleLbl="bgShp" presStyleIdx="4" presStyleCnt="6"/>
      <dgm:spPr/>
    </dgm:pt>
    <dgm:pt modelId="{FE71D8C5-F5F6-452C-B4D8-39BCCFE25420}" type="pres">
      <dgm:prSet presAssocID="{42025F11-5D2A-4604-A5E6-5C03549E4F4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15B1BEA1-727B-45EA-8946-4969C8082DBD}" type="pres">
      <dgm:prSet presAssocID="{42025F11-5D2A-4604-A5E6-5C03549E4F43}" presName="spaceRect" presStyleCnt="0"/>
      <dgm:spPr/>
    </dgm:pt>
    <dgm:pt modelId="{BCA53955-C03C-4653-B926-A4684FE9618F}" type="pres">
      <dgm:prSet presAssocID="{42025F11-5D2A-4604-A5E6-5C03549E4F43}" presName="textRect" presStyleLbl="revTx" presStyleIdx="4" presStyleCnt="6">
        <dgm:presLayoutVars>
          <dgm:chMax val="1"/>
          <dgm:chPref val="1"/>
        </dgm:presLayoutVars>
      </dgm:prSet>
      <dgm:spPr/>
    </dgm:pt>
    <dgm:pt modelId="{363D165C-47B5-49C2-BE96-433B5E032E73}" type="pres">
      <dgm:prSet presAssocID="{72F2FD78-D191-409C-8EF8-3EEBB1F96ED7}" presName="sibTrans" presStyleCnt="0"/>
      <dgm:spPr/>
    </dgm:pt>
    <dgm:pt modelId="{6E4E6008-AE53-4871-BE4F-BB433F394F61}" type="pres">
      <dgm:prSet presAssocID="{3BB6514F-BBF0-4D38-AB95-93B8F0D97D68}" presName="compNode" presStyleCnt="0"/>
      <dgm:spPr/>
    </dgm:pt>
    <dgm:pt modelId="{B9E3EBBB-4E83-4CCE-887C-C4EAD1C6266F}" type="pres">
      <dgm:prSet presAssocID="{3BB6514F-BBF0-4D38-AB95-93B8F0D97D68}" presName="iconBgRect" presStyleLbl="bgShp" presStyleIdx="5" presStyleCnt="6"/>
      <dgm:spPr/>
    </dgm:pt>
    <dgm:pt modelId="{C1C967BF-86B2-4DBA-8CC9-2904F491672A}" type="pres">
      <dgm:prSet presAssocID="{3BB6514F-BBF0-4D38-AB95-93B8F0D97D6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C25CD89-A683-4978-A4D3-033E46A61240}" type="pres">
      <dgm:prSet presAssocID="{3BB6514F-BBF0-4D38-AB95-93B8F0D97D68}" presName="spaceRect" presStyleCnt="0"/>
      <dgm:spPr/>
    </dgm:pt>
    <dgm:pt modelId="{7CA2C30E-6011-4451-8152-A8213E3B7EF7}" type="pres">
      <dgm:prSet presAssocID="{3BB6514F-BBF0-4D38-AB95-93B8F0D97D6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B520D0A-C113-4740-85E4-FBDEC69810EF}" type="presOf" srcId="{42025F11-5D2A-4604-A5E6-5C03549E4F43}" destId="{BCA53955-C03C-4653-B926-A4684FE9618F}" srcOrd="0" destOrd="0" presId="urn:microsoft.com/office/officeart/2018/5/layout/IconCircleLabelList"/>
    <dgm:cxn modelId="{07CE0C1B-B4D3-4F01-835E-FF5C286C3228}" type="presOf" srcId="{E42487F1-C620-4172-B0AD-0C703CDF16C0}" destId="{6F3DD947-CB92-49C8-A1EF-C2BA26FA56D2}" srcOrd="0" destOrd="0" presId="urn:microsoft.com/office/officeart/2018/5/layout/IconCircleLabelList"/>
    <dgm:cxn modelId="{9E04C427-6124-4F5F-BF03-1C296C787920}" srcId="{E42487F1-C620-4172-B0AD-0C703CDF16C0}" destId="{DEC138CA-F8ED-4622-92BC-C9CFCFD2F616}" srcOrd="0" destOrd="0" parTransId="{6DBC0DB6-2AC3-429B-9712-DB6060DF6811}" sibTransId="{D4DE2B8E-3B3D-4451-95BF-80C1AFBFF84C}"/>
    <dgm:cxn modelId="{1A415649-A89E-4213-B920-27C2BEA6BC32}" type="presOf" srcId="{DEC138CA-F8ED-4622-92BC-C9CFCFD2F616}" destId="{A104E925-6923-42F1-94BA-FBA0055DA15C}" srcOrd="0" destOrd="0" presId="urn:microsoft.com/office/officeart/2018/5/layout/IconCircleLabelList"/>
    <dgm:cxn modelId="{F354156F-D4CC-4F70-AC59-8C2A8FE4E156}" type="presOf" srcId="{5B3E871F-8CA0-49E2-953D-A4089F88D78E}" destId="{6C64C2DE-99F8-4A38-A298-0E7090FF76A2}" srcOrd="0" destOrd="0" presId="urn:microsoft.com/office/officeart/2018/5/layout/IconCircleLabelList"/>
    <dgm:cxn modelId="{4EAA2D74-6A76-453A-8779-2DDDDB6468DE}" srcId="{E42487F1-C620-4172-B0AD-0C703CDF16C0}" destId="{6C41D261-9642-49CB-ACB6-0CDC52614714}" srcOrd="3" destOrd="0" parTransId="{0238EC10-2C7B-4967-B2EB-6DB584F01296}" sibTransId="{89827DAA-8735-4F20-AB20-2CC7CDCBE297}"/>
    <dgm:cxn modelId="{48DFE658-F0B0-46FD-9E33-08B541512272}" srcId="{E42487F1-C620-4172-B0AD-0C703CDF16C0}" destId="{3BB6514F-BBF0-4D38-AB95-93B8F0D97D68}" srcOrd="5" destOrd="0" parTransId="{9CDC67D7-70D0-47EF-B010-14483FAF93CF}" sibTransId="{A0C612A0-8DAA-494C-97BF-4E8F5A73B0E1}"/>
    <dgm:cxn modelId="{16464F59-461D-4AFC-9BEA-03E177D2FB0C}" srcId="{E42487F1-C620-4172-B0AD-0C703CDF16C0}" destId="{646C63D7-1A5C-4AA9-9A2B-1405F70D16C4}" srcOrd="2" destOrd="0" parTransId="{9C3AD6A2-47C3-48C4-B942-22DCFC336EF9}" sibTransId="{BC11A4AA-A1BE-418A-96B9-EF265F7BE24A}"/>
    <dgm:cxn modelId="{FDBD8F82-FBAF-442E-A345-661DA3FA7010}" type="presOf" srcId="{6C41D261-9642-49CB-ACB6-0CDC52614714}" destId="{26D90433-69EA-4CD7-B16D-88461CA6D9A9}" srcOrd="0" destOrd="0" presId="urn:microsoft.com/office/officeart/2018/5/layout/IconCircleLabelList"/>
    <dgm:cxn modelId="{710A0083-D2A5-41AC-8FC9-62B11B06CA14}" srcId="{E42487F1-C620-4172-B0AD-0C703CDF16C0}" destId="{42025F11-5D2A-4604-A5E6-5C03549E4F43}" srcOrd="4" destOrd="0" parTransId="{3E0D2F6B-5EEB-4354-BF06-716BD9A45E86}" sibTransId="{72F2FD78-D191-409C-8EF8-3EEBB1F96ED7}"/>
    <dgm:cxn modelId="{D4A25D94-EB1E-43AB-B3A1-731BC95D94A0}" type="presOf" srcId="{646C63D7-1A5C-4AA9-9A2B-1405F70D16C4}" destId="{B5CCAFB7-CFB9-49CC-B1CB-AF8DA10C9802}" srcOrd="0" destOrd="0" presId="urn:microsoft.com/office/officeart/2018/5/layout/IconCircleLabelList"/>
    <dgm:cxn modelId="{125D3198-F36C-4992-B0CC-9A052CD2B6AA}" type="presOf" srcId="{3BB6514F-BBF0-4D38-AB95-93B8F0D97D68}" destId="{7CA2C30E-6011-4451-8152-A8213E3B7EF7}" srcOrd="0" destOrd="0" presId="urn:microsoft.com/office/officeart/2018/5/layout/IconCircleLabelList"/>
    <dgm:cxn modelId="{C7F463DA-EFF6-4E5D-93F8-5860AADF4C78}" srcId="{E42487F1-C620-4172-B0AD-0C703CDF16C0}" destId="{5B3E871F-8CA0-49E2-953D-A4089F88D78E}" srcOrd="1" destOrd="0" parTransId="{8085FF1E-E67D-41FB-85E8-940027DFE91E}" sibTransId="{8F6448F0-1B6F-44BF-8022-8757774EE43E}"/>
    <dgm:cxn modelId="{C93EFD90-3B99-40E3-8A13-CA5C052BC4F0}" type="presParOf" srcId="{6F3DD947-CB92-49C8-A1EF-C2BA26FA56D2}" destId="{36FE7A27-C993-47C2-8891-7C31706E1F38}" srcOrd="0" destOrd="0" presId="urn:microsoft.com/office/officeart/2018/5/layout/IconCircleLabelList"/>
    <dgm:cxn modelId="{DDA66203-878D-47D6-9F91-1E4750BFDB59}" type="presParOf" srcId="{36FE7A27-C993-47C2-8891-7C31706E1F38}" destId="{7451A83A-509E-436C-B41F-4AF2701D6E29}" srcOrd="0" destOrd="0" presId="urn:microsoft.com/office/officeart/2018/5/layout/IconCircleLabelList"/>
    <dgm:cxn modelId="{3A60E949-6DCB-4C76-9898-B4C35BB9C0FD}" type="presParOf" srcId="{36FE7A27-C993-47C2-8891-7C31706E1F38}" destId="{92DAE853-35CC-4B32-B215-0181AAA6E2E2}" srcOrd="1" destOrd="0" presId="urn:microsoft.com/office/officeart/2018/5/layout/IconCircleLabelList"/>
    <dgm:cxn modelId="{80F7A2B3-E9DE-4C7D-AB0E-79F7D3A17224}" type="presParOf" srcId="{36FE7A27-C993-47C2-8891-7C31706E1F38}" destId="{3ECFF87F-F3DD-4EE0-A471-907474079A24}" srcOrd="2" destOrd="0" presId="urn:microsoft.com/office/officeart/2018/5/layout/IconCircleLabelList"/>
    <dgm:cxn modelId="{59E1F9AC-FDC5-4FCF-86F9-88E05C5D4D2A}" type="presParOf" srcId="{36FE7A27-C993-47C2-8891-7C31706E1F38}" destId="{A104E925-6923-42F1-94BA-FBA0055DA15C}" srcOrd="3" destOrd="0" presId="urn:microsoft.com/office/officeart/2018/5/layout/IconCircleLabelList"/>
    <dgm:cxn modelId="{416BC1F0-4DC6-4E8D-BC75-940BCE102B70}" type="presParOf" srcId="{6F3DD947-CB92-49C8-A1EF-C2BA26FA56D2}" destId="{83C745F3-738F-4F0B-8868-25530644EE84}" srcOrd="1" destOrd="0" presId="urn:microsoft.com/office/officeart/2018/5/layout/IconCircleLabelList"/>
    <dgm:cxn modelId="{A3608F40-021B-4E02-8CEA-27D804F01453}" type="presParOf" srcId="{6F3DD947-CB92-49C8-A1EF-C2BA26FA56D2}" destId="{2BF52518-1E64-4CB7-98E1-BFB2B95950BB}" srcOrd="2" destOrd="0" presId="urn:microsoft.com/office/officeart/2018/5/layout/IconCircleLabelList"/>
    <dgm:cxn modelId="{E81137EC-F6FD-4C0F-B7F1-C09E695CA670}" type="presParOf" srcId="{2BF52518-1E64-4CB7-98E1-BFB2B95950BB}" destId="{048D125A-E149-44B9-B1F4-A2BB95DB93A7}" srcOrd="0" destOrd="0" presId="urn:microsoft.com/office/officeart/2018/5/layout/IconCircleLabelList"/>
    <dgm:cxn modelId="{1DD39798-FDA4-4D8F-B604-8DB6B544522F}" type="presParOf" srcId="{2BF52518-1E64-4CB7-98E1-BFB2B95950BB}" destId="{74204D20-BBF0-4DCA-BEB6-6D5C2F33ED0C}" srcOrd="1" destOrd="0" presId="urn:microsoft.com/office/officeart/2018/5/layout/IconCircleLabelList"/>
    <dgm:cxn modelId="{E2540ABB-54C6-419A-ADBD-FB981C5C791E}" type="presParOf" srcId="{2BF52518-1E64-4CB7-98E1-BFB2B95950BB}" destId="{8A94571F-AE8F-4235-8493-912118CC1270}" srcOrd="2" destOrd="0" presId="urn:microsoft.com/office/officeart/2018/5/layout/IconCircleLabelList"/>
    <dgm:cxn modelId="{328E26C3-734B-4FC7-8769-DED3FEB5B357}" type="presParOf" srcId="{2BF52518-1E64-4CB7-98E1-BFB2B95950BB}" destId="{6C64C2DE-99F8-4A38-A298-0E7090FF76A2}" srcOrd="3" destOrd="0" presId="urn:microsoft.com/office/officeart/2018/5/layout/IconCircleLabelList"/>
    <dgm:cxn modelId="{8E88772E-0067-41F6-B18E-0F8C863E5788}" type="presParOf" srcId="{6F3DD947-CB92-49C8-A1EF-C2BA26FA56D2}" destId="{6C3D8A3B-10F0-48B4-B8CB-073AF647F55A}" srcOrd="3" destOrd="0" presId="urn:microsoft.com/office/officeart/2018/5/layout/IconCircleLabelList"/>
    <dgm:cxn modelId="{8C0AA1C5-5B56-41D3-BB49-F9480B56E072}" type="presParOf" srcId="{6F3DD947-CB92-49C8-A1EF-C2BA26FA56D2}" destId="{102E5336-6105-4EB3-9C0C-47C4A6DAE446}" srcOrd="4" destOrd="0" presId="urn:microsoft.com/office/officeart/2018/5/layout/IconCircleLabelList"/>
    <dgm:cxn modelId="{84D1E978-DCC3-4201-989C-A069FD9EDDE6}" type="presParOf" srcId="{102E5336-6105-4EB3-9C0C-47C4A6DAE446}" destId="{62C85C23-2CFE-4C11-ADF6-CCDCC1AE494C}" srcOrd="0" destOrd="0" presId="urn:microsoft.com/office/officeart/2018/5/layout/IconCircleLabelList"/>
    <dgm:cxn modelId="{BB30B15C-F430-40B1-A5D9-7BC682674E76}" type="presParOf" srcId="{102E5336-6105-4EB3-9C0C-47C4A6DAE446}" destId="{61840883-9F2D-4620-AED5-96B205070342}" srcOrd="1" destOrd="0" presId="urn:microsoft.com/office/officeart/2018/5/layout/IconCircleLabelList"/>
    <dgm:cxn modelId="{C97BA323-7ED4-4C1D-834A-A7FCBD0186B1}" type="presParOf" srcId="{102E5336-6105-4EB3-9C0C-47C4A6DAE446}" destId="{D655BB39-C89E-43A5-8445-8C7C10ADA622}" srcOrd="2" destOrd="0" presId="urn:microsoft.com/office/officeart/2018/5/layout/IconCircleLabelList"/>
    <dgm:cxn modelId="{AF1AE7DD-305F-49F3-85F0-CF508A6C7C52}" type="presParOf" srcId="{102E5336-6105-4EB3-9C0C-47C4A6DAE446}" destId="{B5CCAFB7-CFB9-49CC-B1CB-AF8DA10C9802}" srcOrd="3" destOrd="0" presId="urn:microsoft.com/office/officeart/2018/5/layout/IconCircleLabelList"/>
    <dgm:cxn modelId="{E4C44DBE-CC8B-47ED-AEDA-18AC992D3D16}" type="presParOf" srcId="{6F3DD947-CB92-49C8-A1EF-C2BA26FA56D2}" destId="{69296371-893F-4D0C-9A1E-065A23465083}" srcOrd="5" destOrd="0" presId="urn:microsoft.com/office/officeart/2018/5/layout/IconCircleLabelList"/>
    <dgm:cxn modelId="{9007922F-B3C5-4B82-BC5D-09706464E1DB}" type="presParOf" srcId="{6F3DD947-CB92-49C8-A1EF-C2BA26FA56D2}" destId="{D2D6BF7B-7E83-4649-B9C9-E63408CE92E1}" srcOrd="6" destOrd="0" presId="urn:microsoft.com/office/officeart/2018/5/layout/IconCircleLabelList"/>
    <dgm:cxn modelId="{481EA6DB-C0A5-4FF1-BA91-7C1612BB3377}" type="presParOf" srcId="{D2D6BF7B-7E83-4649-B9C9-E63408CE92E1}" destId="{916B2048-B730-4907-9EBA-C527D6A394BB}" srcOrd="0" destOrd="0" presId="urn:microsoft.com/office/officeart/2018/5/layout/IconCircleLabelList"/>
    <dgm:cxn modelId="{A3491B78-CCB2-42C2-90F5-39BAAB973A16}" type="presParOf" srcId="{D2D6BF7B-7E83-4649-B9C9-E63408CE92E1}" destId="{AC20C82B-9171-4BA3-8858-86A7BC3940A5}" srcOrd="1" destOrd="0" presId="urn:microsoft.com/office/officeart/2018/5/layout/IconCircleLabelList"/>
    <dgm:cxn modelId="{83BDF436-1145-448F-A85E-5786A9FF5E19}" type="presParOf" srcId="{D2D6BF7B-7E83-4649-B9C9-E63408CE92E1}" destId="{72E83FFD-CDBE-4725-8D46-FA5DB2C3A103}" srcOrd="2" destOrd="0" presId="urn:microsoft.com/office/officeart/2018/5/layout/IconCircleLabelList"/>
    <dgm:cxn modelId="{82889A25-8699-4FE4-A55A-B6A0651D8E0D}" type="presParOf" srcId="{D2D6BF7B-7E83-4649-B9C9-E63408CE92E1}" destId="{26D90433-69EA-4CD7-B16D-88461CA6D9A9}" srcOrd="3" destOrd="0" presId="urn:microsoft.com/office/officeart/2018/5/layout/IconCircleLabelList"/>
    <dgm:cxn modelId="{105C6E98-ABC1-40CE-B8A3-BD5EB4249FFD}" type="presParOf" srcId="{6F3DD947-CB92-49C8-A1EF-C2BA26FA56D2}" destId="{3DFEF2AC-7BC5-4266-AA55-AB464591683C}" srcOrd="7" destOrd="0" presId="urn:microsoft.com/office/officeart/2018/5/layout/IconCircleLabelList"/>
    <dgm:cxn modelId="{E808528B-C770-41DF-AC76-0A565A0E78EE}" type="presParOf" srcId="{6F3DD947-CB92-49C8-A1EF-C2BA26FA56D2}" destId="{FE16ABC1-6998-4404-914E-DB8DD69B4426}" srcOrd="8" destOrd="0" presId="urn:microsoft.com/office/officeart/2018/5/layout/IconCircleLabelList"/>
    <dgm:cxn modelId="{B1D2CB59-13A6-4D29-9324-71E5869A955F}" type="presParOf" srcId="{FE16ABC1-6998-4404-914E-DB8DD69B4426}" destId="{A191E0BC-ACDA-4C9A-9ABD-705B3DE4E33F}" srcOrd="0" destOrd="0" presId="urn:microsoft.com/office/officeart/2018/5/layout/IconCircleLabelList"/>
    <dgm:cxn modelId="{758C78B9-F653-4092-8C57-0560437D8C7C}" type="presParOf" srcId="{FE16ABC1-6998-4404-914E-DB8DD69B4426}" destId="{FE71D8C5-F5F6-452C-B4D8-39BCCFE25420}" srcOrd="1" destOrd="0" presId="urn:microsoft.com/office/officeart/2018/5/layout/IconCircleLabelList"/>
    <dgm:cxn modelId="{AD8E4649-F9CB-41AE-A4EB-DC32657B3AA0}" type="presParOf" srcId="{FE16ABC1-6998-4404-914E-DB8DD69B4426}" destId="{15B1BEA1-727B-45EA-8946-4969C8082DBD}" srcOrd="2" destOrd="0" presId="urn:microsoft.com/office/officeart/2018/5/layout/IconCircleLabelList"/>
    <dgm:cxn modelId="{82A72325-A2EC-42E8-896F-EB03DB79AF70}" type="presParOf" srcId="{FE16ABC1-6998-4404-914E-DB8DD69B4426}" destId="{BCA53955-C03C-4653-B926-A4684FE9618F}" srcOrd="3" destOrd="0" presId="urn:microsoft.com/office/officeart/2018/5/layout/IconCircleLabelList"/>
    <dgm:cxn modelId="{5DA6CFC2-33BB-4859-8220-E05B88024F47}" type="presParOf" srcId="{6F3DD947-CB92-49C8-A1EF-C2BA26FA56D2}" destId="{363D165C-47B5-49C2-BE96-433B5E032E73}" srcOrd="9" destOrd="0" presId="urn:microsoft.com/office/officeart/2018/5/layout/IconCircleLabelList"/>
    <dgm:cxn modelId="{B32B0992-1474-412F-8FE5-759B358C9C62}" type="presParOf" srcId="{6F3DD947-CB92-49C8-A1EF-C2BA26FA56D2}" destId="{6E4E6008-AE53-4871-BE4F-BB433F394F61}" srcOrd="10" destOrd="0" presId="urn:microsoft.com/office/officeart/2018/5/layout/IconCircleLabelList"/>
    <dgm:cxn modelId="{E2E69E44-9396-40C8-BD70-77F4E9496929}" type="presParOf" srcId="{6E4E6008-AE53-4871-BE4F-BB433F394F61}" destId="{B9E3EBBB-4E83-4CCE-887C-C4EAD1C6266F}" srcOrd="0" destOrd="0" presId="urn:microsoft.com/office/officeart/2018/5/layout/IconCircleLabelList"/>
    <dgm:cxn modelId="{D3A35B9A-BC23-48F2-AEC0-85D7E1E1E6FF}" type="presParOf" srcId="{6E4E6008-AE53-4871-BE4F-BB433F394F61}" destId="{C1C967BF-86B2-4DBA-8CC9-2904F491672A}" srcOrd="1" destOrd="0" presId="urn:microsoft.com/office/officeart/2018/5/layout/IconCircleLabelList"/>
    <dgm:cxn modelId="{0164E991-69C4-4EBC-B2A9-C8532D030899}" type="presParOf" srcId="{6E4E6008-AE53-4871-BE4F-BB433F394F61}" destId="{4C25CD89-A683-4978-A4D3-033E46A61240}" srcOrd="2" destOrd="0" presId="urn:microsoft.com/office/officeart/2018/5/layout/IconCircleLabelList"/>
    <dgm:cxn modelId="{852CF0A4-7FE3-4411-9923-4A57AC45B13F}" type="presParOf" srcId="{6E4E6008-AE53-4871-BE4F-BB433F394F61}" destId="{7CA2C30E-6011-4451-8152-A8213E3B7E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1A83A-509E-436C-B41F-4AF2701D6E29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AE853-35CC-4B32-B215-0181AAA6E2E2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E925-6923-42F1-94BA-FBA0055DA15C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IT company expectations</a:t>
          </a:r>
        </a:p>
      </dsp:txBody>
      <dsp:txXfrm>
        <a:off x="578678" y="1313725"/>
        <a:ext cx="1641796" cy="656718"/>
      </dsp:txXfrm>
    </dsp:sp>
    <dsp:sp modelId="{048D125A-E149-44B9-B1F4-A2BB95DB93A7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04D20-BBF0-4DCA-BEB6-6D5C2F33ED0C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4C2DE-99F8-4A38-A298-0E7090FF76A2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Learning Path</a:t>
          </a:r>
        </a:p>
      </dsp:txBody>
      <dsp:txXfrm>
        <a:off x="2507790" y="1313725"/>
        <a:ext cx="1641796" cy="656718"/>
      </dsp:txXfrm>
    </dsp:sp>
    <dsp:sp modelId="{62C85C23-2CFE-4C11-ADF6-CCDCC1AE494C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40883-9F2D-4620-AED5-96B205070342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CAFB7-CFB9-49CC-B1CB-AF8DA10C9802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Syllabus</a:t>
          </a:r>
        </a:p>
      </dsp:txBody>
      <dsp:txXfrm>
        <a:off x="4436901" y="1313725"/>
        <a:ext cx="1641796" cy="656718"/>
      </dsp:txXfrm>
    </dsp:sp>
    <dsp:sp modelId="{916B2048-B730-4907-9EBA-C527D6A394BB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0C82B-9171-4BA3-8858-86A7BC3940A5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90433-69EA-4CD7-B16D-88461CA6D9A9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Pre-req for this course</a:t>
          </a:r>
        </a:p>
      </dsp:txBody>
      <dsp:txXfrm>
        <a:off x="6366012" y="1313725"/>
        <a:ext cx="1641796" cy="656718"/>
      </dsp:txXfrm>
    </dsp:sp>
    <dsp:sp modelId="{A191E0BC-ACDA-4C9A-9ABD-705B3DE4E33F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1D8C5-F5F6-452C-B4D8-39BCCFE25420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53955-C03C-4653-B926-A4684FE9618F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Test lab for this course</a:t>
          </a:r>
        </a:p>
      </dsp:txBody>
      <dsp:txXfrm>
        <a:off x="8295124" y="1313725"/>
        <a:ext cx="1641796" cy="656718"/>
      </dsp:txXfrm>
    </dsp:sp>
    <dsp:sp modelId="{B9E3EBBB-4E83-4CCE-887C-C4EAD1C6266F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967BF-86B2-4DBA-8CC9-2904F491672A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2C30E-6011-4451-8152-A8213E3B7EF7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Q/A</a:t>
          </a:r>
        </a:p>
      </dsp:txBody>
      <dsp:txXfrm>
        <a:off x="443690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553C-2C7B-4302-867B-C7400F26A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6B450-CA71-44AF-921A-16AF02A31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AC55-12F3-4E87-A191-2839B36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A33-955F-4D26-B3C4-537E9DE5DC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DC75-A186-4F75-871D-8C2726DE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E9C1-0361-4009-809D-DE9DBF9D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279B-E02A-4D47-951C-21BEB33C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4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FE67-135E-4CBA-9094-2CCB9EAF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D7F5F-998D-4AEA-BA7D-1E7DE849B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3C932-B39E-49A0-9A84-87983686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A33-955F-4D26-B3C4-537E9DE5DC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88D8-94F3-42E8-9631-0892832B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44DF7-03E5-45FF-8758-160B1884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279B-E02A-4D47-951C-21BEB33C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53A12-EF91-49FB-A0EA-4E6DA3C35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9A2BA-F9BD-4B6A-9DDC-5BED1BD44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22914-9122-4D4A-AFB0-5E020D49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A33-955F-4D26-B3C4-537E9DE5DC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9187-F53E-4590-818C-A6D28B5E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5FDC-1997-4733-AC20-91897426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279B-E02A-4D47-951C-21BEB33C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D563-7E0F-4074-AD5D-D3F6F048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2F9F-4FD2-46C2-958D-C10A8D1B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86B71-313D-4C33-8495-F1144216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A33-955F-4D26-B3C4-537E9DE5DC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0B07-CDC5-42DD-A279-C6BE2D06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A01DE-31FC-407A-9CDB-FA65CECA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279B-E02A-4D47-951C-21BEB33C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CF8F-B328-4403-8164-CDFC9FEC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7C2E-A492-400F-AE04-68CCCAEE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30AD-4083-483F-B4F2-C05852C1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A33-955F-4D26-B3C4-537E9DE5DC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C7B1-B83E-4884-B263-A59C1B55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23785-5F11-4510-AD24-2CBB80D1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279B-E02A-4D47-951C-21BEB33C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6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9077-1B48-40EF-BB38-B3531BDF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8875-9DDF-4209-8BE5-554976950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CAF99-9114-46A2-92AB-FED1835B1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32249-D5DD-4BD9-B178-80511B4C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A33-955F-4D26-B3C4-537E9DE5DC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A00C2-31EB-4B42-988A-D81286B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C11C5-79BC-4B64-85D2-A9FCA34D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279B-E02A-4D47-951C-21BEB33C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5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98FC-0891-4B79-9F44-F807DE1D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0BF9B-F788-4E06-A09C-9551D1A57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527D9-D7DA-4733-A449-56AF337F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D1D9E-E2AF-46A0-9FAF-3A47C2E72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35ADA-A42F-4AD9-83CE-ACAEE9534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B2AB9-8FCA-4BF7-867A-DD0F9D41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A33-955F-4D26-B3C4-537E9DE5DC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B340D-D942-420D-9739-F4DFADFB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BC78A-43E9-4E40-8D5B-B77E840E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279B-E02A-4D47-951C-21BEB33C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9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FAD5-0595-480B-8005-2B0C0A29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63376-0190-44CA-A670-93388657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A33-955F-4D26-B3C4-537E9DE5DC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5E68F-637C-4D12-A070-7BD360D9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86A55-3B44-4458-B9AA-6CC3D07C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279B-E02A-4D47-951C-21BEB33C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7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4A7BD-D833-4AC2-B73E-8F3BEC6E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A33-955F-4D26-B3C4-537E9DE5DC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C6C89-0C23-4A07-A31C-F430E4E9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BCB68-0CCF-47AE-A200-8C4D3040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279B-E02A-4D47-951C-21BEB33C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7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4B53-EDE1-440D-BCDA-44BDD099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FCF8-DA1B-4124-9785-C24CB878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3CD77-AEEF-4BC0-A022-04A3E9AB0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3FA0F-AB92-4327-8EED-95BBA258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A33-955F-4D26-B3C4-537E9DE5DC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24010-DEFC-442D-B97A-B962E373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0ADFC-72A6-4C80-83BB-51715A07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279B-E02A-4D47-951C-21BEB33C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4819-6CFB-46AB-80E7-8A59E4ED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669A1-9EDD-4E1B-BDB8-25BA7D83E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A4FF3-A2E7-4E93-8BF3-A8B901577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8E80-7C20-4724-A979-04273ADF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EA33-955F-4D26-B3C4-537E9DE5DC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C3EB3-0D82-44F4-9B1B-8A5FEAD4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E3A93-A8B4-4A28-9DBC-73C8E016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5279B-E02A-4D47-951C-21BEB33C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32D75-64A5-4294-AEF6-B4BB20A4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D9269-02FE-4BFB-9850-DD67866B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5994C-A0B7-458B-A3EB-EB755F86D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EA33-955F-4D26-B3C4-537E9DE5DC4C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3BD1-CEDC-49C6-AC7B-19622A4E7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E6FDB-2BE4-497F-A76D-84DBAE7E5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5279B-E02A-4D47-951C-21BEB33C3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1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B95DD-375D-40A2-A852-8CFC5056F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Welcome to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98DD2-5AFB-443E-B019-A34BDDDF2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Kishor Kumar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59F3C-9584-4F18-8BD0-874FB155A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68" y="626588"/>
            <a:ext cx="11862064" cy="560482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C0BAF-BE32-41A8-9100-93AD8579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Who can take this course?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BBE1-7DD3-43EA-852A-AC7C134B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Beginners(Freshers)</a:t>
            </a:r>
          </a:p>
          <a:p>
            <a:r>
              <a:rPr lang="en-US" dirty="0"/>
              <a:t>Tester</a:t>
            </a:r>
          </a:p>
          <a:p>
            <a:r>
              <a:rPr lang="en-US" dirty="0" err="1"/>
              <a:t>Devloper</a:t>
            </a:r>
            <a:endParaRPr lang="en-US" dirty="0"/>
          </a:p>
          <a:p>
            <a:r>
              <a:rPr lang="en-US" dirty="0"/>
              <a:t>System admins</a:t>
            </a:r>
          </a:p>
          <a:p>
            <a:r>
              <a:rPr lang="en-US" dirty="0"/>
              <a:t>Project Admin</a:t>
            </a:r>
          </a:p>
          <a:p>
            <a:r>
              <a:rPr lang="en-US" dirty="0"/>
              <a:t>Anyone who have interest. </a:t>
            </a:r>
          </a:p>
          <a:p>
            <a:endParaRPr lang="en-US" dirty="0"/>
          </a:p>
          <a:p>
            <a:r>
              <a:rPr lang="en-US" dirty="0"/>
              <a:t>Note: No coding knowledge is required. </a:t>
            </a:r>
          </a:p>
        </p:txBody>
      </p:sp>
    </p:spTree>
    <p:extLst>
      <p:ext uri="{BB962C8B-B14F-4D97-AF65-F5344CB8AC3E}">
        <p14:creationId xmlns:p14="http://schemas.microsoft.com/office/powerpoint/2010/main" val="10581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2294D-C5B1-415B-8ABD-F3006911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Devops</a:t>
            </a:r>
          </a:p>
        </p:txBody>
      </p:sp>
      <p:sp>
        <p:nvSpPr>
          <p:cNvPr id="18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3AAFFE1-42E3-0FBC-0330-58AF53EE1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39777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7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2962B-ADCD-4711-AE1D-F52F2DE6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Devops?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3BAC8-4792-4D90-8B07-A54AAD6F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58" y="1552822"/>
            <a:ext cx="10444479" cy="52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3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6BFFEF-6DF5-4CCE-AA1C-6F6645FD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9E3BB3-7AE4-4D20-B820-A7BDC954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920"/>
            <a:ext cx="12192000" cy="648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0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B1779-CA2C-43F1-B5C0-40B0D9BA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Waterfall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BDFEA-6BC7-498E-8EA6-48D63FCEC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226" y="418465"/>
            <a:ext cx="9097774" cy="61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4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C3373-3FB2-4C4F-BDB2-FAC1DBC16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665" y="367007"/>
            <a:ext cx="9649504" cy="606708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2AD7B-97B5-47E6-A124-C674A5348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1175"/>
            <a:ext cx="12462686" cy="5664521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7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9EEA-57AD-4F44-BD13-C5AAE62C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EDB1-1F12-426B-82F9-1E157BEE5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releases</a:t>
            </a:r>
          </a:p>
          <a:p>
            <a:r>
              <a:rPr lang="en-US" dirty="0"/>
              <a:t>Client requirement can be done</a:t>
            </a:r>
          </a:p>
          <a:p>
            <a:r>
              <a:rPr lang="en-US" dirty="0"/>
              <a:t>Development and testing can be done parallelly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  Challenges of Ops Team:</a:t>
            </a:r>
          </a:p>
          <a:p>
            <a:r>
              <a:rPr lang="en-US" dirty="0"/>
              <a:t> Deployment is Manual </a:t>
            </a:r>
          </a:p>
        </p:txBody>
      </p:sp>
    </p:spTree>
    <p:extLst>
      <p:ext uri="{BB962C8B-B14F-4D97-AF65-F5344CB8AC3E}">
        <p14:creationId xmlns:p14="http://schemas.microsoft.com/office/powerpoint/2010/main" val="40944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88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Welcome to Devops</vt:lpstr>
      <vt:lpstr>Who can take this course?</vt:lpstr>
      <vt:lpstr>Why Devops</vt:lpstr>
      <vt:lpstr>What is Devops?</vt:lpstr>
      <vt:lpstr>PowerPoint Presentation</vt:lpstr>
      <vt:lpstr>Waterfall Model</vt:lpstr>
      <vt:lpstr>PowerPoint Presentation</vt:lpstr>
      <vt:lpstr>PowerPoint Presentation</vt:lpstr>
      <vt:lpstr>Advantages of Agile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Devops</dc:title>
  <dc:creator>Kumar, Vishwanatham Kishor (Cognizant)</dc:creator>
  <cp:lastModifiedBy>abcd ki</cp:lastModifiedBy>
  <cp:revision>2</cp:revision>
  <dcterms:created xsi:type="dcterms:W3CDTF">2022-07-22T16:37:41Z</dcterms:created>
  <dcterms:modified xsi:type="dcterms:W3CDTF">2023-03-09T15:37:41Z</dcterms:modified>
</cp:coreProperties>
</file>