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5" r:id="rId4"/>
    <p:sldMasterId id="214748369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12192000"/>
  <p:notesSz cx="6858000" cy="9144000"/>
  <p:embeddedFontLst>
    <p:embeddedFont>
      <p:font typeface="IBM Plex Sans"/>
      <p:regular r:id="rId26"/>
      <p:bold r:id="rId27"/>
      <p:italic r:id="rId28"/>
      <p:boldItalic r:id="rId29"/>
    </p:embeddedFont>
    <p:embeddedFont>
      <p:font typeface="Roboto Medium"/>
      <p:regular r:id="rId30"/>
      <p:bold r:id="rId31"/>
      <p:italic r:id="rId32"/>
      <p:boldItalic r:id="rId33"/>
    </p:embeddedFont>
    <p:embeddedFont>
      <p:font typeface="Roboto"/>
      <p:regular r:id="rId34"/>
      <p:bold r:id="rId35"/>
      <p:italic r:id="rId36"/>
      <p:boldItalic r:id="rId37"/>
    </p:embeddedFont>
    <p:embeddedFont>
      <p:font typeface="IBM Plex Sans SemiBold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pos="483">
          <p15:clr>
            <a:srgbClr val="A4A3A4"/>
          </p15:clr>
        </p15:guide>
        <p15:guide id="3" orient="horz" pos="436">
          <p15:clr>
            <a:srgbClr val="A4A3A4"/>
          </p15:clr>
        </p15:guide>
        <p15:guide id="4" orient="horz" pos="3793">
          <p15:clr>
            <a:srgbClr val="A4A3A4"/>
          </p15:clr>
        </p15:guide>
        <p15:guide id="5" pos="7197">
          <p15:clr>
            <a:srgbClr val="A4A3A4"/>
          </p15:clr>
        </p15:guide>
        <p15:guide id="6" pos="2162">
          <p15:clr>
            <a:srgbClr val="A4A3A4"/>
          </p15:clr>
        </p15:guide>
        <p15:guide id="7" pos="3341">
          <p15:clr>
            <a:srgbClr val="A4A3A4"/>
          </p15:clr>
        </p15:guide>
        <p15:guide id="8" pos="43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483"/>
        <p:guide pos="436" orient="horz"/>
        <p:guide pos="3793" orient="horz"/>
        <p:guide pos="7197"/>
        <p:guide pos="2162"/>
        <p:guide pos="3341"/>
        <p:guide pos="43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BMPlexSansSemiBold-italic.fntdata"/><Relationship Id="rId20" Type="http://schemas.openxmlformats.org/officeDocument/2006/relationships/slide" Target="slides/slide14.xml"/><Relationship Id="rId41" Type="http://schemas.openxmlformats.org/officeDocument/2006/relationships/font" Target="fonts/IBMPlexSansSemiBold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BMPlexSans-regular.fntdata"/><Relationship Id="rId25" Type="http://schemas.openxmlformats.org/officeDocument/2006/relationships/slide" Target="slides/slide19.xml"/><Relationship Id="rId28" Type="http://schemas.openxmlformats.org/officeDocument/2006/relationships/font" Target="fonts/IBMPlexSans-italic.fntdata"/><Relationship Id="rId27" Type="http://schemas.openxmlformats.org/officeDocument/2006/relationships/font" Target="fonts/IBMPlex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IBMPlex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edium-bold.fntdata"/><Relationship Id="rId30" Type="http://schemas.openxmlformats.org/officeDocument/2006/relationships/font" Target="fonts/RobotoMedium-regular.fntdata"/><Relationship Id="rId11" Type="http://schemas.openxmlformats.org/officeDocument/2006/relationships/slide" Target="slides/slide5.xml"/><Relationship Id="rId33" Type="http://schemas.openxmlformats.org/officeDocument/2006/relationships/font" Target="fonts/RobotoMedium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Medium-italic.fntdata"/><Relationship Id="rId13" Type="http://schemas.openxmlformats.org/officeDocument/2006/relationships/slide" Target="slides/slide7.xml"/><Relationship Id="rId35" Type="http://schemas.openxmlformats.org/officeDocument/2006/relationships/font" Target="fonts/Roboto-bold.fntdata"/><Relationship Id="rId12" Type="http://schemas.openxmlformats.org/officeDocument/2006/relationships/slide" Target="slides/slide6.xml"/><Relationship Id="rId34" Type="http://schemas.openxmlformats.org/officeDocument/2006/relationships/font" Target="fonts/Roboto-regular.fntdata"/><Relationship Id="rId15" Type="http://schemas.openxmlformats.org/officeDocument/2006/relationships/slide" Target="slides/slide9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-italic.fntdata"/><Relationship Id="rId17" Type="http://schemas.openxmlformats.org/officeDocument/2006/relationships/slide" Target="slides/slide11.xml"/><Relationship Id="rId39" Type="http://schemas.openxmlformats.org/officeDocument/2006/relationships/font" Target="fonts/IBMPlexSansSemiBold-bold.fntdata"/><Relationship Id="rId16" Type="http://schemas.openxmlformats.org/officeDocument/2006/relationships/slide" Target="slides/slide10.xml"/><Relationship Id="rId38" Type="http://schemas.openxmlformats.org/officeDocument/2006/relationships/font" Target="fonts/IBMPlexSansSemiBold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19c2089a5_1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19c2089a5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5811e1f46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5811e1f4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19c2089a5_2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819c2089a5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5811e1f46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5811e1f4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5811e1f46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5811e1f4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5811e1f46_0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5811e1f4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5811e1f46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5811e1f4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5811e1f46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5811e1f4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5811e1f46_0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5811e1f4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5811e1f46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85811e1f4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819c2089a5_2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819c2089a5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19c2089a5_2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819c2089a5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5811e1f46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85811e1f4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5811e1f46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5811e1f4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5811e1f46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5811e1f4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5811e1f46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5811e1f4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5811e1f46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5811e1f4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5811e1f46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5811e1f4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5811e1f46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5811e1f4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 (01)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 (02)">
  <p:cSld name="BLANK_1">
    <p:bg>
      <p:bgPr>
        <a:solidFill>
          <a:srgbClr val="6E32E0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 (03)">
  <p:cSld name="BLANK_1_1">
    <p:bg>
      <p:bgPr>
        <a:solidFill>
          <a:srgbClr val="000000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— Текст (01)">
  <p:cSld name="3_Только заголовок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2" name="Google Shape;52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15"/>
          <p:cNvSpPr/>
          <p:nvPr/>
        </p:nvSpPr>
        <p:spPr>
          <a:xfrm>
            <a:off x="6096000" y="3429000"/>
            <a:ext cx="6096000" cy="343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" name="Google Shape;54;p1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5"/>
          <p:cNvSpPr txBox="1"/>
          <p:nvPr>
            <p:ph idx="1" type="subTitle"/>
          </p:nvPr>
        </p:nvSpPr>
        <p:spPr>
          <a:xfrm>
            <a:off x="6788475" y="692177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6" name="Google Shape;56;p15"/>
          <p:cNvSpPr txBox="1"/>
          <p:nvPr>
            <p:ph idx="2" type="subTitle"/>
          </p:nvPr>
        </p:nvSpPr>
        <p:spPr>
          <a:xfrm>
            <a:off x="6788475" y="4129690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1)">
  <p:cSld name="2_Только заголовок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" name="Google Shape;59;p1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6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2)">
  <p:cSld name="2_Только заголовок_1_3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7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3)">
  <p:cSld name="2_Только заголовок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8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2" name="Google Shape;72;p1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4)">
  <p:cSld name="2_Только заголовок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7" name="Google Shape;77;p1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5)">
  <p:cSld name="2_Только заголовок_1_2">
    <p:bg>
      <p:bgPr>
        <a:solidFill>
          <a:srgbClr val="00000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2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1 - Заголовок | Текст">
  <p:cSld name="2_Только заголовок_1_2_3">
    <p:bg>
      <p:bgPr>
        <a:solidFill>
          <a:srgbClr val="6E32E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2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1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88" name="Google Shape;88;p21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01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4)">
  <p:cSld name="20_Только заголовок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/>
          <p:nvPr/>
        </p:nvSpPr>
        <p:spPr>
          <a:xfrm>
            <a:off x="0" y="1651000"/>
            <a:ext cx="12192000" cy="52071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4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4" name="Google Shape;14;p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2 - Заголовок | Текст">
  <p:cSld name="2_Только заголовок_1_2_3_1">
    <p:bg>
      <p:bgPr>
        <a:solidFill>
          <a:srgbClr val="6E32E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95" name="Google Shape;95;p22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02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3 - Заголовок | Текст">
  <p:cSld name="2_Только заголовок_1_2_3_1_1">
    <p:bg>
      <p:bgPr>
        <a:solidFill>
          <a:srgbClr val="6E32E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3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02" name="Google Shape;102;p23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03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4 - Заголовок | Текст">
  <p:cSld name="2_Только заголовок_1_2_3_1_1_1">
    <p:bg>
      <p:bgPr>
        <a:solidFill>
          <a:srgbClr val="6E32E0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4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4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8" name="Google Shape;108;p24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09" name="Google Shape;109;p24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04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5 - Заголовок | Текст">
  <p:cSld name="2_Только заголовок_1_2_3_1_1_1_1">
    <p:bg>
      <p:bgPr>
        <a:solidFill>
          <a:srgbClr val="6E32E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5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5" name="Google Shape;115;p25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16" name="Google Shape;116;p25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05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6 - Заголовок | Текст">
  <p:cSld name="2_Только заголовок_1_2_3_1_1_1_1_1">
    <p:bg>
      <p:bgPr>
        <a:solidFill>
          <a:srgbClr val="6E32E0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6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6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2" name="Google Shape;122;p26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23" name="Google Shape;123;p26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4" name="Google Shape;124;p26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06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7 - Заголовок | Текст">
  <p:cSld name="2_Только заголовок_1_2_3_1_1_1_1_1_1">
    <p:bg>
      <p:bgPr>
        <a:solidFill>
          <a:srgbClr val="6E32E0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7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7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9" name="Google Shape;129;p27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30" name="Google Shape;130;p27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07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8 - Заголовок | Текст">
  <p:cSld name="2_Только заголовок_1_2_3_1_1_1_1_1_1_1">
    <p:bg>
      <p:bgPr>
        <a:solidFill>
          <a:srgbClr val="6E32E0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36" name="Google Shape;136;p28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37" name="Google Shape;137;p28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08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9 - Заголовок | Текст">
  <p:cSld name="2_Только заголовок_1_2_3_1_1_1_1_1_1_1_1">
    <p:bg>
      <p:bgPr>
        <a:solidFill>
          <a:srgbClr val="6E32E0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3" name="Google Shape;143;p29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44" name="Google Shape;144;p29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5" name="Google Shape;145;p29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09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(01)">
  <p:cSld name="2_Только заголовок_1_2_2"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idx="1" type="body"/>
          </p:nvPr>
        </p:nvSpPr>
        <p:spPr>
          <a:xfrm>
            <a:off x="69083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48" name="Google Shape;148;p3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0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30"/>
          <p:cNvSpPr txBox="1"/>
          <p:nvPr>
            <p:ph idx="2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| Текст (04)">
  <p:cSld name="2_Только заголовок_1_2_2_1"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/>
          <p:nvPr/>
        </p:nvSpPr>
        <p:spPr>
          <a:xfrm flipH="1">
            <a:off x="4063950" y="0"/>
            <a:ext cx="40641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31"/>
          <p:cNvSpPr/>
          <p:nvPr/>
        </p:nvSpPr>
        <p:spPr>
          <a:xfrm flipH="1">
            <a:off x="8127900" y="0"/>
            <a:ext cx="40641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3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1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1"/>
          <p:cNvSpPr txBox="1"/>
          <p:nvPr>
            <p:ph idx="1" type="subTitle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7" name="Google Shape;157;p31"/>
          <p:cNvSpPr txBox="1"/>
          <p:nvPr>
            <p:ph idx="2" type="subTitle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8" name="Google Shape;158;p31"/>
          <p:cNvSpPr txBox="1"/>
          <p:nvPr>
            <p:ph idx="3" type="subTitle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5)">
  <p:cSld name="20_Только заголовок_3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/>
          <p:nvPr/>
        </p:nvSpPr>
        <p:spPr>
          <a:xfrm>
            <a:off x="0" y="0"/>
            <a:ext cx="12192000" cy="16509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9" name="Google Shape;19;p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1" name="Google Shape;21;p5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| Текст (03)">
  <p:cSld name="2_Только заголовок_1_2_2_1_2"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/>
          <p:nvPr/>
        </p:nvSpPr>
        <p:spPr>
          <a:xfrm flipH="1">
            <a:off x="8127900" y="0"/>
            <a:ext cx="40641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3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2"/>
          <p:cNvSpPr txBox="1"/>
          <p:nvPr/>
        </p:nvSpPr>
        <p:spPr>
          <a:xfrm>
            <a:off x="7287617" y="3618254"/>
            <a:ext cx="32391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434343"/>
                </a:solidFill>
                <a:latin typeface="IBM Plex Sans"/>
                <a:ea typeface="IBM Plex Sans"/>
                <a:cs typeface="IBM Plex Sans"/>
                <a:sym typeface="IBM Plex Sans"/>
              </a:rPr>
              <a:t>03</a:t>
            </a:r>
            <a:endParaRPr b="1" sz="20000">
              <a:solidFill>
                <a:srgbClr val="43434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3" name="Google Shape;163;p32"/>
          <p:cNvSpPr/>
          <p:nvPr/>
        </p:nvSpPr>
        <p:spPr>
          <a:xfrm flipH="1">
            <a:off x="4063950" y="0"/>
            <a:ext cx="40641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32"/>
          <p:cNvSpPr txBox="1"/>
          <p:nvPr/>
        </p:nvSpPr>
        <p:spPr>
          <a:xfrm>
            <a:off x="3214128" y="3625375"/>
            <a:ext cx="32391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02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5" name="Google Shape;165;p32"/>
          <p:cNvSpPr/>
          <p:nvPr/>
        </p:nvSpPr>
        <p:spPr>
          <a:xfrm flipH="1">
            <a:off x="0" y="0"/>
            <a:ext cx="40641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32"/>
          <p:cNvSpPr txBox="1"/>
          <p:nvPr/>
        </p:nvSpPr>
        <p:spPr>
          <a:xfrm>
            <a:off x="-868625" y="3625375"/>
            <a:ext cx="32391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DCDDDF"/>
                </a:solidFill>
                <a:latin typeface="IBM Plex Sans"/>
                <a:ea typeface="IBM Plex Sans"/>
                <a:cs typeface="IBM Plex Sans"/>
                <a:sym typeface="IBM Plex Sans"/>
              </a:rPr>
              <a:t>01</a:t>
            </a:r>
            <a:endParaRPr b="1" sz="20000">
              <a:solidFill>
                <a:srgbClr val="DCDDD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7" name="Google Shape;167;p32"/>
          <p:cNvSpPr txBox="1"/>
          <p:nvPr>
            <p:ph idx="1" type="subTitle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68" name="Google Shape;168;p32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2"/>
          <p:cNvSpPr txBox="1"/>
          <p:nvPr>
            <p:ph idx="2" type="subTitle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0" name="Google Shape;170;p32"/>
          <p:cNvSpPr txBox="1"/>
          <p:nvPr>
            <p:ph idx="3" type="subTitle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| Текст (01)">
  <p:cSld name="2_Только заголовок_1_2_2_1_1"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3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3"/>
          <p:cNvSpPr txBox="1"/>
          <p:nvPr>
            <p:ph idx="1" type="subTitle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5" name="Google Shape;175;p33"/>
          <p:cNvSpPr txBox="1"/>
          <p:nvPr>
            <p:ph idx="2" type="subTitle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6" name="Google Shape;176;p33"/>
          <p:cNvSpPr txBox="1"/>
          <p:nvPr>
            <p:ph idx="3" type="subTitle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| Текст (02)">
  <p:cSld name="2_Только заголовок_1_2_2_1_1_2">
    <p:bg>
      <p:bgPr>
        <a:solidFill>
          <a:srgbClr val="6E32E0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4"/>
          <p:cNvSpPr txBox="1"/>
          <p:nvPr>
            <p:ph idx="1" type="subTitle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0" name="Google Shape;180;p34"/>
          <p:cNvSpPr txBox="1"/>
          <p:nvPr>
            <p:ph idx="2" type="subTitle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1" name="Google Shape;181;p34"/>
          <p:cNvSpPr txBox="1"/>
          <p:nvPr>
            <p:ph idx="3" type="subTitle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| Текст | Текст | Текст (01)">
  <p:cSld name="2_Только заголовок_1_2_2_1_1_1"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idx="1" type="subTitle"/>
          </p:nvPr>
        </p:nvSpPr>
        <p:spPr>
          <a:xfrm>
            <a:off x="93165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184" name="Google Shape;184;p3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5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5"/>
          <p:cNvSpPr txBox="1"/>
          <p:nvPr>
            <p:ph idx="2" type="subTitle"/>
          </p:nvPr>
        </p:nvSpPr>
        <p:spPr>
          <a:xfrm>
            <a:off x="69085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87" name="Google Shape;187;p35"/>
          <p:cNvSpPr txBox="1"/>
          <p:nvPr>
            <p:ph idx="3" type="subTitle"/>
          </p:nvPr>
        </p:nvSpPr>
        <p:spPr>
          <a:xfrm>
            <a:off x="35661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88" name="Google Shape;188;p35"/>
          <p:cNvSpPr txBox="1"/>
          <p:nvPr>
            <p:ph idx="4" type="subTitle"/>
          </p:nvPr>
        </p:nvSpPr>
        <p:spPr>
          <a:xfrm>
            <a:off x="64413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89" name="Google Shape;189;p35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| Текст | Текст | Текст (02) 1">
  <p:cSld name="2_Только заголовок_1_2_2_1_1_1_2">
    <p:bg>
      <p:bgPr>
        <a:solidFill>
          <a:srgbClr val="6E32E0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idx="1" type="subTitle"/>
          </p:nvPr>
        </p:nvSpPr>
        <p:spPr>
          <a:xfrm>
            <a:off x="93165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92" name="Google Shape;192;p3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6"/>
          <p:cNvSpPr txBox="1"/>
          <p:nvPr>
            <p:ph idx="2" type="subTitle"/>
          </p:nvPr>
        </p:nvSpPr>
        <p:spPr>
          <a:xfrm>
            <a:off x="69085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4" name="Google Shape;194;p36"/>
          <p:cNvSpPr txBox="1"/>
          <p:nvPr>
            <p:ph idx="3" type="subTitle"/>
          </p:nvPr>
        </p:nvSpPr>
        <p:spPr>
          <a:xfrm>
            <a:off x="35661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5" name="Google Shape;195;p36"/>
          <p:cNvSpPr txBox="1"/>
          <p:nvPr>
            <p:ph idx="4" type="subTitle"/>
          </p:nvPr>
        </p:nvSpPr>
        <p:spPr>
          <a:xfrm>
            <a:off x="64413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6" name="Google Shape;196;p36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| Текст | Текст (01) 1">
  <p:cSld name="2_Только заголовок_1_2_2_1_1_1_1">
    <p:bg>
      <p:bgPr>
        <a:solidFill>
          <a:srgbClr val="FFFFF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7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7"/>
          <p:cNvSpPr txBox="1"/>
          <p:nvPr>
            <p:ph idx="1" type="subTitle"/>
          </p:nvPr>
        </p:nvSpPr>
        <p:spPr>
          <a:xfrm>
            <a:off x="6908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1" name="Google Shape;201;p37"/>
          <p:cNvSpPr txBox="1"/>
          <p:nvPr>
            <p:ph idx="2" type="subTitle"/>
          </p:nvPr>
        </p:nvSpPr>
        <p:spPr>
          <a:xfrm>
            <a:off x="452460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2" name="Google Shape;202;p37"/>
          <p:cNvSpPr txBox="1"/>
          <p:nvPr>
            <p:ph idx="3" type="subTitle"/>
          </p:nvPr>
        </p:nvSpPr>
        <p:spPr>
          <a:xfrm>
            <a:off x="83583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3" name="Google Shape;203;p37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| Текст | Текст (02)">
  <p:cSld name="2_Только заголовок_1_2_2_1_1_1_1_1">
    <p:bg>
      <p:bgPr>
        <a:solidFill>
          <a:srgbClr val="6E32E0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8"/>
          <p:cNvSpPr txBox="1"/>
          <p:nvPr>
            <p:ph idx="1" type="subTitle"/>
          </p:nvPr>
        </p:nvSpPr>
        <p:spPr>
          <a:xfrm>
            <a:off x="6908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7" name="Google Shape;207;p38"/>
          <p:cNvSpPr txBox="1"/>
          <p:nvPr>
            <p:ph idx="2" type="subTitle"/>
          </p:nvPr>
        </p:nvSpPr>
        <p:spPr>
          <a:xfrm>
            <a:off x="452460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8" name="Google Shape;208;p38"/>
          <p:cNvSpPr txBox="1"/>
          <p:nvPr>
            <p:ph idx="3" type="subTitle"/>
          </p:nvPr>
        </p:nvSpPr>
        <p:spPr>
          <a:xfrm>
            <a:off x="83583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9" name="Google Shape;209;p38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6)">
  <p:cSld name="2_Только заголовок_1_2_1"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2" name="Google Shape;212;p3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pic>
        <p:nvPicPr>
          <p:cNvPr id="213" name="Google Shape;213;p3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1)">
  <p:cSld name="2_Только заголовок_1_2_1_2"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idx="1" type="body"/>
          </p:nvPr>
        </p:nvSpPr>
        <p:spPr>
          <a:xfrm>
            <a:off x="691025" y="2354800"/>
            <a:ext cx="10778700" cy="3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6" name="Google Shape;216;p40"/>
          <p:cNvSpPr txBox="1"/>
          <p:nvPr>
            <p:ph type="title"/>
          </p:nvPr>
        </p:nvSpPr>
        <p:spPr>
          <a:xfrm>
            <a:off x="690850" y="692150"/>
            <a:ext cx="10778700" cy="14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pic>
        <p:nvPicPr>
          <p:cNvPr id="217" name="Google Shape;217;p4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(01)">
  <p:cSld name="2_Только заголовок_1_2_1_2_1"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IBM Plex Sans"/>
              <a:buAutoNum type="arabicPeriod"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0" name="Google Shape;220;p4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4)">
  <p:cSld name="20_Только заголовок_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4" name="Google Shape;24;p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6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6" name="Google Shape;26;p6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(02)">
  <p:cSld name="2_Только заголовок_1_2_1_2_1_1">
    <p:bg>
      <p:bgPr>
        <a:solidFill>
          <a:srgbClr val="6E32E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AutoNum type="arabicPeriod"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3" name="Google Shape;223;p4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(03)">
  <p:cSld name="2_Только заголовок_1_2_1_2_1_1_1">
    <p:bg>
      <p:bgPr>
        <a:solidFill>
          <a:schemeClr val="dk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AutoNum type="arabicPeriod"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6" name="Google Shape;226;p4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7)">
  <p:cSld name="2_Только заголовок_1_2_1_1">
    <p:bg>
      <p:bgPr>
        <a:solidFill>
          <a:srgbClr val="000000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4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4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8)">
  <p:cSld name="2_Только заголовок_1_2_1_1_1">
    <p:bg>
      <p:bgPr>
        <a:solidFill>
          <a:srgbClr val="6E32E0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4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5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4" name="Google Shape;234;p4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(02) Название урока">
  <p:cSld name="5_Титульный слайд"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>
            <p:ph type="title"/>
          </p:nvPr>
        </p:nvSpPr>
        <p:spPr>
          <a:xfrm>
            <a:off x="690850" y="1699925"/>
            <a:ext cx="107790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IBM Plex Sans SemiBold"/>
              <a:buNone/>
              <a:defRPr i="0" sz="7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7" name="Google Shape;237;p46"/>
          <p:cNvSpPr txBox="1"/>
          <p:nvPr>
            <p:ph idx="1" type="subTitle"/>
          </p:nvPr>
        </p:nvSpPr>
        <p:spPr>
          <a:xfrm>
            <a:off x="690850" y="5095375"/>
            <a:ext cx="107790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38" name="Google Shape;238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9528" y="745141"/>
            <a:ext cx="2769800" cy="5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(03) Название урока">
  <p:cSld name="4_Титульный слайд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>
            <p:ph type="title"/>
          </p:nvPr>
        </p:nvSpPr>
        <p:spPr>
          <a:xfrm>
            <a:off x="690850" y="1699925"/>
            <a:ext cx="107790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IBM Plex Sans SemiBold"/>
              <a:buNone/>
              <a:defRPr i="0" sz="7200" u="none" cap="none" strike="noStrik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47"/>
          <p:cNvSpPr txBox="1"/>
          <p:nvPr>
            <p:ph idx="1" type="subTitle"/>
          </p:nvPr>
        </p:nvSpPr>
        <p:spPr>
          <a:xfrm>
            <a:off x="690850" y="5095375"/>
            <a:ext cx="107790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242" name="Google Shape;24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528" y="745141"/>
            <a:ext cx="2769800" cy="5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(01) Название урока 1">
  <p:cSld name="4_Титульный слайд_1">
    <p:bg>
      <p:bgPr>
        <a:solidFill>
          <a:srgbClr val="6E32E0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 txBox="1"/>
          <p:nvPr>
            <p:ph type="title"/>
          </p:nvPr>
        </p:nvSpPr>
        <p:spPr>
          <a:xfrm>
            <a:off x="690850" y="1699925"/>
            <a:ext cx="107790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IBM Plex Sans SemiBold"/>
              <a:buNone/>
              <a:defRPr i="0" sz="7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5" name="Google Shape;245;p48"/>
          <p:cNvSpPr txBox="1"/>
          <p:nvPr>
            <p:ph idx="1" type="subTitle"/>
          </p:nvPr>
        </p:nvSpPr>
        <p:spPr>
          <a:xfrm>
            <a:off x="690850" y="5095375"/>
            <a:ext cx="107790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46" name="Google Shape;246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528" y="745141"/>
            <a:ext cx="2769800" cy="5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— Текст — Текст (01)">
  <p:cSld name="11_Только заголовок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9"/>
          <p:cNvSpPr/>
          <p:nvPr/>
        </p:nvSpPr>
        <p:spPr>
          <a:xfrm>
            <a:off x="6096000" y="0"/>
            <a:ext cx="6096000" cy="22851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49"/>
          <p:cNvSpPr/>
          <p:nvPr/>
        </p:nvSpPr>
        <p:spPr>
          <a:xfrm>
            <a:off x="6096000" y="2285156"/>
            <a:ext cx="6096000" cy="22851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49"/>
          <p:cNvSpPr/>
          <p:nvPr/>
        </p:nvSpPr>
        <p:spPr>
          <a:xfrm>
            <a:off x="6096000" y="4572844"/>
            <a:ext cx="6096000" cy="228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4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1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pic>
        <p:nvPicPr>
          <p:cNvPr id="252" name="Google Shape;252;p4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9"/>
          <p:cNvSpPr txBox="1"/>
          <p:nvPr>
            <p:ph idx="1" type="subTitle"/>
          </p:nvPr>
        </p:nvSpPr>
        <p:spPr>
          <a:xfrm>
            <a:off x="6788475" y="692150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4" name="Google Shape;254;p49"/>
          <p:cNvSpPr txBox="1"/>
          <p:nvPr>
            <p:ph idx="2" type="subTitle"/>
          </p:nvPr>
        </p:nvSpPr>
        <p:spPr>
          <a:xfrm>
            <a:off x="6788475" y="2945338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5" name="Google Shape;255;p49"/>
          <p:cNvSpPr txBox="1"/>
          <p:nvPr>
            <p:ph idx="3" type="subTitle"/>
          </p:nvPr>
        </p:nvSpPr>
        <p:spPr>
          <a:xfrm>
            <a:off x="6788475" y="5262863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2)">
  <p:cSld name="20_Только заголовок_2_1">
    <p:bg>
      <p:bgPr>
        <a:solidFill>
          <a:srgbClr val="6E32E0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0" name="Google Shape;30;p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3)">
  <p:cSld name="20_Только заголовок_2_1_1">
    <p:bg>
      <p:bgPr>
        <a:solidFill>
          <a:srgbClr val="000000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4" name="Google Shape;34;p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(01)">
  <p:cSld name="20_Только заголовок_2_1_1_1">
    <p:bg>
      <p:bgPr>
        <a:solidFill>
          <a:srgbClr val="FFFFFF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7" name="Google Shape;37;p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(02)">
  <p:cSld name="20_Только заголовок_2_1_1_1_1">
    <p:bg>
      <p:bgPr>
        <a:solidFill>
          <a:srgbClr val="6E32E0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0" name="Google Shape;40;p1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(03)">
  <p:cSld name="20_Только заголовок_2_1_1_1_1_1">
    <p:bg>
      <p:bgPr>
        <a:solidFill>
          <a:srgbClr val="000000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3" name="Google Shape;43;p1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3.xml"/><Relationship Id="rId41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23.xml"/><Relationship Id="rId44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22.xml"/><Relationship Id="rId43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24.xml"/><Relationship Id="rId45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26" Type="http://schemas.openxmlformats.org/officeDocument/2006/relationships/slideLayout" Target="../slideLayouts/slideLayout27.xml"/><Relationship Id="rId25" Type="http://schemas.openxmlformats.org/officeDocument/2006/relationships/slideLayout" Target="../slideLayouts/slideLayout26.xml"/><Relationship Id="rId47" Type="http://schemas.openxmlformats.org/officeDocument/2006/relationships/theme" Target="../theme/theme2.xml"/><Relationship Id="rId28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28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29" Type="http://schemas.openxmlformats.org/officeDocument/2006/relationships/slideLayout" Target="../slideLayouts/slideLayout30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31" Type="http://schemas.openxmlformats.org/officeDocument/2006/relationships/slideLayout" Target="../slideLayouts/slideLayout32.xml"/><Relationship Id="rId3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12.xml"/><Relationship Id="rId3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14.xml"/><Relationship Id="rId35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13.xml"/><Relationship Id="rId3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16.xml"/><Relationship Id="rId37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17.xml"/><Relationship Id="rId38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virtualbox.org/" TargetMode="External"/><Relationship Id="rId4" Type="http://schemas.openxmlformats.org/officeDocument/2006/relationships/hyperlink" Target="https://www.vmware.com/ru/products/workstation-player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0"/>
          <p:cNvSpPr txBox="1"/>
          <p:nvPr>
            <p:ph type="title"/>
          </p:nvPr>
        </p:nvSpPr>
        <p:spPr>
          <a:xfrm>
            <a:off x="690850" y="1699925"/>
            <a:ext cx="10779000" cy="3172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Создание виртуальной машины,</a:t>
            </a:r>
            <a:endParaRPr/>
          </a:p>
        </p:txBody>
      </p:sp>
      <p:sp>
        <p:nvSpPr>
          <p:cNvPr id="261" name="Google Shape;261;p50"/>
          <p:cNvSpPr txBox="1"/>
          <p:nvPr>
            <p:ph idx="1" type="subTitle"/>
          </p:nvPr>
        </p:nvSpPr>
        <p:spPr>
          <a:xfrm>
            <a:off x="690850" y="5095375"/>
            <a:ext cx="10779000" cy="9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используя продукты VMWare Player и Oracle VirtualBox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9"/>
          <p:cNvSpPr txBox="1"/>
          <p:nvPr>
            <p:ph idx="1" type="body"/>
          </p:nvPr>
        </p:nvSpPr>
        <p:spPr>
          <a:xfrm>
            <a:off x="6096000" y="692150"/>
            <a:ext cx="53736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2800"/>
              <a:buAutoNum type="arabicPeriod"/>
            </a:pPr>
            <a:r>
              <a:rPr lang="ru-RU"/>
              <a:t>Для удобства работы с установленной операционной системой рекомендуется изменить тип сетевого подключения. Для этого в настройках, в левом столбце выбираем пункт «Сеть».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2800"/>
              <a:buAutoNum type="arabicPeriod"/>
            </a:pPr>
            <a:r>
              <a:rPr lang="ru-RU"/>
              <a:t>В правом окне меняем тип подключения с NAT на «Сетевой мост».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2800"/>
              <a:buAutoNum type="arabicPeriod"/>
            </a:pPr>
            <a:r>
              <a:rPr lang="ru-RU"/>
              <a:t>Ниже выбираем физический интерфейс нашего ПК.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6E32E0"/>
              </a:buClr>
              <a:buSzPts val="2800"/>
              <a:buAutoNum type="arabicPeriod"/>
            </a:pPr>
            <a:r>
              <a:rPr lang="ru-RU"/>
              <a:t>Далее нажимаем ОК и запускаем нашу виртуальную машину.</a:t>
            </a:r>
            <a:endParaRPr/>
          </a:p>
        </p:txBody>
      </p:sp>
      <p:sp>
        <p:nvSpPr>
          <p:cNvPr id="318" name="Google Shape;318;p5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800">
                <a:solidFill>
                  <a:schemeClr val="dk1"/>
                </a:solidFill>
              </a:rPr>
              <a:t>Меняем тип сетевого подключения</a:t>
            </a:r>
            <a:endParaRPr b="0"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>
              <a:solidFill>
                <a:schemeClr val="dk1"/>
              </a:solidFill>
            </a:endParaRPr>
          </a:p>
        </p:txBody>
      </p:sp>
      <p:pic>
        <p:nvPicPr>
          <p:cNvPr id="319" name="Google Shape;31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850" y="2554275"/>
            <a:ext cx="4681201" cy="2925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9625" y="844050"/>
            <a:ext cx="6462375" cy="6013949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60"/>
          <p:cNvSpPr txBox="1"/>
          <p:nvPr>
            <p:ph type="title"/>
          </p:nvPr>
        </p:nvSpPr>
        <p:spPr>
          <a:xfrm>
            <a:off x="690850" y="692150"/>
            <a:ext cx="11094300" cy="54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Создание виртуальной машины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B187FF"/>
                </a:solidFill>
              </a:rPr>
              <a:t>VMWare Player</a:t>
            </a:r>
            <a:endParaRPr>
              <a:solidFill>
                <a:srgbClr val="B187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1"/>
          <p:cNvSpPr txBox="1"/>
          <p:nvPr>
            <p:ph idx="1" type="body"/>
          </p:nvPr>
        </p:nvSpPr>
        <p:spPr>
          <a:xfrm>
            <a:off x="691025" y="692150"/>
            <a:ext cx="10778700" cy="157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В главном окне программы выберите пункт Create a new virtual machine.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61"/>
          <p:cNvPicPr preferRelativeResize="0"/>
          <p:nvPr/>
        </p:nvPicPr>
        <p:blipFill rotWithShape="1">
          <a:blip r:embed="rId3">
            <a:alphaModFix/>
          </a:blip>
          <a:srcRect b="0" l="0" r="1912" t="0"/>
          <a:stretch/>
        </p:blipFill>
        <p:spPr>
          <a:xfrm>
            <a:off x="766775" y="2269250"/>
            <a:ext cx="4486425" cy="3551151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2"/>
          <p:cNvSpPr txBox="1"/>
          <p:nvPr>
            <p:ph idx="1" type="body"/>
          </p:nvPr>
        </p:nvSpPr>
        <p:spPr>
          <a:xfrm>
            <a:off x="5391125" y="1504500"/>
            <a:ext cx="6078600" cy="318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Выбираем скачанный образ операционной системы для установки.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75" y="1504500"/>
            <a:ext cx="4171725" cy="386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3"/>
          <p:cNvSpPr txBox="1"/>
          <p:nvPr>
            <p:ph idx="1" type="body"/>
          </p:nvPr>
        </p:nvSpPr>
        <p:spPr>
          <a:xfrm>
            <a:off x="5391125" y="1504500"/>
            <a:ext cx="6078600" cy="318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Следующий шаг можно пропустить, либо ввести данные о пользователе ОС.</a:t>
            </a:r>
            <a:endParaRPr/>
          </a:p>
        </p:txBody>
      </p:sp>
      <p:pic>
        <p:nvPicPr>
          <p:cNvPr id="343" name="Google Shape;34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75" y="1504500"/>
            <a:ext cx="4150401" cy="384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4"/>
          <p:cNvSpPr txBox="1"/>
          <p:nvPr>
            <p:ph idx="1" type="body"/>
          </p:nvPr>
        </p:nvSpPr>
        <p:spPr>
          <a:xfrm>
            <a:off x="5391125" y="1504500"/>
            <a:ext cx="6078600" cy="318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Задаём имя виртуальной машины и путь до каталога, в котором будут храниться файлы VM.</a:t>
            </a:r>
            <a:endParaRPr/>
          </a:p>
        </p:txBody>
      </p:sp>
      <p:pic>
        <p:nvPicPr>
          <p:cNvPr id="349" name="Google Shape;34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75" y="1504500"/>
            <a:ext cx="4264600" cy="39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5"/>
          <p:cNvSpPr txBox="1"/>
          <p:nvPr>
            <p:ph idx="1" type="body"/>
          </p:nvPr>
        </p:nvSpPr>
        <p:spPr>
          <a:xfrm>
            <a:off x="5391125" y="1504500"/>
            <a:ext cx="6078600" cy="318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Задаём размер жёсткого диска для ОС. Можно всё оставить по умолчанию.</a:t>
            </a:r>
            <a:endParaRPr/>
          </a:p>
        </p:txBody>
      </p:sp>
      <p:pic>
        <p:nvPicPr>
          <p:cNvPr id="355" name="Google Shape;35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75" y="1504500"/>
            <a:ext cx="4332576" cy="402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6"/>
          <p:cNvSpPr txBox="1"/>
          <p:nvPr>
            <p:ph idx="1" type="body"/>
          </p:nvPr>
        </p:nvSpPr>
        <p:spPr>
          <a:xfrm>
            <a:off x="5391125" y="1504500"/>
            <a:ext cx="6078600" cy="318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Заканчиваем настройку и нажимаем кнопку Customize Hardware.</a:t>
            </a:r>
            <a:endParaRPr/>
          </a:p>
        </p:txBody>
      </p:sp>
      <p:pic>
        <p:nvPicPr>
          <p:cNvPr id="361" name="Google Shape;36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75" y="1504500"/>
            <a:ext cx="4326200" cy="399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7"/>
          <p:cNvSpPr txBox="1"/>
          <p:nvPr>
            <p:ph idx="1" type="body"/>
          </p:nvPr>
        </p:nvSpPr>
        <p:spPr>
          <a:xfrm>
            <a:off x="6096000" y="692150"/>
            <a:ext cx="53736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2800"/>
              <a:buAutoNum type="arabicPeriod"/>
            </a:pPr>
            <a:r>
              <a:rPr lang="ru-RU"/>
              <a:t>В меню настроек выбираем: слева — Network Adapter, справа под пунктом Network Connection — тип Bridged и пункт Replicate physical network connection state.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2800"/>
              <a:buAutoNum type="arabicPeriod"/>
            </a:pPr>
            <a:r>
              <a:rPr lang="ru-RU"/>
              <a:t>Закрываем окно и стартуем созданную виртуальную машину.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67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800">
                <a:solidFill>
                  <a:schemeClr val="dk1"/>
                </a:solidFill>
              </a:rPr>
              <a:t>Настройка сети</a:t>
            </a:r>
            <a:endParaRPr b="0"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>
              <a:solidFill>
                <a:schemeClr val="dk1"/>
              </a:solidFill>
            </a:endParaRPr>
          </a:p>
        </p:txBody>
      </p:sp>
      <p:pic>
        <p:nvPicPr>
          <p:cNvPr id="368" name="Google Shape;36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025" y="1964725"/>
            <a:ext cx="4505224" cy="33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654" y="0"/>
            <a:ext cx="736934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68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Спасибо!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B187FF"/>
                </a:solidFill>
              </a:rPr>
              <a:t>Каждый день</a:t>
            </a:r>
            <a:endParaRPr>
              <a:solidFill>
                <a:srgbClr val="B187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B187FF"/>
                </a:solidFill>
              </a:rPr>
              <a:t>вы становитесь</a:t>
            </a:r>
            <a:endParaRPr>
              <a:solidFill>
                <a:srgbClr val="B187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B187FF"/>
                </a:solidFill>
              </a:rPr>
              <a:t>лучше :)</a:t>
            </a:r>
            <a:endParaRPr>
              <a:solidFill>
                <a:srgbClr val="B187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1"/>
          <p:cNvSpPr txBox="1"/>
          <p:nvPr>
            <p:ph idx="1" type="body"/>
          </p:nvPr>
        </p:nvSpPr>
        <p:spPr>
          <a:xfrm>
            <a:off x="6293376" y="692150"/>
            <a:ext cx="5176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2800"/>
              <a:buAutoNum type="arabicPeriod"/>
            </a:pPr>
            <a:r>
              <a:rPr lang="ru-RU"/>
              <a:t>Убедиться, что включена поддержка аппаратной виртуализации в BIOS/UEFI. Настройки зависят от модели ПК. В некоторых ПК эта настройка по умолчанию отключена.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2800"/>
              <a:buAutoNum type="arabicPeriod"/>
            </a:pPr>
            <a:r>
              <a:rPr lang="ru-RU"/>
              <a:t>Скачать свежую версию программы виртуализации под свою операционную систему: </a:t>
            </a:r>
            <a:r>
              <a:rPr lang="ru-RU" u="sng">
                <a:solidFill>
                  <a:srgbClr val="6E32E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VirtualBox</a:t>
            </a:r>
            <a:r>
              <a:rPr lang="ru-RU"/>
              <a:t>, </a:t>
            </a:r>
            <a:r>
              <a:rPr lang="ru-RU" u="sng">
                <a:solidFill>
                  <a:srgbClr val="6E32E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VMWare Player</a:t>
            </a:r>
            <a:r>
              <a:rPr lang="ru-RU"/>
              <a:t>.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2800"/>
              <a:buAutoNum type="arabicPeriod"/>
            </a:pPr>
            <a:r>
              <a:rPr lang="ru-RU"/>
              <a:t>Установить скачанное программное обеспечение или иную программу виртуализации.</a:t>
            </a:r>
            <a:endParaRPr/>
          </a:p>
        </p:txBody>
      </p:sp>
      <p:sp>
        <p:nvSpPr>
          <p:cNvPr id="267" name="Google Shape;267;p51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Подготовка к развёртыванию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375" y="789850"/>
            <a:ext cx="6520626" cy="6068149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52"/>
          <p:cNvSpPr txBox="1"/>
          <p:nvPr>
            <p:ph type="title"/>
          </p:nvPr>
        </p:nvSpPr>
        <p:spPr>
          <a:xfrm>
            <a:off x="690850" y="692150"/>
            <a:ext cx="10944000" cy="54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Создание виртуальной машины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8F93A3"/>
                </a:solidFill>
              </a:rPr>
              <a:t>VirtualBox</a:t>
            </a:r>
            <a:endParaRPr>
              <a:solidFill>
                <a:srgbClr val="8F93A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3"/>
          <p:cNvSpPr txBox="1"/>
          <p:nvPr>
            <p:ph idx="1" type="body"/>
          </p:nvPr>
        </p:nvSpPr>
        <p:spPr>
          <a:xfrm>
            <a:off x="691025" y="692150"/>
            <a:ext cx="10778700" cy="157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В главном окне программы нажимаем кнопку «Создать».</a:t>
            </a:r>
            <a:endParaRPr/>
          </a:p>
        </p:txBody>
      </p:sp>
      <p:pic>
        <p:nvPicPr>
          <p:cNvPr id="279" name="Google Shape;279;p53"/>
          <p:cNvPicPr preferRelativeResize="0"/>
          <p:nvPr/>
        </p:nvPicPr>
        <p:blipFill rotWithShape="1">
          <a:blip r:embed="rId3">
            <a:alphaModFix/>
          </a:blip>
          <a:srcRect b="0" l="1078" r="901" t="0"/>
          <a:stretch/>
        </p:blipFill>
        <p:spPr>
          <a:xfrm>
            <a:off x="766775" y="1791900"/>
            <a:ext cx="6881075" cy="39910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4"/>
          <p:cNvSpPr txBox="1"/>
          <p:nvPr>
            <p:ph idx="1" type="body"/>
          </p:nvPr>
        </p:nvSpPr>
        <p:spPr>
          <a:xfrm>
            <a:off x="691025" y="692150"/>
            <a:ext cx="10778700" cy="157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Указываем имя машины, путь, по которому будут размещаться файлы, тип и версию операционной системы, объём оперативной памяти.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75" y="2435314"/>
            <a:ext cx="5038084" cy="3276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4275" y="2479725"/>
            <a:ext cx="4961472" cy="32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5"/>
          <p:cNvSpPr txBox="1"/>
          <p:nvPr>
            <p:ph idx="1" type="body"/>
          </p:nvPr>
        </p:nvSpPr>
        <p:spPr>
          <a:xfrm>
            <a:off x="691025" y="692150"/>
            <a:ext cx="10778700" cy="157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Создаём виртуальный жёсткий диск и выбираем тип диска.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75" y="2150370"/>
            <a:ext cx="4807263" cy="3129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55"/>
          <p:cNvPicPr preferRelativeResize="0"/>
          <p:nvPr/>
        </p:nvPicPr>
        <p:blipFill rotWithShape="1">
          <a:blip r:embed="rId4">
            <a:alphaModFix/>
          </a:blip>
          <a:srcRect b="0" l="1302" r="0" t="0"/>
          <a:stretch/>
        </p:blipFill>
        <p:spPr>
          <a:xfrm>
            <a:off x="6152735" y="2150357"/>
            <a:ext cx="5316990" cy="3129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6"/>
          <p:cNvSpPr txBox="1"/>
          <p:nvPr>
            <p:ph idx="1" type="body"/>
          </p:nvPr>
        </p:nvSpPr>
        <p:spPr>
          <a:xfrm>
            <a:off x="691025" y="692150"/>
            <a:ext cx="10778700" cy="157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В случае необходимости меняем путь до диска и нажимаем кнопку «Создать».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56"/>
          <p:cNvPicPr preferRelativeResize="0"/>
          <p:nvPr/>
        </p:nvPicPr>
        <p:blipFill rotWithShape="1">
          <a:blip r:embed="rId3">
            <a:alphaModFix/>
          </a:blip>
          <a:srcRect b="0" l="901" r="0" t="0"/>
          <a:stretch/>
        </p:blipFill>
        <p:spPr>
          <a:xfrm>
            <a:off x="766775" y="1986475"/>
            <a:ext cx="6644850" cy="384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7"/>
          <p:cNvSpPr txBox="1"/>
          <p:nvPr>
            <p:ph idx="1" type="body"/>
          </p:nvPr>
        </p:nvSpPr>
        <p:spPr>
          <a:xfrm>
            <a:off x="691025" y="692150"/>
            <a:ext cx="10778700" cy="157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После создания машины необходимо выполнить ряд дополнительных настроек.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57"/>
          <p:cNvPicPr preferRelativeResize="0"/>
          <p:nvPr/>
        </p:nvPicPr>
        <p:blipFill rotWithShape="1">
          <a:blip r:embed="rId3">
            <a:alphaModFix/>
          </a:blip>
          <a:srcRect b="0" l="941" r="0" t="0"/>
          <a:stretch/>
        </p:blipFill>
        <p:spPr>
          <a:xfrm>
            <a:off x="766775" y="1996500"/>
            <a:ext cx="6369026" cy="36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8"/>
          <p:cNvSpPr txBox="1"/>
          <p:nvPr>
            <p:ph idx="1" type="body"/>
          </p:nvPr>
        </p:nvSpPr>
        <p:spPr>
          <a:xfrm>
            <a:off x="6293376" y="692150"/>
            <a:ext cx="5176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2800"/>
              <a:buAutoNum type="arabicPeriod"/>
            </a:pPr>
            <a:r>
              <a:rPr lang="ru-RU"/>
              <a:t>Нажимаем кнопку «Настроить».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2800"/>
              <a:buAutoNum type="arabicPeriod"/>
            </a:pPr>
            <a:r>
              <a:rPr lang="ru-RU"/>
              <a:t>В левом столбце выбираем пункт «Носители».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2800"/>
              <a:buAutoNum type="arabicPeriod"/>
            </a:pPr>
            <a:r>
              <a:rPr lang="ru-RU"/>
              <a:t>Правее в окне «Носители» выбираем значок компакт-диска под пунктом «Контроллер IDE».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6E32E0"/>
              </a:buClr>
              <a:buSzPts val="2800"/>
              <a:buAutoNum type="arabicPeriod"/>
            </a:pPr>
            <a:r>
              <a:rPr lang="ru-RU"/>
              <a:t>И правее в окне «Атрибуты» напротив пункта «Оптический привод» нажимаем кнопку с изображением компакт-диска и выбираем скачанный образ операционной системы.</a:t>
            </a:r>
            <a:endParaRPr/>
          </a:p>
        </p:txBody>
      </p:sp>
      <p:sp>
        <p:nvSpPr>
          <p:cNvPr id="311" name="Google Shape;311;p58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800">
                <a:solidFill>
                  <a:schemeClr val="dk1"/>
                </a:solidFill>
              </a:rPr>
              <a:t>Подключаем скачанный образ операционной системы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312" name="Google Shape;31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75" y="2833475"/>
            <a:ext cx="4258800" cy="264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