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69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5380" autoAdjust="0"/>
  </p:normalViewPr>
  <p:slideViewPr>
    <p:cSldViewPr snapToGrid="0">
      <p:cViewPr varScale="1">
        <p:scale>
          <a:sx n="81" d="100"/>
          <a:sy n="81" d="100"/>
        </p:scale>
        <p:origin x="77" y="130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2368548"/>
            <a:ext cx="5413293" cy="1007693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100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3376242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48706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1758457"/>
            <a:ext cx="5413293" cy="60959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4667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2450113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385993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01075" y="726829"/>
            <a:ext cx="5413293" cy="60959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4667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401075" y="1418485"/>
            <a:ext cx="5413292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6107720" y="2133601"/>
            <a:ext cx="0" cy="370466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401076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260119" y="2133601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3401076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6260119" y="3153506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6260119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9352" y="2637694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6260119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89352" y="3669325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3401076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4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6260119" y="419686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6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6260119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4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3389352" y="4724403"/>
            <a:ext cx="2554248" cy="339972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6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5748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1365637"/>
            <a:ext cx="3802323" cy="3693191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6666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3270727"/>
            <a:ext cx="3969036" cy="1242651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4667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43526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7" y="703873"/>
            <a:ext cx="1697077" cy="79668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1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70984" y="1123501"/>
            <a:ext cx="5425016" cy="564619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5921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mple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682706" y="2045393"/>
            <a:ext cx="11030927" cy="18466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3333" b="1" i="0">
                <a:solidFill>
                  <a:schemeClr val="accent3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707" y="2875304"/>
            <a:ext cx="11030927" cy="1474275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4667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43314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A92E-82B0-4D81-AD42-5B823333C97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FABB-26A4-481F-A849-34FF3F190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previewtemplate?id=1t9aJzznOlvH2MFuIhf3bDVPOyrnPPrW-NXreaj009p8&amp;mode=public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1921202" y="1786270"/>
            <a:ext cx="8373036" cy="1933393"/>
          </a:xfrm>
        </p:spPr>
        <p:txBody>
          <a:bodyPr>
            <a:noAutofit/>
          </a:bodyPr>
          <a:lstStyle/>
          <a:p>
            <a:r>
              <a:rPr lang="en-US" sz="6900" spc="-1" dirty="0">
                <a:uFill>
                  <a:solidFill>
                    <a:srgbClr val="FFFF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management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3401075" y="3903781"/>
            <a:ext cx="5413292" cy="480648"/>
          </a:xfrm>
          <a:solidFill>
            <a:schemeClr val="bg1"/>
          </a:solidFill>
        </p:spPr>
        <p:txBody>
          <a:bodyPr vert="horz" lIns="0" tIns="144000" rIns="0" bIns="0" rtlCol="0" anchor="t">
            <a:normAutofit/>
          </a:bodyPr>
          <a:lstStyle/>
          <a:p>
            <a:r>
              <a:rPr lang="en-US" sz="18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 group</a:t>
            </a:r>
            <a:endParaRPr lang="es-ES_tradnl" sz="18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824492" y="3845168"/>
            <a:ext cx="466301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60252" y="494710"/>
            <a:ext cx="8391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spc="-1" dirty="0">
                <a:uFill>
                  <a:solidFill>
                    <a:srgbClr val="FFFF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Ideas</a:t>
            </a:r>
          </a:p>
        </p:txBody>
      </p:sp>
      <p:sp>
        <p:nvSpPr>
          <p:cNvPr id="13" name="Subtitle 7"/>
          <p:cNvSpPr txBox="1">
            <a:spLocks/>
          </p:cNvSpPr>
          <p:nvPr/>
        </p:nvSpPr>
        <p:spPr>
          <a:xfrm>
            <a:off x="10168948" y="6135680"/>
            <a:ext cx="2023867" cy="34985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i="1"/>
              <a:t>Version</a:t>
            </a:r>
            <a:r>
              <a:rPr lang="en-US" sz="1733" b="1" i="1"/>
              <a:t> 19.05</a:t>
            </a:r>
          </a:p>
          <a:p>
            <a:pPr algn="r"/>
            <a:endParaRPr lang="en-US" sz="1733" b="1" i="1"/>
          </a:p>
        </p:txBody>
      </p:sp>
    </p:spTree>
    <p:extLst>
      <p:ext uri="{BB962C8B-B14F-4D97-AF65-F5344CB8AC3E}">
        <p14:creationId xmlns:p14="http://schemas.microsoft.com/office/powerpoint/2010/main" val="387664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8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form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7E635D2-C9B2-4F9E-B5B8-CC50BA1E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09" y="1485369"/>
            <a:ext cx="9543382" cy="51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rmAutofit fontScale="92500" lnSpcReduction="10000"/>
          </a:bodyPr>
          <a:lstStyle/>
          <a:p>
            <a:r>
              <a:rPr 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Form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1F39662-BA61-4A8A-81D6-BBDFA522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606539"/>
            <a:ext cx="97821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2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4353756" cy="3693191"/>
          </a:xfrm>
        </p:spPr>
        <p:txBody>
          <a:bodyPr/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498004"/>
            <a:ext cx="8053365" cy="1242651"/>
          </a:xfrm>
        </p:spPr>
        <p:txBody>
          <a:bodyPr/>
          <a:lstStyle/>
          <a:p>
            <a:pPr algn="l"/>
            <a:r>
              <a:rPr lang="en-US" altLang="en-US" sz="5333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es-ES_tradnl" sz="5333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3498004"/>
            <a:ext cx="656555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4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3"/>
          <p:cNvSpPr txBox="1">
            <a:spLocks/>
          </p:cNvSpPr>
          <p:nvPr/>
        </p:nvSpPr>
        <p:spPr>
          <a:xfrm>
            <a:off x="682707" y="1920181"/>
            <a:ext cx="11030927" cy="41208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798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35E789-B5B3-4656-BA97-0D312212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09" y="1975576"/>
            <a:ext cx="6400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4353756" cy="3693191"/>
          </a:xfrm>
        </p:spPr>
        <p:txBody>
          <a:bodyPr/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498004"/>
            <a:ext cx="8053365" cy="1242651"/>
          </a:xfrm>
        </p:spPr>
        <p:txBody>
          <a:bodyPr/>
          <a:lstStyle/>
          <a:p>
            <a:pPr algn="l"/>
            <a:r>
              <a:rPr lang="en-US" altLang="en-US" sz="5333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s-ES_tradnl" sz="5333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3498004"/>
            <a:ext cx="369781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8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25000" lnSpcReduction="20000"/>
          </a:bodyPr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5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911" y="2588239"/>
            <a:ext cx="1094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useful software.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 a lot of things for our library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will be update more function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150460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2715" y="4373220"/>
            <a:ext cx="11030927" cy="2861232"/>
          </a:xfrm>
        </p:spPr>
        <p:txBody>
          <a:bodyPr/>
          <a:lstStyle/>
          <a:p>
            <a:r>
              <a:rPr lang="es-ES_tradnl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12" name="Picture 16" descr="Image result for q&amp;a transpar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21" y="1179709"/>
            <a:ext cx="3000696" cy="26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2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3401076" y="216531"/>
            <a:ext cx="5413293" cy="609596"/>
          </a:xfrm>
        </p:spPr>
        <p:txBody>
          <a:bodyPr/>
          <a:lstStyle/>
          <a:p>
            <a:r>
              <a:rPr lang="en-US" sz="4267" dirty="0">
                <a:latin typeface="Cambria" panose="02040503050406030204" pitchFamily="18" charset="0"/>
              </a:rPr>
              <a:t>Who </a:t>
            </a:r>
            <a:r>
              <a:rPr 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4267" dirty="0">
                <a:latin typeface="Cambria" panose="02040503050406030204" pitchFamily="18" charset="0"/>
              </a:rPr>
              <a:t> We?</a:t>
            </a:r>
            <a:endParaRPr lang="es-ES_tradnl" sz="4267" dirty="0">
              <a:latin typeface="Cambria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2752" y="1002065"/>
            <a:ext cx="4208499" cy="2321385"/>
            <a:chOff x="442524" y="1002065"/>
            <a:chExt cx="4208499" cy="2321385"/>
          </a:xfrm>
        </p:grpSpPr>
        <p:grpSp>
          <p:nvGrpSpPr>
            <p:cNvPr id="2" name="Group 1"/>
            <p:cNvGrpSpPr/>
            <p:nvPr/>
          </p:nvGrpSpPr>
          <p:grpSpPr>
            <a:xfrm>
              <a:off x="442524" y="1002065"/>
              <a:ext cx="4208499" cy="2321385"/>
              <a:chOff x="442524" y="1002065"/>
              <a:chExt cx="4208499" cy="2321385"/>
            </a:xfrm>
          </p:grpSpPr>
          <p:sp>
            <p:nvSpPr>
              <p:cNvPr id="8" name="CustomShape 3"/>
              <p:cNvSpPr/>
              <p:nvPr/>
            </p:nvSpPr>
            <p:spPr>
              <a:xfrm>
                <a:off x="442524" y="1002065"/>
                <a:ext cx="4208499" cy="23213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r">
                  <a:spcAft>
                    <a:spcPts val="800"/>
                  </a:spcAft>
                </a:pPr>
                <a:r>
                  <a:rPr lang="en-US" sz="1867" b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Lê</a:t>
                </a:r>
                <a:r>
                  <a:rPr lang="en-US" sz="1867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Phương</a:t>
                </a:r>
                <a:r>
                  <a:rPr lang="en-US" sz="1867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Vinh</a:t>
                </a:r>
                <a:endParaRPr lang="en-US" sz="1867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r">
                  <a:spcBef>
                    <a:spcPts val="2400"/>
                  </a:spcBef>
                  <a:spcAft>
                    <a:spcPts val="400"/>
                  </a:spcAft>
                </a:pPr>
                <a:r>
                  <a:rPr lang="en-US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Mobile</a:t>
                </a:r>
                <a:r>
                  <a:rPr lang="en-US" sz="16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0587512999</a:t>
                </a:r>
              </a:p>
              <a:p>
                <a:pPr algn="r">
                  <a:spcAft>
                    <a:spcPts val="400"/>
                  </a:spcAft>
                </a:pPr>
                <a:r>
                  <a:rPr lang="en-US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Email</a:t>
                </a:r>
                <a:r>
                  <a:rPr lang="en-US" sz="16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vinhlpse130092@fpt...</a:t>
                </a:r>
              </a:p>
              <a:p>
                <a:pPr algn="r">
                  <a:spcAft>
                    <a:spcPts val="400"/>
                  </a:spcAft>
                </a:pPr>
                <a:r>
                  <a:rPr lang="en-US" sz="16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FB</a:t>
                </a:r>
                <a:r>
                  <a:rPr lang="en-US" sz="1600" i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sz="1600" i="1" spc="-1" dirty="0" err="1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Phương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600" i="1" spc="-1" dirty="0" err="1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Vinh</a:t>
                </a:r>
                <a:endParaRPr lang="en-US" sz="1600" i="1" spc="-1" dirty="0">
                  <a:solidFill>
                    <a:srgbClr val="006979"/>
                  </a:solidFill>
                  <a:uFill>
                    <a:solidFill>
                      <a:srgbClr val="FFFFFF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r">
                  <a:spcAft>
                    <a:spcPts val="400"/>
                  </a:spcAft>
                </a:pP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r">
                  <a:spcAft>
                    <a:spcPts val="400"/>
                  </a:spcAft>
                </a:pP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Đời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mà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… code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thôi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17" y="1121089"/>
                <a:ext cx="1359409" cy="1366972"/>
              </a:xfrm>
              <a:prstGeom prst="rect">
                <a:avLst/>
              </a:prstGeom>
              <a:pattFill prst="lg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" name="Line 6"/>
            <p:cNvSpPr/>
            <p:nvPr/>
          </p:nvSpPr>
          <p:spPr>
            <a:xfrm flipV="1">
              <a:off x="3166270" y="1407772"/>
              <a:ext cx="1368212" cy="0"/>
            </a:xfrm>
            <a:prstGeom prst="line">
              <a:avLst/>
            </a:prstGeom>
            <a:ln w="12700">
              <a:solidFill>
                <a:srgbClr val="8F0A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" name="Group 5"/>
          <p:cNvGrpSpPr/>
          <p:nvPr/>
        </p:nvGrpSpPr>
        <p:grpSpPr>
          <a:xfrm>
            <a:off x="6818166" y="3323450"/>
            <a:ext cx="4208499" cy="2321385"/>
            <a:chOff x="6818166" y="3323450"/>
            <a:chExt cx="4208499" cy="2321385"/>
          </a:xfrm>
        </p:grpSpPr>
        <p:grpSp>
          <p:nvGrpSpPr>
            <p:cNvPr id="3" name="Group 2"/>
            <p:cNvGrpSpPr/>
            <p:nvPr/>
          </p:nvGrpSpPr>
          <p:grpSpPr>
            <a:xfrm>
              <a:off x="6818166" y="3323450"/>
              <a:ext cx="4208499" cy="2321385"/>
              <a:chOff x="7392931" y="1002065"/>
              <a:chExt cx="4208499" cy="2321385"/>
            </a:xfrm>
          </p:grpSpPr>
          <p:sp>
            <p:nvSpPr>
              <p:cNvPr id="27" name="CustomShape 3"/>
              <p:cNvSpPr/>
              <p:nvPr/>
            </p:nvSpPr>
            <p:spPr>
              <a:xfrm>
                <a:off x="7392931" y="1002065"/>
                <a:ext cx="4208499" cy="23213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r">
                  <a:spcAft>
                    <a:spcPts val="800"/>
                  </a:spcAft>
                </a:pPr>
                <a:r>
                  <a:rPr lang="en-US" sz="1867" b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Đỗ</a:t>
                </a:r>
                <a:r>
                  <a:rPr lang="en-US" sz="1867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Minh </a:t>
                </a:r>
                <a:r>
                  <a:rPr lang="en-US" sz="1867" b="1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Đức</a:t>
                </a:r>
                <a:endParaRPr lang="en-US" sz="1867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r">
                  <a:spcBef>
                    <a:spcPts val="2400"/>
                  </a:spcBef>
                  <a:spcAft>
                    <a:spcPts val="400"/>
                  </a:spcAft>
                </a:pPr>
                <a:r>
                  <a:rPr lang="en-US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Mobile</a:t>
                </a:r>
                <a:r>
                  <a:rPr lang="en-US" sz="16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000 </a:t>
                </a:r>
                <a:r>
                  <a:rPr lang="en-US" sz="1600" i="1" spc="-1" dirty="0" err="1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có</a:t>
                </a:r>
                <a:endParaRPr lang="en-US" sz="1600" i="1" spc="-1" dirty="0">
                  <a:solidFill>
                    <a:srgbClr val="006979"/>
                  </a:solidFill>
                  <a:uFill>
                    <a:solidFill>
                      <a:srgbClr val="FFFFFF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r">
                  <a:spcAft>
                    <a:spcPts val="400"/>
                  </a:spcAft>
                </a:pPr>
                <a:r>
                  <a:rPr lang="en-US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Email</a:t>
                </a:r>
                <a:r>
                  <a:rPr lang="en-US" sz="16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ducdmse130171@fpt...</a:t>
                </a:r>
              </a:p>
              <a:p>
                <a:pPr algn="r">
                  <a:spcAft>
                    <a:spcPts val="400"/>
                  </a:spcAft>
                </a:pPr>
                <a:r>
                  <a:rPr lang="en-US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FB</a:t>
                </a:r>
                <a:r>
                  <a:rPr lang="en-US" sz="16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1600" i="1" spc="-1" dirty="0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Minh </a:t>
                </a:r>
                <a:r>
                  <a:rPr lang="en-US" sz="1600" i="1" spc="-1" dirty="0" err="1">
                    <a:solidFill>
                      <a:srgbClr val="006979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Đức</a:t>
                </a:r>
              </a:p>
              <a:p>
                <a:pPr algn="r">
                  <a:spcBef>
                    <a:spcPts val="2400"/>
                  </a:spcBef>
                  <a:spcAft>
                    <a:spcPts val="400"/>
                  </a:spcAft>
                </a:pP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Avatar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đen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để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đời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đỡ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67" b="1" i="1" spc="-1" dirty="0" err="1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đen</a:t>
                </a:r>
                <a:r>
                  <a:rPr lang="en-US" sz="1867" b="1" i="1" spc="-1" dirty="0">
                    <a:solidFill>
                      <a:srgbClr val="0070C0"/>
                    </a:solidFill>
                    <a:uFill>
                      <a:solidFill>
                        <a:srgbClr val="FFFFFF"/>
                      </a:solidFill>
                    </a:u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0840" y="1121089"/>
                <a:ext cx="1025229" cy="1366972"/>
              </a:xfrm>
              <a:prstGeom prst="rect">
                <a:avLst/>
              </a:prstGeom>
              <a:pattFill prst="lg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" name="Line 6"/>
            <p:cNvSpPr/>
            <p:nvPr/>
          </p:nvSpPr>
          <p:spPr>
            <a:xfrm flipV="1">
              <a:off x="9580132" y="3702481"/>
              <a:ext cx="1368212" cy="0"/>
            </a:xfrm>
            <a:prstGeom prst="line">
              <a:avLst/>
            </a:prstGeom>
            <a:ln w="12700">
              <a:solidFill>
                <a:srgbClr val="8F0A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775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3401076" y="2368405"/>
            <a:ext cx="2554248" cy="339972"/>
          </a:xfrm>
        </p:spPr>
        <p:txBody>
          <a:bodyPr>
            <a:normAutofit fontScale="77500" lnSpcReduction="20000"/>
          </a:bodyPr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1210563" y="2380423"/>
            <a:ext cx="4055356" cy="3399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_tradnl" sz="320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s-ES_tradnl" sz="320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_tradnl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3401075" y="3749857"/>
            <a:ext cx="2554248" cy="339972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865811" y="3740357"/>
            <a:ext cx="4400099" cy="3399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Layouts</a:t>
            </a:r>
            <a:endParaRPr lang="es-ES_tradnl" sz="320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8"/>
          </p:nvPr>
        </p:nvSpPr>
        <p:spPr>
          <a:xfrm>
            <a:off x="6260109" y="3067555"/>
            <a:ext cx="2554248" cy="339972"/>
          </a:xfrm>
        </p:spPr>
        <p:txBody>
          <a:bodyPr>
            <a:normAutofit fontScale="77500" lnSpcReduction="20000"/>
          </a:bodyPr>
          <a:lstStyle/>
          <a:p>
            <a:r>
              <a:rPr lang="es-ES_tradnl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9"/>
          </p:nvPr>
        </p:nvSpPr>
        <p:spPr>
          <a:xfrm>
            <a:off x="6968167" y="3071595"/>
            <a:ext cx="4357992" cy="33997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en-US" sz="320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Concepts (What is it?)</a:t>
            </a:r>
            <a:endParaRPr lang="es-ES_tradnl" sz="3201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0"/>
          </p:nvPr>
        </p:nvSpPr>
        <p:spPr>
          <a:xfrm>
            <a:off x="6260109" y="4522438"/>
            <a:ext cx="2554248" cy="339972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1"/>
          </p:nvPr>
        </p:nvSpPr>
        <p:spPr>
          <a:xfrm>
            <a:off x="6968177" y="4515596"/>
            <a:ext cx="4650184" cy="3399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Architecture</a:t>
            </a:r>
            <a:endParaRPr lang="es-ES_tradnl" sz="320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2"/>
          </p:nvPr>
        </p:nvSpPr>
        <p:spPr>
          <a:xfrm>
            <a:off x="3401075" y="5142697"/>
            <a:ext cx="2554248" cy="339972"/>
          </a:xfrm>
        </p:spPr>
        <p:txBody>
          <a:bodyPr>
            <a:normAutofit fontScale="92500" lnSpcReduction="20000"/>
          </a:bodyPr>
          <a:lstStyle/>
          <a:p>
            <a:r>
              <a:rPr lang="es-ES_tradnl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3"/>
          </p:nvPr>
        </p:nvSpPr>
        <p:spPr>
          <a:xfrm>
            <a:off x="363937" y="5131309"/>
            <a:ext cx="4913697" cy="339972"/>
          </a:xfrm>
        </p:spPr>
        <p:txBody>
          <a:bodyPr>
            <a:noAutofit/>
          </a:bodyPr>
          <a:lstStyle/>
          <a:p>
            <a:pPr algn="r"/>
            <a:r>
              <a:rPr lang="en-US" alt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s-ES_tradnl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4353756" cy="3693191"/>
          </a:xfrm>
        </p:spPr>
        <p:txBody>
          <a:bodyPr/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498004"/>
            <a:ext cx="8053365" cy="1242651"/>
          </a:xfrm>
        </p:spPr>
        <p:txBody>
          <a:bodyPr>
            <a:normAutofit/>
          </a:bodyPr>
          <a:lstStyle/>
          <a:p>
            <a:pPr algn="l"/>
            <a:r>
              <a:rPr lang="es-ES_tradnl" sz="54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s-ES_tradnl" sz="54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3498004"/>
            <a:ext cx="511390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6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Autofit/>
          </a:bodyPr>
          <a:lstStyle/>
          <a:p>
            <a:r>
              <a:rPr lang="es-ES_tradnl" sz="39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s-ES_tradnl" sz="39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3"/>
          <p:cNvSpPr txBox="1">
            <a:spLocks/>
          </p:cNvSpPr>
          <p:nvPr/>
        </p:nvSpPr>
        <p:spPr>
          <a:xfrm>
            <a:off x="682707" y="1920181"/>
            <a:ext cx="11030927" cy="41208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549" indent="-36575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hard to control all book.</a:t>
            </a:r>
          </a:p>
          <a:p>
            <a:pPr marL="457549" indent="-36575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549" indent="-36575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 to find a book in library.</a:t>
            </a:r>
          </a:p>
          <a:p>
            <a:pPr marL="91798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61" y="1920181"/>
            <a:ext cx="255270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35" y="1920181"/>
            <a:ext cx="261937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78" y="1920181"/>
            <a:ext cx="2692445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7" y="3826809"/>
            <a:ext cx="4884195" cy="2556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33" y="4254616"/>
            <a:ext cx="565016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4353756" cy="3693191"/>
          </a:xfrm>
        </p:spPr>
        <p:txBody>
          <a:bodyPr/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6" y="3498004"/>
            <a:ext cx="11166111" cy="124265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en-US" sz="5333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Concepts (What is it?)</a:t>
            </a:r>
            <a:endParaRPr lang="es-ES_tradnl" sz="5333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3498004"/>
            <a:ext cx="1117783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9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3" y="811827"/>
            <a:ext cx="9290333" cy="5646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Concepts (What is it?)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2" tgtFrame="&quot;_blank&quot;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759" y="1642668"/>
            <a:ext cx="4969500" cy="427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755508" y="1876664"/>
            <a:ext cx="44234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and see book by this screen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5508" y="3129243"/>
            <a:ext cx="325140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Borrow and return your book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5508" y="4381822"/>
            <a:ext cx="445025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manager easily to manage book.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8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7" y="1365637"/>
            <a:ext cx="4353756" cy="3693191"/>
          </a:xfrm>
        </p:spPr>
        <p:txBody>
          <a:bodyPr/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82707" y="3498004"/>
            <a:ext cx="8053365" cy="1242651"/>
          </a:xfrm>
        </p:spPr>
        <p:txBody>
          <a:bodyPr/>
          <a:lstStyle/>
          <a:p>
            <a:pPr algn="l"/>
            <a:r>
              <a:rPr lang="en-US" altLang="en-US" sz="5333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Layouts</a:t>
            </a:r>
            <a:endParaRPr lang="es-ES_tradnl" sz="5333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4" y="3498004"/>
            <a:ext cx="458512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2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82706" y="392199"/>
            <a:ext cx="5823601" cy="796680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670984" y="811827"/>
            <a:ext cx="7101417" cy="56461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42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Form</a:t>
            </a:r>
            <a:endParaRPr lang="es-ES_tradnl" sz="426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670985" y="813912"/>
            <a:ext cx="1104264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2C68AA5-1AFE-425A-B1EC-B230AA24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4" y="1608507"/>
            <a:ext cx="6688212" cy="4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2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Raleway Black</vt:lpstr>
      <vt:lpstr>Arial</vt:lpstr>
      <vt:lpstr>Calibri</vt:lpstr>
      <vt:lpstr>Calibri Light</vt:lpstr>
      <vt:lpstr>Cambria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2020-04-05T06:14:37Z</dcterms:created>
  <dcterms:modified xsi:type="dcterms:W3CDTF">2020-04-05T10:24:56Z</dcterms:modified>
</cp:coreProperties>
</file>