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1BB7-411A-4094-A5F2-C460D1C58A30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2008-8BEC-4EEA-BA87-6702F2CC10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1BB7-411A-4094-A5F2-C460D1C58A30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2008-8BEC-4EEA-BA87-6702F2CC10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40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1BB7-411A-4094-A5F2-C460D1C58A30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2008-8BEC-4EEA-BA87-6702F2CC10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08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1BB7-411A-4094-A5F2-C460D1C58A30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2008-8BEC-4EEA-BA87-6702F2CC10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88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1BB7-411A-4094-A5F2-C460D1C58A30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2008-8BEC-4EEA-BA87-6702F2CC10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67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1BB7-411A-4094-A5F2-C460D1C58A30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2008-8BEC-4EEA-BA87-6702F2CC10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75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1BB7-411A-4094-A5F2-C460D1C58A30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2008-8BEC-4EEA-BA87-6702F2CC10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09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1BB7-411A-4094-A5F2-C460D1C58A30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2008-8BEC-4EEA-BA87-6702F2CC10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81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1BB7-411A-4094-A5F2-C460D1C58A30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2008-8BEC-4EEA-BA87-6702F2CC10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35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1BB7-411A-4094-A5F2-C460D1C58A30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2008-8BEC-4EEA-BA87-6702F2CC10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92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1BB7-411A-4094-A5F2-C460D1C58A30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2008-8BEC-4EEA-BA87-6702F2CC10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60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C1BB7-411A-4094-A5F2-C460D1C58A30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42008-8BEC-4EEA-BA87-6702F2CC10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81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61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324439" y="146259"/>
            <a:ext cx="5908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ПАМЯТКА ПОЛЬЗОВАТЕЛЮ ПО АНТИФИШИНГУ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50720" y="661851"/>
            <a:ext cx="99713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ФИШИНГ</a:t>
            </a:r>
            <a:r>
              <a:rPr lang="ru-R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одна из тактик интернет-мошенников, целью которой является попытка получения конфиденциальных данных, обманом заставляя Вас передать личные и рабочие учетные данные (логины, пароли, </a:t>
            </a:r>
            <a:r>
              <a:rPr lang="ru-RU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пин</a:t>
            </a:r>
            <a:r>
              <a:rPr 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-коды), нажать на вредоносную ссылку, открыть зараженное вложение или вредоносное приложение. </a:t>
            </a:r>
            <a:r>
              <a:rPr lang="ru-RU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Фишинговые</a:t>
            </a:r>
            <a:r>
              <a:rPr 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письма, как правило, имеют характер срочности, сообщая Вам, например, о прекращении доступа к используемому сервису или риске финансовых потерь, а также о необходимости сделать что-то (отправить пароль или данные, перейти по ссылке) как можно быстрее, заставляя мнимой срочностью совершать необдуманные действия.</a:t>
            </a:r>
            <a:endParaRPr lang="ru-R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50720" y="1677514"/>
            <a:ext cx="950976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Чем опасен </a:t>
            </a:r>
            <a:r>
              <a:rPr lang="ru-RU" sz="12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фишинг</a:t>
            </a:r>
            <a:r>
              <a:rPr lang="ru-RU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Злоумышленники с помощью Ваших данных могут получить доступ к конфиденциальной информации ООО 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Company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», 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которую смогут использовать </a:t>
            </a:r>
          </a:p>
          <a:p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причинения </a:t>
            </a:r>
            <a:r>
              <a:rPr lang="ru-RU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репутационного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иного ущерба ООО 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Company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», 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Вам или третьим лицам.</a:t>
            </a:r>
          </a:p>
          <a:p>
            <a:endParaRPr lang="ru-RU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помнить</a:t>
            </a:r>
          </a:p>
          <a:p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Любые письма от незнакомых людей или организаций потенциально опасны!</a:t>
            </a:r>
          </a:p>
          <a:p>
            <a:endParaRPr lang="ru-RU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защититься от </a:t>
            </a:r>
            <a:r>
              <a:rPr lang="ru-RU" sz="12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фишинга</a:t>
            </a:r>
            <a:r>
              <a:rPr lang="ru-RU" sz="1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Критически оценивайте любые электронные письма (знаком ли Вам отправитель, работает ли он в организации, с которой Вы взаимодействуете и т.д.), игнорируйте </a:t>
            </a:r>
          </a:p>
          <a:p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подозрительные, при возможности помечайте их как «нежелательные».</a:t>
            </a:r>
          </a:p>
          <a:p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Если Вам пришло письмо, которое Вы не ожидали, прежде чем открывать вложение или переходить по ссылке – позвоните отправителю, спросите, </a:t>
            </a:r>
          </a:p>
          <a:p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действительно ли он отправил это письмо.</a:t>
            </a:r>
          </a:p>
          <a:p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Игнорируйте любые запросы на ввод любых данных в электронном письме или на странице, открытой по ссылке из электронного письма.</a:t>
            </a:r>
          </a:p>
          <a:p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Не выполняйте действий, последствия которых Вам не понятны или если Вы полностью не уверены в их результатах.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Опасными считаются следующие действия: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 данных;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перевод денежных средств;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файлов с неизвестными расширениями (.</a:t>
            </a:r>
            <a:r>
              <a:rPr lang="ru-RU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</a:t>
            </a:r>
            <a:r>
              <a:rPr lang="ru-RU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</a:t>
            </a:r>
            <a:r>
              <a:rPr lang="ru-RU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vbs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</a:t>
            </a:r>
            <a:r>
              <a:rPr lang="ru-RU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открытие неизвестных вложений;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приложений;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 по ссылке на неизвестный сайт (если в письме есть ссылка, проверьте ее – наведите курсор на ссылку и посмотрите на реальный адрес,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отобразившийся в левом нижнем углу страницы)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137044" y="5100302"/>
            <a:ext cx="8323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Будьте бдительны и соблюдайте правила информационной безопасности,</a:t>
            </a:r>
          </a:p>
          <a:p>
            <a:r>
              <a:rPr lang="ru-RU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чтобы избежать </a:t>
            </a:r>
            <a:r>
              <a:rPr lang="ru-RU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фишинга</a:t>
            </a:r>
            <a:r>
              <a:rPr lang="ru-RU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0" y="1677514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0" y="5746633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1947505" y="5975608"/>
            <a:ext cx="84560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Работники обязаны знать и выполнять положения и требования локальных нормативных актов и документов Общества по обеспечению режима коммерческой тайны, защите информации и персональных данных, соблюдению правил работы в информационных системах.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Сообщайте о всех нештатных ситуациях и инцидентах информационной безопасности в службу информационной безопасности и отдел ИТ </a:t>
            </a:r>
            <a:br>
              <a:rPr lang="ru-RU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(e-</a:t>
            </a:r>
            <a:r>
              <a:rPr lang="ru-RU" sz="1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ru-RU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novikov_vitaliy@goodsforecast.ru</a:t>
            </a:r>
            <a:r>
              <a:rPr lang="ru-RU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mikrukov@goodsforecast.ru</a:t>
            </a:r>
            <a:r>
              <a:rPr lang="ru-RU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тел.: +7 921 578 66 92, 8-800-350-45-46).</a:t>
            </a:r>
            <a:endParaRPr lang="ru-RU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34" y="673990"/>
            <a:ext cx="723971" cy="991384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503" y="1731524"/>
            <a:ext cx="602032" cy="533446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987" y="2338073"/>
            <a:ext cx="518205" cy="487722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7039" y="2898159"/>
            <a:ext cx="480102" cy="472481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4780" y="5184927"/>
            <a:ext cx="518205" cy="4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906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400</Words>
  <Application>Microsoft Office PowerPoint</Application>
  <PresentationFormat>Широкоэкранный</PresentationFormat>
  <Paragraphs>28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vit81</dc:creator>
  <cp:lastModifiedBy>vit81</cp:lastModifiedBy>
  <cp:revision>6</cp:revision>
  <dcterms:created xsi:type="dcterms:W3CDTF">2024-08-05T10:34:41Z</dcterms:created>
  <dcterms:modified xsi:type="dcterms:W3CDTF">2024-09-03T06:54:30Z</dcterms:modified>
</cp:coreProperties>
</file>