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  <p:sldMasterId id="214748367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</p:sldIdLst>
  <p:sldSz cy="6858000" cx="12192000"/>
  <p:notesSz cx="6858000" cy="9144000"/>
  <p:embeddedFontLst>
    <p:embeddedFont>
      <p:font typeface="Proxima Nova"/>
      <p:regular r:id="rId47"/>
      <p:bold r:id="rId48"/>
      <p:italic r:id="rId49"/>
      <p:boldItalic r:id="rId50"/>
    </p:embeddedFont>
    <p:embeddedFont>
      <p:font typeface="Proxima Nova Semibold"/>
      <p:regular r:id="rId51"/>
      <p:bold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54" roundtripDataSignature="AMtx7mgj558+LnCaFJ9urqf9NrN2A4jE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CAF72E-E7D9-4C39-B471-4B76DC44F4F2}">
  <a:tblStyle styleId="{56CAF72E-E7D9-4C39-B471-4B76DC44F4F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EA9A3C55-37F2-4582-B09B-DD78CB98723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font" Target="fonts/ProximaNova-bold.fntdata"/><Relationship Id="rId47" Type="http://schemas.openxmlformats.org/officeDocument/2006/relationships/font" Target="fonts/ProximaNova-regular.fntdata"/><Relationship Id="rId49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ProximaNovaSemibold-regular.fntdata"/><Relationship Id="rId50" Type="http://schemas.openxmlformats.org/officeDocument/2006/relationships/font" Target="fonts/ProximaNova-boldItalic.fntdata"/><Relationship Id="rId53" Type="http://schemas.openxmlformats.org/officeDocument/2006/relationships/font" Target="fonts/ProximaNovaSemibold-boldItalic.fntdata"/><Relationship Id="rId52" Type="http://schemas.openxmlformats.org/officeDocument/2006/relationships/font" Target="fonts/ProximaNovaSemibold-bold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54" Type="http://customschemas.google.com/relationships/presentationmetadata" Target="meta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4b5876a1ce_0_271:notes"/>
          <p:cNvSpPr/>
          <p:nvPr>
            <p:ph idx="2" type="sldImg"/>
          </p:nvPr>
        </p:nvSpPr>
        <p:spPr>
          <a:xfrm>
            <a:off x="-635000" y="685800"/>
            <a:ext cx="812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14b5876a1ce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3125" lIns="93125" spcFirstLastPara="1" rIns="93125" wrap="square" tIns="931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9" name="Google Shape;39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4.1.3.2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Google Shape;40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4.1.3.3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Google Shape;41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4.2.1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Google Shape;42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4.2.1.3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7" name="Google Shape;42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4.2.3.1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4" name="Google Shape;43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4.2.3.2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1" name="Google Shape;44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4.2.3.6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8" name="Google Shape;44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4.2.4.1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5" name="Google Shape;45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4.2.4.2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5" name="Google Shape;46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4.3.1.1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4b5876a1ce_0_2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14b5876a1ce_0_2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2" name="Google Shape;47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4.3.1.2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2" name="Google Shape;48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4.3.1.3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9" name="Google Shape;48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4.4.1.1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6" name="Google Shape;49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4.4.2.1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3" name="Google Shape;50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4.3.2.1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0" name="Google Shape;51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5.1.1.1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7" name="Google Shape;51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4.4.4.6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Google Shape;52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3.3.1.1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Google Shape;53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3.3.1.2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9" name="Google Shape;53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3.3.1.3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b5876a1ce_0_277:notes"/>
          <p:cNvSpPr/>
          <p:nvPr>
            <p:ph idx="2" type="sldImg"/>
          </p:nvPr>
        </p:nvSpPr>
        <p:spPr>
          <a:xfrm>
            <a:off x="457200" y="571500"/>
            <a:ext cx="3657600" cy="15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14b5876a1ce_0_277:notes"/>
          <p:cNvSpPr txBox="1"/>
          <p:nvPr>
            <p:ph idx="1" type="body"/>
          </p:nvPr>
        </p:nvSpPr>
        <p:spPr>
          <a:xfrm>
            <a:off x="457200" y="2200275"/>
            <a:ext cx="36576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/>
          </a:p>
        </p:txBody>
      </p:sp>
      <p:sp>
        <p:nvSpPr>
          <p:cNvPr id="342" name="Google Shape;342;g14b5876a1ce_0_277:notes"/>
          <p:cNvSpPr txBox="1"/>
          <p:nvPr>
            <p:ph idx="12" type="sldNum"/>
          </p:nvPr>
        </p:nvSpPr>
        <p:spPr>
          <a:xfrm>
            <a:off x="2589742" y="4342607"/>
            <a:ext cx="19812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27925" lIns="55875" spcFirstLastPara="1" rIns="55875" wrap="square" tIns="27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Google Shape;54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3.3.1.4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3.3.2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0" name="Google Shape;56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5.1.1.4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Google Shape;56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3.3.2.3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2" name="Google Shape;59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3.3.2.2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1" name="Google Shape;60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3.3.3.1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4b5876a1ce_0_8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g14b5876a1ce_0_8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4b5876a1ce_0_8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14b5876a1ce_0_8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4" name="Google Shape;614;g14b5876a1ce_0_8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5" lvl="0" marL="11274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Разделы 1.5 и 1.5.1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4b5876a1ce_0_819:notes"/>
          <p:cNvSpPr/>
          <p:nvPr>
            <p:ph idx="2" type="sldImg"/>
          </p:nvPr>
        </p:nvSpPr>
        <p:spPr>
          <a:xfrm>
            <a:off x="-635000" y="685800"/>
            <a:ext cx="812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0" name="Google Shape;620;g14b5876a1ce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3125" lIns="93125" spcFirstLastPara="1" rIns="93125" wrap="square" tIns="931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7" name="Google Shape;35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3.2.4.1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Google Shape;36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3.2.4.2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1" name="Google Shape;37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3.2.4.3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Google Shape;37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3.2.4.4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5" name="Google Shape;38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4.1.2.1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4.1.2.2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b5876a1ce_0_839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14b5876a1ce_0_83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g14b5876a1ce_0_83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14b5876a1ce_0_83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14b5876a1ce_0_8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b5876a1ce_0_8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14b5876a1ce_0_84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9" name="Google Shape;99;g14b5876a1ce_0_84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14b5876a1ce_0_84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14b5876a1ce_0_8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5876a1ce_0_851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14b5876a1ce_0_851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14b5876a1ce_0_85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14b5876a1ce_0_85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14b5876a1ce_0_85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5876a1ce_0_85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4b5876a1ce_0_85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14b5876a1ce_0_85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14b5876a1ce_0_85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14b5876a1ce_0_85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14b5876a1ce_0_85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b5876a1ce_0_864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14b5876a1ce_0_864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g14b5876a1ce_0_864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14b5876a1ce_0_864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g14b5876a1ce_0_864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14b5876a1ce_0_86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14b5876a1ce_0_86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14b5876a1ce_0_8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b5876a1ce_0_87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14b5876a1ce_0_87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14b5876a1ce_0_87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14b5876a1ce_0_87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5876a1ce_0_87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14b5876a1ce_0_87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14b5876a1ce_0_87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b5876a1ce_0_88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14b5876a1ce_0_882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g14b5876a1ce_0_882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g14b5876a1ce_0_88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14b5876a1ce_0_88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14b5876a1ce_0_88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b5876a1ce_0_88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14b5876a1ce_0_889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g14b5876a1ce_0_889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g14b5876a1ce_0_88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14b5876a1ce_0_88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14b5876a1ce_0_88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b5876a1ce_0_89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14b5876a1ce_0_896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14b5876a1ce_0_89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14b5876a1ce_0_89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14b5876a1ce_0_89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b5876a1ce_0_90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14b5876a1ce_0_90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14b5876a1ce_0_90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14b5876a1ce_0_90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14b5876a1ce_0_90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_pro">
  <p:cSld name="Сетка_основная_1_1">
    <p:bg>
      <p:bgPr>
        <a:solidFill>
          <a:srgbClr val="0066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b5876a1ce_0_908"/>
          <p:cNvSpPr/>
          <p:nvPr/>
        </p:nvSpPr>
        <p:spPr>
          <a:xfrm>
            <a:off x="8709033" y="0"/>
            <a:ext cx="6953100" cy="685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4b5876a1ce_0_908"/>
          <p:cNvSpPr/>
          <p:nvPr/>
        </p:nvSpPr>
        <p:spPr>
          <a:xfrm>
            <a:off x="1775346" y="24000"/>
            <a:ext cx="6933600" cy="68391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основная">
  <p:cSld name="Сетка_основная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основная">
  <p:cSld name="Сетка_основная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ик_mono">
  <p:cSld name="Сетка_основная_3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b5876a1ce_0_917"/>
          <p:cNvSpPr/>
          <p:nvPr/>
        </p:nvSpPr>
        <p:spPr>
          <a:xfrm>
            <a:off x="8709033" y="0"/>
            <a:ext cx="6953100" cy="685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4b5876a1ce_0_917"/>
          <p:cNvSpPr/>
          <p:nvPr/>
        </p:nvSpPr>
        <p:spPr>
          <a:xfrm>
            <a:off x="1775346" y="24000"/>
            <a:ext cx="6933600" cy="68391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тбивка_mono">
  <p:cSld name="Сетка_основная_3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g14b5876a1ce_0_920"/>
          <p:cNvGrpSpPr/>
          <p:nvPr/>
        </p:nvGrpSpPr>
        <p:grpSpPr>
          <a:xfrm>
            <a:off x="7650863" y="10200"/>
            <a:ext cx="4541747" cy="6837942"/>
            <a:chOff x="11475720" y="0"/>
            <a:chExt cx="6812280" cy="10256400"/>
          </a:xfrm>
        </p:grpSpPr>
        <p:sp>
          <p:nvSpPr>
            <p:cNvPr id="173" name="Google Shape;173;g14b5876a1ce_0_920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14b5876a1ce_0_920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14b5876a1ce_0_920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14b5876a1ce_0_920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14b5876a1ce_0_920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14b5876a1ce_0_920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тбивка_mono_образец с заголовком">
  <p:cSld name="Сетка_основная_3_1_2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g14b5876a1ce_0_928"/>
          <p:cNvGrpSpPr/>
          <p:nvPr/>
        </p:nvGrpSpPr>
        <p:grpSpPr>
          <a:xfrm>
            <a:off x="7650863" y="10200"/>
            <a:ext cx="4541747" cy="6837942"/>
            <a:chOff x="11475720" y="0"/>
            <a:chExt cx="6812280" cy="10256400"/>
          </a:xfrm>
        </p:grpSpPr>
        <p:sp>
          <p:nvSpPr>
            <p:cNvPr id="181" name="Google Shape;181;g14b5876a1ce_0_928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14b5876a1ce_0_928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14b5876a1ce_0_928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14b5876a1ce_0_928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14b5876a1ce_0_928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14b5876a1ce_0_928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g14b5876a1ce_0_928"/>
          <p:cNvSpPr txBox="1"/>
          <p:nvPr>
            <p:ph type="title"/>
          </p:nvPr>
        </p:nvSpPr>
        <p:spPr>
          <a:xfrm>
            <a:off x="265437" y="247144"/>
            <a:ext cx="11311500" cy="297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пределение_mono">
  <p:cSld name="Сетка_основная_3_1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b5876a1ce_0_937"/>
          <p:cNvSpPr/>
          <p:nvPr/>
        </p:nvSpPr>
        <p:spPr>
          <a:xfrm>
            <a:off x="9525000" y="0"/>
            <a:ext cx="6858000" cy="6858000"/>
          </a:xfrm>
          <a:prstGeom prst="ellipse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4b5876a1ce_0_937"/>
          <p:cNvSpPr/>
          <p:nvPr/>
        </p:nvSpPr>
        <p:spPr>
          <a:xfrm>
            <a:off x="-4191000" y="0"/>
            <a:ext cx="6858000" cy="6858000"/>
          </a:xfrm>
          <a:prstGeom prst="ellipse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4b5876a1ce_0_937"/>
          <p:cNvSpPr/>
          <p:nvPr/>
        </p:nvSpPr>
        <p:spPr>
          <a:xfrm>
            <a:off x="2667000" y="0"/>
            <a:ext cx="6858000" cy="6858000"/>
          </a:xfrm>
          <a:prstGeom prst="ellipse">
            <a:avLst/>
          </a:prstGeom>
          <a:solidFill>
            <a:schemeClr val="accent6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_dark">
  <p:cSld name="Сетка_основная_2">
    <p:bg>
      <p:bgPr>
        <a:solidFill>
          <a:schemeClr val="lt2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4b5876a1ce_0_941"/>
          <p:cNvSpPr/>
          <p:nvPr/>
        </p:nvSpPr>
        <p:spPr>
          <a:xfrm>
            <a:off x="8709033" y="0"/>
            <a:ext cx="6953100" cy="6858000"/>
          </a:xfrm>
          <a:prstGeom prst="ellipse">
            <a:avLst/>
          </a:prstGeom>
          <a:solidFill>
            <a:srgbClr val="2F3035"/>
          </a:solidFill>
          <a:ln>
            <a:noFill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14b5876a1ce_0_941"/>
          <p:cNvSpPr/>
          <p:nvPr/>
        </p:nvSpPr>
        <p:spPr>
          <a:xfrm>
            <a:off x="1775346" y="24000"/>
            <a:ext cx="6933600" cy="6839100"/>
          </a:xfrm>
          <a:prstGeom prst="ellipse">
            <a:avLst/>
          </a:prstGeom>
          <a:noFill/>
          <a:ln cap="flat" cmpd="sng" w="28575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тбивка_dark">
  <p:cSld name="Сетка_основная_2_1">
    <p:bg>
      <p:bgPr>
        <a:solidFill>
          <a:schemeClr val="lt2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g14b5876a1ce_0_944"/>
          <p:cNvGrpSpPr/>
          <p:nvPr/>
        </p:nvGrpSpPr>
        <p:grpSpPr>
          <a:xfrm>
            <a:off x="7650863" y="0"/>
            <a:ext cx="4541747" cy="6837942"/>
            <a:chOff x="11475720" y="0"/>
            <a:chExt cx="6812280" cy="10256400"/>
          </a:xfrm>
        </p:grpSpPr>
        <p:sp>
          <p:nvSpPr>
            <p:cNvPr id="197" name="Google Shape;197;g14b5876a1ce_0_944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14b5876a1ce_0_944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14b5876a1ce_0_944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g14b5876a1ce_0_944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14b5876a1ce_0_944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14b5876a1ce_0_944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тбивка_dark_образец с заголовком">
  <p:cSld name="Сетка_основная_2_1_2">
    <p:bg>
      <p:bgPr>
        <a:solidFill>
          <a:schemeClr val="lt2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g14b5876a1ce_0_952"/>
          <p:cNvGrpSpPr/>
          <p:nvPr/>
        </p:nvGrpSpPr>
        <p:grpSpPr>
          <a:xfrm>
            <a:off x="7650863" y="0"/>
            <a:ext cx="4541747" cy="6837942"/>
            <a:chOff x="11475720" y="0"/>
            <a:chExt cx="6812280" cy="10256400"/>
          </a:xfrm>
        </p:grpSpPr>
        <p:sp>
          <p:nvSpPr>
            <p:cNvPr id="205" name="Google Shape;205;g14b5876a1ce_0_952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14b5876a1ce_0_952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14b5876a1ce_0_952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14b5876a1ce_0_952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14b5876a1ce_0_952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14b5876a1ce_0_952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g14b5876a1ce_0_952"/>
          <p:cNvSpPr txBox="1"/>
          <p:nvPr>
            <p:ph type="title"/>
          </p:nvPr>
        </p:nvSpPr>
        <p:spPr>
          <a:xfrm>
            <a:off x="265437" y="247144"/>
            <a:ext cx="11311500" cy="297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пределение_dark">
  <p:cSld name="Сетка_основная_2_1_1">
    <p:bg>
      <p:bgPr>
        <a:solidFill>
          <a:schemeClr val="l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b5876a1ce_0_961"/>
          <p:cNvSpPr/>
          <p:nvPr/>
        </p:nvSpPr>
        <p:spPr>
          <a:xfrm>
            <a:off x="9525000" y="0"/>
            <a:ext cx="6858000" cy="6858000"/>
          </a:xfrm>
          <a:prstGeom prst="ellipse">
            <a:avLst/>
          </a:prstGeom>
          <a:noFill/>
          <a:ln cap="flat" cmpd="sng" w="2540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14b5876a1ce_0_961"/>
          <p:cNvSpPr/>
          <p:nvPr/>
        </p:nvSpPr>
        <p:spPr>
          <a:xfrm>
            <a:off x="-4191000" y="0"/>
            <a:ext cx="6858000" cy="6858000"/>
          </a:xfrm>
          <a:prstGeom prst="ellipse">
            <a:avLst/>
          </a:prstGeom>
          <a:noFill/>
          <a:ln cap="flat" cmpd="sng" w="2540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14b5876a1ce_0_961"/>
          <p:cNvSpPr/>
          <p:nvPr/>
        </p:nvSpPr>
        <p:spPr>
          <a:xfrm>
            <a:off x="2667000" y="0"/>
            <a:ext cx="6858000" cy="6858000"/>
          </a:xfrm>
          <a:prstGeom prst="ellipse">
            <a:avLst/>
          </a:prstGeom>
          <a:solidFill>
            <a:srgbClr val="2F3035"/>
          </a:solidFill>
          <a:ln cap="flat" cmpd="sng" w="2540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_neo">
  <p:cSld name="Сетка_основная_1">
    <p:bg>
      <p:bgPr>
        <a:solidFill>
          <a:srgbClr val="47C397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b5876a1ce_0_965"/>
          <p:cNvSpPr/>
          <p:nvPr/>
        </p:nvSpPr>
        <p:spPr>
          <a:xfrm>
            <a:off x="8709033" y="0"/>
            <a:ext cx="6953100" cy="685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14b5876a1ce_0_965"/>
          <p:cNvSpPr/>
          <p:nvPr/>
        </p:nvSpPr>
        <p:spPr>
          <a:xfrm>
            <a:off x="1775346" y="24000"/>
            <a:ext cx="6933600" cy="68391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еребивка_neo">
  <p:cSld name="Сетка_основная_1_2">
    <p:bg>
      <p:bgPr>
        <a:solidFill>
          <a:srgbClr val="47C397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g14b5876a1ce_0_968"/>
          <p:cNvGrpSpPr/>
          <p:nvPr/>
        </p:nvGrpSpPr>
        <p:grpSpPr>
          <a:xfrm>
            <a:off x="7650863" y="0"/>
            <a:ext cx="4541747" cy="6837942"/>
            <a:chOff x="11475720" y="0"/>
            <a:chExt cx="6812280" cy="10256400"/>
          </a:xfrm>
        </p:grpSpPr>
        <p:sp>
          <p:nvSpPr>
            <p:cNvPr id="221" name="Google Shape;221;g14b5876a1ce_0_968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14b5876a1ce_0_968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14b5876a1ce_0_968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14b5876a1ce_0_968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14b5876a1ce_0_968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14b5876a1ce_0_968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еребивка_neo_образец с заголовком">
  <p:cSld name="Сетка_основная_1_2_2">
    <p:bg>
      <p:bgPr>
        <a:solidFill>
          <a:srgbClr val="47C397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g14b5876a1ce_0_976"/>
          <p:cNvGrpSpPr/>
          <p:nvPr/>
        </p:nvGrpSpPr>
        <p:grpSpPr>
          <a:xfrm>
            <a:off x="7650863" y="0"/>
            <a:ext cx="4541747" cy="6837942"/>
            <a:chOff x="11475720" y="0"/>
            <a:chExt cx="6812280" cy="10256400"/>
          </a:xfrm>
        </p:grpSpPr>
        <p:sp>
          <p:nvSpPr>
            <p:cNvPr id="229" name="Google Shape;229;g14b5876a1ce_0_976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14b5876a1ce_0_976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14b5876a1ce_0_976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14b5876a1ce_0_976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14b5876a1ce_0_976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14b5876a1ce_0_976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g14b5876a1ce_0_976"/>
          <p:cNvSpPr txBox="1"/>
          <p:nvPr>
            <p:ph type="title"/>
          </p:nvPr>
        </p:nvSpPr>
        <p:spPr>
          <a:xfrm>
            <a:off x="265437" y="247144"/>
            <a:ext cx="11311500" cy="297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пределение_neo ">
  <p:cSld name="Сетка_основная_1_2_1">
    <p:bg>
      <p:bgPr>
        <a:solidFill>
          <a:srgbClr val="47C397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b5876a1ce_0_985"/>
          <p:cNvSpPr/>
          <p:nvPr/>
        </p:nvSpPr>
        <p:spPr>
          <a:xfrm>
            <a:off x="9525000" y="0"/>
            <a:ext cx="6858000" cy="6858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14b5876a1ce_0_985"/>
          <p:cNvSpPr/>
          <p:nvPr/>
        </p:nvSpPr>
        <p:spPr>
          <a:xfrm>
            <a:off x="-4191000" y="0"/>
            <a:ext cx="6858000" cy="6858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14b5876a1ce_0_985"/>
          <p:cNvSpPr/>
          <p:nvPr/>
        </p:nvSpPr>
        <p:spPr>
          <a:xfrm>
            <a:off x="2667000" y="0"/>
            <a:ext cx="6858000" cy="6858000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_pro">
  <p:cSld name="Сетка_основная_1_1">
    <p:bg>
      <p:bgPr>
        <a:solidFill>
          <a:srgbClr val="0066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4b5876a1ce_0_989"/>
          <p:cNvSpPr/>
          <p:nvPr/>
        </p:nvSpPr>
        <p:spPr>
          <a:xfrm>
            <a:off x="8709033" y="0"/>
            <a:ext cx="6953100" cy="685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14b5876a1ce_0_989"/>
          <p:cNvSpPr/>
          <p:nvPr/>
        </p:nvSpPr>
        <p:spPr>
          <a:xfrm>
            <a:off x="1775346" y="24000"/>
            <a:ext cx="6933600" cy="68391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тбивка_pro ">
  <p:cSld name="Сетка_основная_1_1_2">
    <p:bg>
      <p:bgPr>
        <a:solidFill>
          <a:srgbClr val="0066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g14b5876a1ce_0_992"/>
          <p:cNvGrpSpPr/>
          <p:nvPr/>
        </p:nvGrpSpPr>
        <p:grpSpPr>
          <a:xfrm>
            <a:off x="7650863" y="0"/>
            <a:ext cx="4541747" cy="6837942"/>
            <a:chOff x="11475720" y="0"/>
            <a:chExt cx="6812280" cy="10256400"/>
          </a:xfrm>
        </p:grpSpPr>
        <p:sp>
          <p:nvSpPr>
            <p:cNvPr id="245" name="Google Shape;245;g14b5876a1ce_0_992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14b5876a1ce_0_992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3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14b5876a1ce_0_992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3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14b5876a1ce_0_992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14b5876a1ce_0_992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14b5876a1ce_0_992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3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тбивка_pro_образец с заголовком">
  <p:cSld name="Сетка_основная_1_1_2_2">
    <p:bg>
      <p:bgPr>
        <a:solidFill>
          <a:srgbClr val="0066F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g14b5876a1ce_0_1000"/>
          <p:cNvGrpSpPr/>
          <p:nvPr/>
        </p:nvGrpSpPr>
        <p:grpSpPr>
          <a:xfrm>
            <a:off x="7650863" y="0"/>
            <a:ext cx="4541747" cy="6837942"/>
            <a:chOff x="11475720" y="0"/>
            <a:chExt cx="6812280" cy="10256400"/>
          </a:xfrm>
        </p:grpSpPr>
        <p:sp>
          <p:nvSpPr>
            <p:cNvPr id="253" name="Google Shape;253;g14b5876a1ce_0_1000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14b5876a1ce_0_1000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3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14b5876a1ce_0_1000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3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14b5876a1ce_0_1000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14b5876a1ce_0_1000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14b5876a1ce_0_1000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3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9" name="Google Shape;259;g14b5876a1ce_0_1000"/>
          <p:cNvSpPr txBox="1"/>
          <p:nvPr>
            <p:ph type="title"/>
          </p:nvPr>
        </p:nvSpPr>
        <p:spPr>
          <a:xfrm>
            <a:off x="265437" y="247144"/>
            <a:ext cx="11311500" cy="297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пределение_pro ">
  <p:cSld name="Сетка_основная_1_1_2_1">
    <p:bg>
      <p:bgPr>
        <a:solidFill>
          <a:srgbClr val="0066FF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b5876a1ce_0_1009"/>
          <p:cNvSpPr/>
          <p:nvPr/>
        </p:nvSpPr>
        <p:spPr>
          <a:xfrm>
            <a:off x="9525000" y="0"/>
            <a:ext cx="6858000" cy="68580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14b5876a1ce_0_1009"/>
          <p:cNvSpPr/>
          <p:nvPr/>
        </p:nvSpPr>
        <p:spPr>
          <a:xfrm>
            <a:off x="-4191000" y="0"/>
            <a:ext cx="6858000" cy="68580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4b5876a1ce_0_1009"/>
          <p:cNvSpPr/>
          <p:nvPr/>
        </p:nvSpPr>
        <p:spPr>
          <a:xfrm>
            <a:off x="2667000" y="0"/>
            <a:ext cx="6858000" cy="6858000"/>
          </a:xfrm>
          <a:prstGeom prst="ellipse">
            <a:avLst/>
          </a:prstGeom>
          <a:solidFill>
            <a:schemeClr val="accent3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_top">
  <p:cSld name="Сетка_основная_1_1_1">
    <p:bg>
      <p:bgPr>
        <a:solidFill>
          <a:srgbClr val="EB236B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b5876a1ce_0_1013"/>
          <p:cNvSpPr/>
          <p:nvPr/>
        </p:nvSpPr>
        <p:spPr>
          <a:xfrm>
            <a:off x="8709033" y="0"/>
            <a:ext cx="6953100" cy="685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14b5876a1ce_0_1013"/>
          <p:cNvSpPr/>
          <p:nvPr/>
        </p:nvSpPr>
        <p:spPr>
          <a:xfrm>
            <a:off x="1775346" y="24000"/>
            <a:ext cx="6933600" cy="68391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тбивка_top ">
  <p:cSld name="Сетка_основная_1_1_1_2">
    <p:bg>
      <p:bgPr>
        <a:solidFill>
          <a:srgbClr val="EB236B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g14b5876a1ce_0_1016"/>
          <p:cNvGrpSpPr/>
          <p:nvPr/>
        </p:nvGrpSpPr>
        <p:grpSpPr>
          <a:xfrm>
            <a:off x="7650863" y="0"/>
            <a:ext cx="4541747" cy="6837942"/>
            <a:chOff x="11475720" y="0"/>
            <a:chExt cx="6812280" cy="10256400"/>
          </a:xfrm>
        </p:grpSpPr>
        <p:sp>
          <p:nvSpPr>
            <p:cNvPr id="269" name="Google Shape;269;g14b5876a1ce_0_1016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14b5876a1ce_0_1016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14b5876a1ce_0_1016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14b5876a1ce_0_1016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14b5876a1ce_0_1016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14b5876a1ce_0_1016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тбивка_top_образец с заголовком">
  <p:cSld name="Сетка_основная_1_1_1_2_2">
    <p:bg>
      <p:bgPr>
        <a:solidFill>
          <a:srgbClr val="EB236B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g14b5876a1ce_0_1024"/>
          <p:cNvGrpSpPr/>
          <p:nvPr/>
        </p:nvGrpSpPr>
        <p:grpSpPr>
          <a:xfrm>
            <a:off x="7650863" y="0"/>
            <a:ext cx="4541747" cy="6837942"/>
            <a:chOff x="11475720" y="0"/>
            <a:chExt cx="6812280" cy="10256400"/>
          </a:xfrm>
        </p:grpSpPr>
        <p:sp>
          <p:nvSpPr>
            <p:cNvPr id="277" name="Google Shape;277;g14b5876a1ce_0_1024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14b5876a1ce_0_1024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14b5876a1ce_0_1024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14b5876a1ce_0_1024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14b5876a1ce_0_1024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14b5876a1ce_0_1024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3" name="Google Shape;283;g14b5876a1ce_0_1024"/>
          <p:cNvSpPr txBox="1"/>
          <p:nvPr>
            <p:ph type="title"/>
          </p:nvPr>
        </p:nvSpPr>
        <p:spPr>
          <a:xfrm>
            <a:off x="265437" y="247144"/>
            <a:ext cx="11311500" cy="297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пределение_top ">
  <p:cSld name="Сетка_основная_1_1_1_2_1">
    <p:bg>
      <p:bgPr>
        <a:solidFill>
          <a:srgbClr val="EB236B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4b5876a1ce_0_1033"/>
          <p:cNvSpPr/>
          <p:nvPr/>
        </p:nvSpPr>
        <p:spPr>
          <a:xfrm>
            <a:off x="9525000" y="0"/>
            <a:ext cx="6858000" cy="6858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4b5876a1ce_0_1033"/>
          <p:cNvSpPr/>
          <p:nvPr/>
        </p:nvSpPr>
        <p:spPr>
          <a:xfrm>
            <a:off x="-4191000" y="0"/>
            <a:ext cx="6858000" cy="6858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4b5876a1ce_0_1033"/>
          <p:cNvSpPr/>
          <p:nvPr/>
        </p:nvSpPr>
        <p:spPr>
          <a:xfrm>
            <a:off x="2667000" y="0"/>
            <a:ext cx="6858000" cy="68580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_biz">
  <p:cSld name="Сетка_основная_1_1_1_1">
    <p:bg>
      <p:bgPr>
        <a:solidFill>
          <a:srgbClr val="5D00F5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b5876a1ce_0_1037"/>
          <p:cNvSpPr/>
          <p:nvPr/>
        </p:nvSpPr>
        <p:spPr>
          <a:xfrm>
            <a:off x="8709033" y="0"/>
            <a:ext cx="6953100" cy="685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4b5876a1ce_0_1037"/>
          <p:cNvSpPr/>
          <p:nvPr/>
        </p:nvSpPr>
        <p:spPr>
          <a:xfrm>
            <a:off x="1775346" y="24000"/>
            <a:ext cx="6933600" cy="68391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тбивка_biz">
  <p:cSld name="Сетка_основная_1_1_1_1_1">
    <p:bg>
      <p:bgPr>
        <a:solidFill>
          <a:srgbClr val="5D00F5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g14b5876a1ce_0_1040"/>
          <p:cNvGrpSpPr/>
          <p:nvPr/>
        </p:nvGrpSpPr>
        <p:grpSpPr>
          <a:xfrm>
            <a:off x="7650863" y="0"/>
            <a:ext cx="4541747" cy="6837942"/>
            <a:chOff x="11475720" y="0"/>
            <a:chExt cx="6812280" cy="10256400"/>
          </a:xfrm>
        </p:grpSpPr>
        <p:sp>
          <p:nvSpPr>
            <p:cNvPr id="293" name="Google Shape;293;g14b5876a1ce_0_1040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14b5876a1ce_0_1040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14b5876a1ce_0_1040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14b5876a1ce_0_1040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14b5876a1ce_0_1040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14b5876a1ce_0_1040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тбивка_biz_образец с заголовком">
  <p:cSld name="Сетка_основная_1_1_1_1_1_2">
    <p:bg>
      <p:bgPr>
        <a:solidFill>
          <a:srgbClr val="5D00F5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g14b5876a1ce_0_1048"/>
          <p:cNvGrpSpPr/>
          <p:nvPr/>
        </p:nvGrpSpPr>
        <p:grpSpPr>
          <a:xfrm>
            <a:off x="7650863" y="0"/>
            <a:ext cx="4541747" cy="6837942"/>
            <a:chOff x="11475720" y="0"/>
            <a:chExt cx="6812280" cy="10256400"/>
          </a:xfrm>
        </p:grpSpPr>
        <p:sp>
          <p:nvSpPr>
            <p:cNvPr id="301" name="Google Shape;301;g14b5876a1ce_0_1048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14b5876a1ce_0_1048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14b5876a1ce_0_1048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14b5876a1ce_0_1048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14b5876a1ce_0_1048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14b5876a1ce_0_1048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7" name="Google Shape;307;g14b5876a1ce_0_1048"/>
          <p:cNvSpPr txBox="1"/>
          <p:nvPr>
            <p:ph type="title"/>
          </p:nvPr>
        </p:nvSpPr>
        <p:spPr>
          <a:xfrm>
            <a:off x="265437" y="247144"/>
            <a:ext cx="11311500" cy="297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пределение_biz">
  <p:cSld name="Сетка_основная_1_1_1_1_1_1">
    <p:bg>
      <p:bgPr>
        <a:solidFill>
          <a:srgbClr val="5D00F5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4b5876a1ce_0_1057"/>
          <p:cNvSpPr/>
          <p:nvPr/>
        </p:nvSpPr>
        <p:spPr>
          <a:xfrm>
            <a:off x="9525000" y="0"/>
            <a:ext cx="6858000" cy="68580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4b5876a1ce_0_1057"/>
          <p:cNvSpPr/>
          <p:nvPr/>
        </p:nvSpPr>
        <p:spPr>
          <a:xfrm>
            <a:off x="-4191000" y="0"/>
            <a:ext cx="6858000" cy="68580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14b5876a1ce_0_1057"/>
          <p:cNvSpPr/>
          <p:nvPr/>
        </p:nvSpPr>
        <p:spPr>
          <a:xfrm>
            <a:off x="2667000" y="0"/>
            <a:ext cx="6858000" cy="6858000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4 колонки">
  <p:cSld name="Список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85">
          <p15:clr>
            <a:srgbClr val="F26B4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1409">
          <p15:clr>
            <a:srgbClr val="A4A3A4"/>
          </p15:clr>
        </p15:guide>
        <p15:guide id="6" orient="horz" pos="1534">
          <p15:clr>
            <a:srgbClr val="F26B43"/>
          </p15:clr>
        </p15:guide>
        <p15:guide id="7" pos="3840">
          <p15:clr>
            <a:srgbClr val="FBAE40"/>
          </p15:clr>
        </p15:guide>
        <p15:guide id="8" pos="1995">
          <p15:clr>
            <a:srgbClr val="FBAE40"/>
          </p15:clr>
        </p15:guide>
        <p15:guide id="9" pos="5685">
          <p15:clr>
            <a:srgbClr val="FBAE40"/>
          </p15:clr>
        </p15:guide>
        <p15:guide id="10" orient="horz" pos="784">
          <p15:clr>
            <a:srgbClr val="F26B43"/>
          </p15:clr>
        </p15:guide>
        <p15:guide id="11" orient="horz" pos="909">
          <p15:clr>
            <a:srgbClr val="A4A3A4"/>
          </p15:clr>
        </p15:guide>
        <p15:guide id="12" orient="horz" pos="1284">
          <p15:clr>
            <a:srgbClr val="F26B43"/>
          </p15:clr>
        </p15:guide>
        <p15:guide id="13" orient="horz" pos="1659">
          <p15:clr>
            <a:srgbClr val="A4A3A4"/>
          </p15:clr>
        </p15:guide>
        <p15:guide id="14" orient="horz" pos="1034">
          <p15:clr>
            <a:srgbClr val="F26B43"/>
          </p15:clr>
        </p15:guide>
        <p15:guide id="15" orient="horz" pos="1159">
          <p15:clr>
            <a:srgbClr val="A4A3A4"/>
          </p15:clr>
        </p15:guide>
        <p15:guide id="16" orient="horz" pos="1784">
          <p15:clr>
            <a:srgbClr val="A4A3A4"/>
          </p15:clr>
        </p15:guide>
        <p15:guide id="17" orient="horz" pos="1909">
          <p15:clr>
            <a:srgbClr val="F26B43"/>
          </p15:clr>
        </p15:guide>
        <p15:guide id="18" orient="horz" pos="2024">
          <p15:clr>
            <a:srgbClr val="A4A3A4"/>
          </p15:clr>
        </p15:guide>
        <p15:guide id="19" orient="horz" pos="2160">
          <p15:clr>
            <a:srgbClr val="F26B43"/>
          </p15:clr>
        </p15:guide>
        <p15:guide id="20" orient="horz" pos="2284">
          <p15:clr>
            <a:srgbClr val="A4A3A4"/>
          </p15:clr>
        </p15:guide>
        <p15:guide id="21" orient="horz" pos="2409">
          <p15:clr>
            <a:srgbClr val="F26B43"/>
          </p15:clr>
        </p15:guide>
        <p15:guide id="22" orient="horz" pos="2534">
          <p15:clr>
            <a:srgbClr val="A4A3A4"/>
          </p15:clr>
        </p15:guide>
        <p15:guide id="23" orient="horz" pos="2659">
          <p15:clr>
            <a:srgbClr val="F26B43"/>
          </p15:clr>
        </p15:guide>
        <p15:guide id="24" orient="horz" pos="2783">
          <p15:clr>
            <a:srgbClr val="A4A3A4"/>
          </p15:clr>
        </p15:guide>
        <p15:guide id="25" orient="horz" pos="2908">
          <p15:clr>
            <a:srgbClr val="A4A3A4"/>
          </p15:clr>
        </p15:guide>
        <p15:guide id="26" orient="horz" pos="3037">
          <p15:clr>
            <a:srgbClr val="F26B43"/>
          </p15:clr>
        </p15:guide>
        <p15:guide id="27" orient="horz" pos="3158">
          <p15:clr>
            <a:srgbClr val="A4A3A4"/>
          </p15:clr>
        </p15:guide>
        <p15:guide id="28" orient="horz" pos="3283">
          <p15:clr>
            <a:srgbClr val="F26B43"/>
          </p15:clr>
        </p15:guide>
        <p15:guide id="29" orient="horz" pos="3408">
          <p15:clr>
            <a:srgbClr val="A4A3A4"/>
          </p15:clr>
        </p15:guide>
        <p15:guide id="30" orient="horz" pos="3533">
          <p15:clr>
            <a:srgbClr val="F26B43"/>
          </p15:clr>
        </p15:guide>
        <p15:guide id="31" orient="horz" pos="3658">
          <p15:clr>
            <a:srgbClr val="A4A3A4"/>
          </p15:clr>
        </p15:guide>
        <p15:guide id="32" orient="horz" pos="3783">
          <p15:clr>
            <a:srgbClr val="F26B43"/>
          </p15:clr>
        </p15:guide>
        <p15:guide id="33" orient="horz" pos="3908">
          <p15:clr>
            <a:srgbClr val="A4A3A4"/>
          </p15:clr>
        </p15:guide>
        <p15:guide id="34" pos="1861">
          <p15:clr>
            <a:srgbClr val="C4C4C4"/>
          </p15:clr>
        </p15:guide>
        <p15:guide id="35" pos="2129">
          <p15:clr>
            <a:srgbClr val="C4C4C4"/>
          </p15:clr>
        </p15:guide>
        <p15:guide id="36" pos="3719">
          <p15:clr>
            <a:srgbClr val="C4C4C4"/>
          </p15:clr>
        </p15:guide>
        <p15:guide id="37" pos="3961">
          <p15:clr>
            <a:srgbClr val="C4C4C4"/>
          </p15:clr>
        </p15:guide>
        <p15:guide id="38" pos="5551">
          <p15:clr>
            <a:srgbClr val="C4C4C4"/>
          </p15:clr>
        </p15:guide>
        <p15:guide id="39" pos="5819">
          <p15:clr>
            <a:srgbClr val="C4C4C4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Список_3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4b5876a1ce_0_1062"/>
          <p:cNvSpPr txBox="1"/>
          <p:nvPr>
            <p:ph type="title"/>
          </p:nvPr>
        </p:nvSpPr>
        <p:spPr>
          <a:xfrm>
            <a:off x="283100" y="237933"/>
            <a:ext cx="9300300" cy="12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rgbClr val="F26B4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1409">
          <p15:clr>
            <a:srgbClr val="A4A3A4"/>
          </p15:clr>
        </p15:guide>
        <p15:guide id="6" orient="horz" pos="1534">
          <p15:clr>
            <a:srgbClr val="F26B43"/>
          </p15:clr>
        </p15:guide>
        <p15:guide id="7" pos="3840">
          <p15:clr>
            <a:srgbClr val="FBAE40"/>
          </p15:clr>
        </p15:guide>
        <p15:guide id="8" pos="1995">
          <p15:clr>
            <a:srgbClr val="FBAE40"/>
          </p15:clr>
        </p15:guide>
        <p15:guide id="9" pos="5685">
          <p15:clr>
            <a:srgbClr val="FBAE40"/>
          </p15:clr>
        </p15:guide>
        <p15:guide id="10" orient="horz" pos="784">
          <p15:clr>
            <a:srgbClr val="F26B43"/>
          </p15:clr>
        </p15:guide>
        <p15:guide id="11" orient="horz" pos="909">
          <p15:clr>
            <a:srgbClr val="A4A3A4"/>
          </p15:clr>
        </p15:guide>
        <p15:guide id="12" orient="horz" pos="1284">
          <p15:clr>
            <a:srgbClr val="F26B43"/>
          </p15:clr>
        </p15:guide>
        <p15:guide id="13" orient="horz" pos="1659">
          <p15:clr>
            <a:srgbClr val="A4A3A4"/>
          </p15:clr>
        </p15:guide>
        <p15:guide id="14" orient="horz" pos="1034">
          <p15:clr>
            <a:srgbClr val="F26B43"/>
          </p15:clr>
        </p15:guide>
        <p15:guide id="15" orient="horz" pos="1159">
          <p15:clr>
            <a:srgbClr val="A4A3A4"/>
          </p15:clr>
        </p15:guide>
        <p15:guide id="16" orient="horz" pos="1784">
          <p15:clr>
            <a:srgbClr val="A4A3A4"/>
          </p15:clr>
        </p15:guide>
        <p15:guide id="17" orient="horz" pos="1909">
          <p15:clr>
            <a:srgbClr val="F26B43"/>
          </p15:clr>
        </p15:guide>
        <p15:guide id="18" orient="horz" pos="2024">
          <p15:clr>
            <a:srgbClr val="A4A3A4"/>
          </p15:clr>
        </p15:guide>
        <p15:guide id="19" orient="horz" pos="2160">
          <p15:clr>
            <a:srgbClr val="F26B43"/>
          </p15:clr>
        </p15:guide>
        <p15:guide id="20" orient="horz" pos="2284">
          <p15:clr>
            <a:srgbClr val="A4A3A4"/>
          </p15:clr>
        </p15:guide>
        <p15:guide id="21" orient="horz" pos="2409">
          <p15:clr>
            <a:srgbClr val="F26B43"/>
          </p15:clr>
        </p15:guide>
        <p15:guide id="22" orient="horz" pos="2534">
          <p15:clr>
            <a:srgbClr val="A4A3A4"/>
          </p15:clr>
        </p15:guide>
        <p15:guide id="23" orient="horz" pos="2659">
          <p15:clr>
            <a:srgbClr val="F26B43"/>
          </p15:clr>
        </p15:guide>
        <p15:guide id="24" orient="horz" pos="2783">
          <p15:clr>
            <a:srgbClr val="A4A3A4"/>
          </p15:clr>
        </p15:guide>
        <p15:guide id="25" orient="horz" pos="2908">
          <p15:clr>
            <a:srgbClr val="A4A3A4"/>
          </p15:clr>
        </p15:guide>
        <p15:guide id="26" orient="horz" pos="3037">
          <p15:clr>
            <a:srgbClr val="F26B43"/>
          </p15:clr>
        </p15:guide>
        <p15:guide id="27" orient="horz" pos="3158">
          <p15:clr>
            <a:srgbClr val="A4A3A4"/>
          </p15:clr>
        </p15:guide>
        <p15:guide id="28" orient="horz" pos="3283">
          <p15:clr>
            <a:srgbClr val="F26B43"/>
          </p15:clr>
        </p15:guide>
        <p15:guide id="29" orient="horz" pos="3408">
          <p15:clr>
            <a:srgbClr val="A4A3A4"/>
          </p15:clr>
        </p15:guide>
        <p15:guide id="30" orient="horz" pos="3533">
          <p15:clr>
            <a:srgbClr val="F26B43"/>
          </p15:clr>
        </p15:guide>
        <p15:guide id="31" orient="horz" pos="3658">
          <p15:clr>
            <a:srgbClr val="A4A3A4"/>
          </p15:clr>
        </p15:guide>
        <p15:guide id="32" orient="horz" pos="3783">
          <p15:clr>
            <a:srgbClr val="F26B43"/>
          </p15:clr>
        </p15:guide>
        <p15:guide id="33" orient="horz" pos="3908">
          <p15:clr>
            <a:srgbClr val="A4A3A4"/>
          </p15:clr>
        </p15:guide>
        <p15:guide id="34" pos="1861">
          <p15:clr>
            <a:srgbClr val="C4C4C4"/>
          </p15:clr>
        </p15:guide>
        <p15:guide id="35" pos="2129">
          <p15:clr>
            <a:srgbClr val="C4C4C4"/>
          </p15:clr>
        </p15:guide>
        <p15:guide id="36" pos="3719">
          <p15:clr>
            <a:srgbClr val="C4C4C4"/>
          </p15:clr>
        </p15:guide>
        <p15:guide id="37" pos="3961">
          <p15:clr>
            <a:srgbClr val="C4C4C4"/>
          </p15:clr>
        </p15:guide>
        <p15:guide id="38" pos="5551">
          <p15:clr>
            <a:srgbClr val="C4C4C4"/>
          </p15:clr>
        </p15:guide>
        <p15:guide id="39" pos="5819">
          <p15:clr>
            <a:srgbClr val="C4C4C4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тбивка с заголовком">
  <p:cSld name="Список_3_1">
    <p:bg>
      <p:bgPr>
        <a:solidFill>
          <a:schemeClr val="dk2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b5876a1ce_0_1064"/>
          <p:cNvSpPr txBox="1"/>
          <p:nvPr>
            <p:ph type="title"/>
          </p:nvPr>
        </p:nvSpPr>
        <p:spPr>
          <a:xfrm>
            <a:off x="265437" y="247144"/>
            <a:ext cx="11311500" cy="297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rgbClr val="F26B4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1409">
          <p15:clr>
            <a:srgbClr val="A4A3A4"/>
          </p15:clr>
        </p15:guide>
        <p15:guide id="6" orient="horz" pos="1534">
          <p15:clr>
            <a:srgbClr val="F26B43"/>
          </p15:clr>
        </p15:guide>
        <p15:guide id="7" pos="3840">
          <p15:clr>
            <a:srgbClr val="FBAE40"/>
          </p15:clr>
        </p15:guide>
        <p15:guide id="8" pos="1995">
          <p15:clr>
            <a:srgbClr val="FBAE40"/>
          </p15:clr>
        </p15:guide>
        <p15:guide id="9" pos="5685">
          <p15:clr>
            <a:srgbClr val="FBAE40"/>
          </p15:clr>
        </p15:guide>
        <p15:guide id="10" orient="horz" pos="784">
          <p15:clr>
            <a:srgbClr val="F26B43"/>
          </p15:clr>
        </p15:guide>
        <p15:guide id="11" orient="horz" pos="909">
          <p15:clr>
            <a:srgbClr val="A4A3A4"/>
          </p15:clr>
        </p15:guide>
        <p15:guide id="12" orient="horz" pos="1284">
          <p15:clr>
            <a:srgbClr val="F26B43"/>
          </p15:clr>
        </p15:guide>
        <p15:guide id="13" orient="horz" pos="1659">
          <p15:clr>
            <a:srgbClr val="A4A3A4"/>
          </p15:clr>
        </p15:guide>
        <p15:guide id="14" orient="horz" pos="1034">
          <p15:clr>
            <a:srgbClr val="F26B43"/>
          </p15:clr>
        </p15:guide>
        <p15:guide id="15" orient="horz" pos="1159">
          <p15:clr>
            <a:srgbClr val="A4A3A4"/>
          </p15:clr>
        </p15:guide>
        <p15:guide id="16" orient="horz" pos="1784">
          <p15:clr>
            <a:srgbClr val="A4A3A4"/>
          </p15:clr>
        </p15:guide>
        <p15:guide id="17" orient="horz" pos="1909">
          <p15:clr>
            <a:srgbClr val="F26B43"/>
          </p15:clr>
        </p15:guide>
        <p15:guide id="18" orient="horz" pos="2024">
          <p15:clr>
            <a:srgbClr val="A4A3A4"/>
          </p15:clr>
        </p15:guide>
        <p15:guide id="19" orient="horz" pos="2160">
          <p15:clr>
            <a:srgbClr val="F26B43"/>
          </p15:clr>
        </p15:guide>
        <p15:guide id="20" orient="horz" pos="2284">
          <p15:clr>
            <a:srgbClr val="A4A3A4"/>
          </p15:clr>
        </p15:guide>
        <p15:guide id="21" orient="horz" pos="2409">
          <p15:clr>
            <a:srgbClr val="F26B43"/>
          </p15:clr>
        </p15:guide>
        <p15:guide id="22" orient="horz" pos="2534">
          <p15:clr>
            <a:srgbClr val="A4A3A4"/>
          </p15:clr>
        </p15:guide>
        <p15:guide id="23" orient="horz" pos="2659">
          <p15:clr>
            <a:srgbClr val="F26B43"/>
          </p15:clr>
        </p15:guide>
        <p15:guide id="24" orient="horz" pos="2783">
          <p15:clr>
            <a:srgbClr val="A4A3A4"/>
          </p15:clr>
        </p15:guide>
        <p15:guide id="25" orient="horz" pos="2908">
          <p15:clr>
            <a:srgbClr val="A4A3A4"/>
          </p15:clr>
        </p15:guide>
        <p15:guide id="26" orient="horz" pos="3037">
          <p15:clr>
            <a:srgbClr val="F26B43"/>
          </p15:clr>
        </p15:guide>
        <p15:guide id="27" orient="horz" pos="3158">
          <p15:clr>
            <a:srgbClr val="A4A3A4"/>
          </p15:clr>
        </p15:guide>
        <p15:guide id="28" orient="horz" pos="3283">
          <p15:clr>
            <a:srgbClr val="F26B43"/>
          </p15:clr>
        </p15:guide>
        <p15:guide id="29" orient="horz" pos="3408">
          <p15:clr>
            <a:srgbClr val="A4A3A4"/>
          </p15:clr>
        </p15:guide>
        <p15:guide id="30" orient="horz" pos="3533">
          <p15:clr>
            <a:srgbClr val="F26B43"/>
          </p15:clr>
        </p15:guide>
        <p15:guide id="31" orient="horz" pos="3658">
          <p15:clr>
            <a:srgbClr val="A4A3A4"/>
          </p15:clr>
        </p15:guide>
        <p15:guide id="32" orient="horz" pos="3783">
          <p15:clr>
            <a:srgbClr val="F26B43"/>
          </p15:clr>
        </p15:guide>
        <p15:guide id="33" orient="horz" pos="3908">
          <p15:clr>
            <a:srgbClr val="A4A3A4"/>
          </p15:clr>
        </p15:guide>
        <p15:guide id="34" pos="1861">
          <p15:clr>
            <a:srgbClr val="C4C4C4"/>
          </p15:clr>
        </p15:guide>
        <p15:guide id="35" pos="2129">
          <p15:clr>
            <a:srgbClr val="C4C4C4"/>
          </p15:clr>
        </p15:guide>
        <p15:guide id="36" pos="3719">
          <p15:clr>
            <a:srgbClr val="C4C4C4"/>
          </p15:clr>
        </p15:guide>
        <p15:guide id="37" pos="3961">
          <p15:clr>
            <a:srgbClr val="C4C4C4"/>
          </p15:clr>
        </p15:guide>
        <p15:guide id="38" pos="5551">
          <p15:clr>
            <a:srgbClr val="C4C4C4"/>
          </p15:clr>
        </p15:guide>
        <p15:guide id="39" pos="5819">
          <p15:clr>
            <a:srgbClr val="C4C4C4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5 колонок">
  <p:cSld name="Список_2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85">
          <p15:clr>
            <a:srgbClr val="F26B4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1409">
          <p15:clr>
            <a:srgbClr val="A4A3A4"/>
          </p15:clr>
        </p15:guide>
        <p15:guide id="6" orient="horz" pos="1534">
          <p15:clr>
            <a:srgbClr val="F26B43"/>
          </p15:clr>
        </p15:guide>
        <p15:guide id="7" pos="3102">
          <p15:clr>
            <a:srgbClr val="FBAE40"/>
          </p15:clr>
        </p15:guide>
        <p15:guide id="8" pos="1626">
          <p15:clr>
            <a:srgbClr val="FBAE40"/>
          </p15:clr>
        </p15:guide>
        <p15:guide id="9" pos="4578">
          <p15:clr>
            <a:srgbClr val="FBAE40"/>
          </p15:clr>
        </p15:guide>
        <p15:guide id="10" orient="horz" pos="784">
          <p15:clr>
            <a:srgbClr val="F26B43"/>
          </p15:clr>
        </p15:guide>
        <p15:guide id="11" orient="horz" pos="909">
          <p15:clr>
            <a:srgbClr val="A4A3A4"/>
          </p15:clr>
        </p15:guide>
        <p15:guide id="12" orient="horz" pos="1284">
          <p15:clr>
            <a:srgbClr val="F26B43"/>
          </p15:clr>
        </p15:guide>
        <p15:guide id="13" orient="horz" pos="1659">
          <p15:clr>
            <a:srgbClr val="A4A3A4"/>
          </p15:clr>
        </p15:guide>
        <p15:guide id="14" orient="horz" pos="1034">
          <p15:clr>
            <a:srgbClr val="F26B43"/>
          </p15:clr>
        </p15:guide>
        <p15:guide id="15" orient="horz" pos="1159">
          <p15:clr>
            <a:srgbClr val="A4A3A4"/>
          </p15:clr>
        </p15:guide>
        <p15:guide id="16" orient="horz" pos="1784">
          <p15:clr>
            <a:srgbClr val="A4A3A4"/>
          </p15:clr>
        </p15:guide>
        <p15:guide id="17" orient="horz" pos="1909">
          <p15:clr>
            <a:srgbClr val="F26B43"/>
          </p15:clr>
        </p15:guide>
        <p15:guide id="18" orient="horz" pos="2034">
          <p15:clr>
            <a:srgbClr val="A4A3A4"/>
          </p15:clr>
        </p15:guide>
        <p15:guide id="19" orient="horz" pos="2160">
          <p15:clr>
            <a:srgbClr val="F26B43"/>
          </p15:clr>
        </p15:guide>
        <p15:guide id="20" orient="horz" pos="2284">
          <p15:clr>
            <a:srgbClr val="A4A3A4"/>
          </p15:clr>
        </p15:guide>
        <p15:guide id="21" orient="horz" pos="2409">
          <p15:clr>
            <a:srgbClr val="F26B43"/>
          </p15:clr>
        </p15:guide>
        <p15:guide id="22" orient="horz" pos="2534">
          <p15:clr>
            <a:srgbClr val="A4A3A4"/>
          </p15:clr>
        </p15:guide>
        <p15:guide id="23" orient="horz" pos="2659">
          <p15:clr>
            <a:srgbClr val="F26B43"/>
          </p15:clr>
        </p15:guide>
        <p15:guide id="24" orient="horz" pos="2783">
          <p15:clr>
            <a:srgbClr val="A4A3A4"/>
          </p15:clr>
        </p15:guide>
        <p15:guide id="25" orient="horz" pos="2916">
          <p15:clr>
            <a:srgbClr val="A4A3A4"/>
          </p15:clr>
        </p15:guide>
        <p15:guide id="26" orient="horz" pos="3037">
          <p15:clr>
            <a:srgbClr val="F26B43"/>
          </p15:clr>
        </p15:guide>
        <p15:guide id="27" orient="horz" pos="3158">
          <p15:clr>
            <a:srgbClr val="A4A3A4"/>
          </p15:clr>
        </p15:guide>
        <p15:guide id="28" orient="horz" pos="3283">
          <p15:clr>
            <a:srgbClr val="F26B43"/>
          </p15:clr>
        </p15:guide>
        <p15:guide id="29" orient="horz" pos="3408">
          <p15:clr>
            <a:srgbClr val="A4A3A4"/>
          </p15:clr>
        </p15:guide>
        <p15:guide id="30" orient="horz" pos="3533">
          <p15:clr>
            <a:srgbClr val="F26B43"/>
          </p15:clr>
        </p15:guide>
        <p15:guide id="31" orient="horz" pos="3658">
          <p15:clr>
            <a:srgbClr val="A4A3A4"/>
          </p15:clr>
        </p15:guide>
        <p15:guide id="32" orient="horz" pos="3783">
          <p15:clr>
            <a:srgbClr val="F26B43"/>
          </p15:clr>
        </p15:guide>
        <p15:guide id="33" orient="horz" pos="3908">
          <p15:clr>
            <a:srgbClr val="A4A3A4"/>
          </p15:clr>
        </p15:guide>
        <p15:guide id="34" pos="1505">
          <p15:clr>
            <a:srgbClr val="C4C4C4"/>
          </p15:clr>
        </p15:guide>
        <p15:guide id="35" pos="1748">
          <p15:clr>
            <a:srgbClr val="C4C4C4"/>
          </p15:clr>
        </p15:guide>
        <p15:guide id="36" pos="2980">
          <p15:clr>
            <a:srgbClr val="C4C4C4"/>
          </p15:clr>
        </p15:guide>
        <p15:guide id="37" pos="3224">
          <p15:clr>
            <a:srgbClr val="C4C4C4"/>
          </p15:clr>
        </p15:guide>
        <p15:guide id="38" pos="4456">
          <p15:clr>
            <a:srgbClr val="C4C4C4"/>
          </p15:clr>
        </p15:guide>
        <p15:guide id="39" pos="4700">
          <p15:clr>
            <a:srgbClr val="C4C4C4"/>
          </p15:clr>
        </p15:guide>
        <p15:guide id="40" pos="6054">
          <p15:clr>
            <a:srgbClr val="FA7B17"/>
          </p15:clr>
        </p15:guide>
        <p15:guide id="41" pos="6175">
          <p15:clr>
            <a:srgbClr val="C4C4C4"/>
          </p15:clr>
        </p15:guide>
        <p15:guide id="42" pos="5932">
          <p15:clr>
            <a:srgbClr val="C4C4C4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7 колонок">
  <p:cSld name="Список_2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85">
          <p15:clr>
            <a:srgbClr val="F26B4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1409">
          <p15:clr>
            <a:srgbClr val="A4A3A4"/>
          </p15:clr>
        </p15:guide>
        <p15:guide id="6" orient="horz" pos="1534">
          <p15:clr>
            <a:srgbClr val="F26B43"/>
          </p15:clr>
        </p15:guide>
        <p15:guide id="7" pos="2271">
          <p15:clr>
            <a:srgbClr val="FBAE40"/>
          </p15:clr>
        </p15:guide>
        <p15:guide id="8" pos="1226">
          <p15:clr>
            <a:srgbClr val="FBAE40"/>
          </p15:clr>
        </p15:guide>
        <p15:guide id="9" pos="3316">
          <p15:clr>
            <a:srgbClr val="FBAE40"/>
          </p15:clr>
        </p15:guide>
        <p15:guide id="10" orient="horz" pos="784">
          <p15:clr>
            <a:srgbClr val="F26B43"/>
          </p15:clr>
        </p15:guide>
        <p15:guide id="11" orient="horz" pos="909">
          <p15:clr>
            <a:srgbClr val="A4A3A4"/>
          </p15:clr>
        </p15:guide>
        <p15:guide id="12" orient="horz" pos="1284">
          <p15:clr>
            <a:srgbClr val="F26B43"/>
          </p15:clr>
        </p15:guide>
        <p15:guide id="13" orient="horz" pos="1659">
          <p15:clr>
            <a:srgbClr val="A4A3A4"/>
          </p15:clr>
        </p15:guide>
        <p15:guide id="14" orient="horz" pos="1034">
          <p15:clr>
            <a:srgbClr val="F26B43"/>
          </p15:clr>
        </p15:guide>
        <p15:guide id="15" orient="horz" pos="1159">
          <p15:clr>
            <a:srgbClr val="A4A3A4"/>
          </p15:clr>
        </p15:guide>
        <p15:guide id="16" orient="horz" pos="1784">
          <p15:clr>
            <a:srgbClr val="F26B43"/>
          </p15:clr>
        </p15:guide>
        <p15:guide id="17" orient="horz" pos="1918">
          <p15:clr>
            <a:srgbClr val="F26B43"/>
          </p15:clr>
        </p15:guide>
        <p15:guide id="18" orient="horz" pos="2024">
          <p15:clr>
            <a:srgbClr val="A4A3A4"/>
          </p15:clr>
        </p15:guide>
        <p15:guide id="19" orient="horz" pos="2160">
          <p15:clr>
            <a:srgbClr val="F26B43"/>
          </p15:clr>
        </p15:guide>
        <p15:guide id="20" orient="horz" pos="2284">
          <p15:clr>
            <a:srgbClr val="A4A3A4"/>
          </p15:clr>
        </p15:guide>
        <p15:guide id="21" orient="horz" pos="2409">
          <p15:clr>
            <a:srgbClr val="F26B43"/>
          </p15:clr>
        </p15:guide>
        <p15:guide id="22" orient="horz" pos="2534">
          <p15:clr>
            <a:srgbClr val="A4A3A4"/>
          </p15:clr>
        </p15:guide>
        <p15:guide id="23" orient="horz" pos="2659">
          <p15:clr>
            <a:srgbClr val="F26B43"/>
          </p15:clr>
        </p15:guide>
        <p15:guide id="24" orient="horz" pos="2783">
          <p15:clr>
            <a:srgbClr val="A4A3A4"/>
          </p15:clr>
        </p15:guide>
        <p15:guide id="25" orient="horz" pos="2916">
          <p15:clr>
            <a:srgbClr val="A4A3A4"/>
          </p15:clr>
        </p15:guide>
        <p15:guide id="26" orient="horz" pos="3037">
          <p15:clr>
            <a:srgbClr val="F26B43"/>
          </p15:clr>
        </p15:guide>
        <p15:guide id="27" orient="horz" pos="3158">
          <p15:clr>
            <a:srgbClr val="A4A3A4"/>
          </p15:clr>
        </p15:guide>
        <p15:guide id="28" orient="horz" pos="3283">
          <p15:clr>
            <a:srgbClr val="F26B43"/>
          </p15:clr>
        </p15:guide>
        <p15:guide id="29" orient="horz" pos="3408">
          <p15:clr>
            <a:srgbClr val="A4A3A4"/>
          </p15:clr>
        </p15:guide>
        <p15:guide id="30" orient="horz" pos="3533">
          <p15:clr>
            <a:srgbClr val="F26B43"/>
          </p15:clr>
        </p15:guide>
        <p15:guide id="31" orient="horz" pos="3658">
          <p15:clr>
            <a:srgbClr val="A4A3A4"/>
          </p15:clr>
        </p15:guide>
        <p15:guide id="32" orient="horz" pos="3783">
          <p15:clr>
            <a:srgbClr val="F26B43"/>
          </p15:clr>
        </p15:guide>
        <p15:guide id="33" orient="horz" pos="3908">
          <p15:clr>
            <a:srgbClr val="A4A3A4"/>
          </p15:clr>
        </p15:guide>
        <p15:guide id="34" pos="1133">
          <p15:clr>
            <a:srgbClr val="C4C4C4"/>
          </p15:clr>
        </p15:guide>
        <p15:guide id="35" pos="1318">
          <p15:clr>
            <a:srgbClr val="C4C4C4"/>
          </p15:clr>
        </p15:guide>
        <p15:guide id="36" pos="2179">
          <p15:clr>
            <a:srgbClr val="C4C4C4"/>
          </p15:clr>
        </p15:guide>
        <p15:guide id="37" pos="2364">
          <p15:clr>
            <a:srgbClr val="C4C4C4"/>
          </p15:clr>
        </p15:guide>
        <p15:guide id="38" pos="3225">
          <p15:clr>
            <a:srgbClr val="C4C4C4"/>
          </p15:clr>
        </p15:guide>
        <p15:guide id="39" pos="3409">
          <p15:clr>
            <a:srgbClr val="C4C4C4"/>
          </p15:clr>
        </p15:guide>
        <p15:guide id="40" pos="4364">
          <p15:clr>
            <a:srgbClr val="FA7B17"/>
          </p15:clr>
        </p15:guide>
        <p15:guide id="41" pos="4455">
          <p15:clr>
            <a:srgbClr val="C4C4C4"/>
          </p15:clr>
        </p15:guide>
        <p15:guide id="42" pos="4271">
          <p15:clr>
            <a:srgbClr val="C4C4C4"/>
          </p15:clr>
        </p15:guide>
        <p15:guide id="43" pos="5501">
          <p15:clr>
            <a:srgbClr val="C4C4C4"/>
          </p15:clr>
        </p15:guide>
        <p15:guide id="44" pos="5316">
          <p15:clr>
            <a:srgbClr val="C4C4C4"/>
          </p15:clr>
        </p15:guide>
        <p15:guide id="45" pos="5409">
          <p15:clr>
            <a:srgbClr val="FA7B17"/>
          </p15:clr>
        </p15:guide>
        <p15:guide id="46" pos="6454">
          <p15:clr>
            <a:srgbClr val="FA7B17"/>
          </p15:clr>
        </p15:guide>
        <p15:guide id="47" pos="6362">
          <p15:clr>
            <a:srgbClr val="C4C4C4"/>
          </p15:clr>
        </p15:guide>
        <p15:guide id="48" pos="6547">
          <p15:clr>
            <a:srgbClr val="C4C4C4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три_колонки">
  <p:cSld name="Список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85">
          <p15:clr>
            <a:srgbClr val="F26B4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1284">
          <p15:clr>
            <a:srgbClr val="A4A3A4"/>
          </p15:clr>
        </p15:guide>
        <p15:guide id="6" orient="horz" pos="1409">
          <p15:clr>
            <a:srgbClr val="F26B43"/>
          </p15:clr>
        </p15:guide>
        <p15:guide id="7" pos="5075">
          <p15:clr>
            <a:srgbClr val="FBAE40"/>
          </p15:clr>
        </p15:guide>
        <p15:guide id="8" pos="2616">
          <p15:clr>
            <a:srgbClr val="FBAE40"/>
          </p15:clr>
        </p15:guide>
        <p15:guide id="9" orient="horz" pos="784">
          <p15:clr>
            <a:srgbClr val="F26B43"/>
          </p15:clr>
        </p15:guide>
        <p15:guide id="10" orient="horz" pos="784">
          <p15:clr>
            <a:srgbClr val="A4A3A4"/>
          </p15:clr>
        </p15:guide>
        <p15:guide id="11" orient="horz" pos="1159">
          <p15:clr>
            <a:srgbClr val="F26B43"/>
          </p15:clr>
        </p15:guide>
        <p15:guide id="12" orient="horz" pos="1534">
          <p15:clr>
            <a:srgbClr val="A4A3A4"/>
          </p15:clr>
        </p15:guide>
        <p15:guide id="13" orient="horz" pos="909">
          <p15:clr>
            <a:srgbClr val="F26B43"/>
          </p15:clr>
        </p15:guide>
        <p15:guide id="14" orient="horz" pos="1034">
          <p15:clr>
            <a:srgbClr val="A4A3A4"/>
          </p15:clr>
        </p15:guide>
        <p15:guide id="15" orient="horz" pos="1659">
          <p15:clr>
            <a:srgbClr val="F26B43"/>
          </p15:clr>
        </p15:guide>
        <p15:guide id="16" orient="horz" pos="1784">
          <p15:clr>
            <a:srgbClr val="A4A3A4"/>
          </p15:clr>
        </p15:guide>
        <p15:guide id="17" orient="horz" pos="1909">
          <p15:clr>
            <a:srgbClr val="F26B43"/>
          </p15:clr>
        </p15:guide>
        <p15:guide id="18" orient="horz" pos="2034">
          <p15:clr>
            <a:srgbClr val="A4A3A4"/>
          </p15:clr>
        </p15:guide>
        <p15:guide id="19" orient="horz" pos="2160">
          <p15:clr>
            <a:srgbClr val="F26B43"/>
          </p15:clr>
        </p15:guide>
        <p15:guide id="20" orient="horz" pos="2284">
          <p15:clr>
            <a:srgbClr val="A4A3A4"/>
          </p15:clr>
        </p15:guide>
        <p15:guide id="21" orient="horz" pos="2409">
          <p15:clr>
            <a:srgbClr val="F26B43"/>
          </p15:clr>
        </p15:guide>
        <p15:guide id="22" orient="horz" pos="2534">
          <p15:clr>
            <a:srgbClr val="A4A3A4"/>
          </p15:clr>
        </p15:guide>
        <p15:guide id="23" orient="horz" pos="2659">
          <p15:clr>
            <a:srgbClr val="F26B43"/>
          </p15:clr>
        </p15:guide>
        <p15:guide id="24" orient="horz" pos="2783">
          <p15:clr>
            <a:srgbClr val="A4A3A4"/>
          </p15:clr>
        </p15:guide>
        <p15:guide id="25" orient="horz" pos="2908">
          <p15:clr>
            <a:srgbClr val="F26B43"/>
          </p15:clr>
        </p15:guide>
        <p15:guide id="26" orient="horz" pos="3037">
          <p15:clr>
            <a:srgbClr val="F26B43"/>
          </p15:clr>
        </p15:guide>
        <p15:guide id="27" orient="horz" pos="3158">
          <p15:clr>
            <a:srgbClr val="A4A3A4"/>
          </p15:clr>
        </p15:guide>
        <p15:guide id="28" orient="horz" pos="3283">
          <p15:clr>
            <a:srgbClr val="F26B43"/>
          </p15:clr>
        </p15:guide>
        <p15:guide id="29" orient="horz" pos="3408">
          <p15:clr>
            <a:srgbClr val="A4A3A4"/>
          </p15:clr>
        </p15:guide>
        <p15:guide id="30" orient="horz" pos="3533">
          <p15:clr>
            <a:srgbClr val="F26B43"/>
          </p15:clr>
        </p15:guide>
        <p15:guide id="31" orient="horz" pos="3658">
          <p15:clr>
            <a:srgbClr val="A4A3A4"/>
          </p15:clr>
        </p15:guide>
        <p15:guide id="32" orient="horz" pos="3783">
          <p15:clr>
            <a:srgbClr val="F26B43"/>
          </p15:clr>
        </p15:guide>
        <p15:guide id="33" orient="horz" pos="3908">
          <p15:clr>
            <a:srgbClr val="A4A3A4"/>
          </p15:clr>
        </p15:guide>
        <p15:guide id="34" pos="2741">
          <p15:clr>
            <a:srgbClr val="C4C4C4"/>
          </p15:clr>
        </p15:guide>
        <p15:guide id="35" pos="2491">
          <p15:clr>
            <a:srgbClr val="C4C4C4"/>
          </p15:clr>
        </p15:guide>
        <p15:guide id="36" pos="4950">
          <p15:clr>
            <a:srgbClr val="C4C4C4"/>
          </p15:clr>
        </p15:guide>
        <p15:guide id="37" pos="5199">
          <p15:clr>
            <a:srgbClr val="C4C4C4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1">
  <p:cSld name="CUSTOM_3_1_1_2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g14b5876a1ce_0_1069"/>
          <p:cNvGrpSpPr/>
          <p:nvPr/>
        </p:nvGrpSpPr>
        <p:grpSpPr>
          <a:xfrm>
            <a:off x="11652999" y="6251730"/>
            <a:ext cx="344795" cy="353798"/>
            <a:chOff x="238125" y="2432825"/>
            <a:chExt cx="779550" cy="781875"/>
          </a:xfrm>
        </p:grpSpPr>
        <p:sp>
          <p:nvSpPr>
            <p:cNvPr id="322" name="Google Shape;322;g14b5876a1ce_0_1069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g14b5876a1ce_0_1069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g14b5876a1ce_0_1069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14b5876a1ce_0_1069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05">
          <p15:clr>
            <a:srgbClr val="0000FF"/>
          </p15:clr>
        </p15:guide>
        <p15:guide id="2" orient="horz" pos="309">
          <p15:clr>
            <a:srgbClr val="FA7B17"/>
          </p15:clr>
        </p15:guide>
        <p15:guide id="3" orient="horz" pos="411">
          <p15:clr>
            <a:srgbClr val="FA7B17"/>
          </p15:clr>
        </p15:guide>
        <p15:guide id="4" orient="horz" pos="514">
          <p15:clr>
            <a:srgbClr val="FA7B17"/>
          </p15:clr>
        </p15:guide>
        <p15:guide id="5" orient="horz" pos="617">
          <p15:clr>
            <a:srgbClr val="FA7B17"/>
          </p15:clr>
        </p15:guide>
        <p15:guide id="6" orient="horz" pos="719">
          <p15:clr>
            <a:srgbClr val="FA7B17"/>
          </p15:clr>
        </p15:guide>
        <p15:guide id="7" orient="horz" pos="829">
          <p15:clr>
            <a:srgbClr val="FA7B17"/>
          </p15:clr>
        </p15:guide>
        <p15:guide id="8" orient="horz" pos="931">
          <p15:clr>
            <a:srgbClr val="FA7B17"/>
          </p15:clr>
        </p15:guide>
        <p15:guide id="9" orient="horz" pos="1034">
          <p15:clr>
            <a:srgbClr val="FA7B17"/>
          </p15:clr>
        </p15:guide>
        <p15:guide id="10" orient="horz" pos="1137">
          <p15:clr>
            <a:srgbClr val="FA7B17"/>
          </p15:clr>
        </p15:guide>
        <p15:guide id="11" orient="horz" pos="1240">
          <p15:clr>
            <a:srgbClr val="FA7B17"/>
          </p15:clr>
        </p15:guide>
        <p15:guide id="12" orient="horz" pos="1343">
          <p15:clr>
            <a:srgbClr val="FA7B17"/>
          </p15:clr>
        </p15:guide>
        <p15:guide id="13" orient="horz" pos="1450">
          <p15:clr>
            <a:srgbClr val="FA7B17"/>
          </p15:clr>
        </p15:guide>
        <p15:guide id="14" orient="horz" pos="1553">
          <p15:clr>
            <a:srgbClr val="FA7B17"/>
          </p15:clr>
        </p15:guide>
        <p15:guide id="15" orient="horz" pos="1660">
          <p15:clr>
            <a:srgbClr val="FA7B17"/>
          </p15:clr>
        </p15:guide>
        <p15:guide id="16" orient="horz" pos="1763">
          <p15:clr>
            <a:srgbClr val="FA7B17"/>
          </p15:clr>
        </p15:guide>
        <p15:guide id="17" orient="horz" pos="1865">
          <p15:clr>
            <a:srgbClr val="FA7B17"/>
          </p15:clr>
        </p15:guide>
        <p15:guide id="18" orient="horz" pos="1975">
          <p15:clr>
            <a:srgbClr val="FA7B17"/>
          </p15:clr>
        </p15:guide>
        <p15:guide id="19" orient="horz" pos="2077">
          <p15:clr>
            <a:srgbClr val="FA7B17"/>
          </p15:clr>
        </p15:guide>
        <p15:guide id="20" orient="horz" pos="2180">
          <p15:clr>
            <a:srgbClr val="FA7B17"/>
          </p15:clr>
        </p15:guide>
        <p15:guide id="21" orient="horz" pos="2283">
          <p15:clr>
            <a:srgbClr val="FA7B17"/>
          </p15:clr>
        </p15:guide>
        <p15:guide id="22" orient="horz" pos="2385">
          <p15:clr>
            <a:srgbClr val="FA7B17"/>
          </p15:clr>
        </p15:guide>
        <p15:guide id="23" orient="horz" pos="2489">
          <p15:clr>
            <a:srgbClr val="FA7B17"/>
          </p15:clr>
        </p15:guide>
        <p15:guide id="24" orient="horz" pos="2594">
          <p15:clr>
            <a:srgbClr val="FA7B17"/>
          </p15:clr>
        </p15:guide>
        <p15:guide id="25" orient="horz" pos="2697">
          <p15:clr>
            <a:srgbClr val="FA7B17"/>
          </p15:clr>
        </p15:guide>
        <p15:guide id="26" orient="horz" pos="2800">
          <p15:clr>
            <a:srgbClr val="FA7B17"/>
          </p15:clr>
        </p15:guide>
        <p15:guide id="27" orient="horz" pos="2903">
          <p15:clr>
            <a:srgbClr val="FA7B17"/>
          </p15:clr>
        </p15:guide>
        <p15:guide id="28" orient="horz" pos="3009">
          <p15:clr>
            <a:srgbClr val="FA7B17"/>
          </p15:clr>
        </p15:guide>
        <p15:guide id="29" orient="horz" pos="3114">
          <p15:clr>
            <a:srgbClr val="FA7B17"/>
          </p15:clr>
        </p15:guide>
        <p15:guide id="30" orient="horz" pos="3217">
          <p15:clr>
            <a:srgbClr val="FA7B17"/>
          </p15:clr>
        </p15:guide>
        <p15:guide id="31" orient="horz" pos="3320">
          <p15:clr>
            <a:srgbClr val="FA7B17"/>
          </p15:clr>
        </p15:guide>
        <p15:guide id="32" orient="horz" pos="3426">
          <p15:clr>
            <a:srgbClr val="FA7B17"/>
          </p15:clr>
        </p15:guide>
        <p15:guide id="33" orient="horz" pos="3529">
          <p15:clr>
            <a:srgbClr val="FA7B17"/>
          </p15:clr>
        </p15:guide>
        <p15:guide id="34" orient="horz" pos="3635">
          <p15:clr>
            <a:srgbClr val="FA7B17"/>
          </p15:clr>
        </p15:guide>
        <p15:guide id="35" orient="horz" pos="3737">
          <p15:clr>
            <a:srgbClr val="FA7B17"/>
          </p15:clr>
        </p15:guide>
        <p15:guide id="36" orient="horz" pos="3840">
          <p15:clr>
            <a:srgbClr val="FA7B17"/>
          </p15:clr>
        </p15:guide>
        <p15:guide id="37" orient="horz" pos="3946">
          <p15:clr>
            <a:srgbClr val="FA7B17"/>
          </p15:clr>
        </p15:guide>
        <p15:guide id="38" orient="horz" pos="4049">
          <p15:clr>
            <a:srgbClr val="0000FF"/>
          </p15:clr>
        </p15:guide>
        <p15:guide id="39" pos="232">
          <p15:clr>
            <a:srgbClr val="0000FF"/>
          </p15:clr>
        </p15:guide>
        <p15:guide id="40" pos="832">
          <p15:clr>
            <a:srgbClr val="0000FF"/>
          </p15:clr>
        </p15:guide>
        <p15:guide id="41" pos="1432">
          <p15:clr>
            <a:srgbClr val="0000FF"/>
          </p15:clr>
        </p15:guide>
        <p15:guide id="42" pos="2039">
          <p15:clr>
            <a:srgbClr val="0000FF"/>
          </p15:clr>
        </p15:guide>
        <p15:guide id="43" pos="2633">
          <p15:clr>
            <a:srgbClr val="0000FF"/>
          </p15:clr>
        </p15:guide>
        <p15:guide id="44" pos="3233">
          <p15:clr>
            <a:srgbClr val="0000FF"/>
          </p15:clr>
        </p15:guide>
        <p15:guide id="45" pos="3840">
          <p15:clr>
            <a:srgbClr val="0000FF"/>
          </p15:clr>
        </p15:guide>
        <p15:guide id="46" pos="4433">
          <p15:clr>
            <a:srgbClr val="0000FF"/>
          </p15:clr>
        </p15:guide>
        <p15:guide id="47" pos="5033">
          <p15:clr>
            <a:srgbClr val="0000FF"/>
          </p15:clr>
        </p15:guide>
        <p15:guide id="48" pos="5633">
          <p15:clr>
            <a:srgbClr val="0000FF"/>
          </p15:clr>
        </p15:guide>
        <p15:guide id="49" pos="6233">
          <p15:clr>
            <a:srgbClr val="0000FF"/>
          </p15:clr>
        </p15:guide>
        <p15:guide id="50" pos="6834">
          <p15:clr>
            <a:srgbClr val="0000FF"/>
          </p15:clr>
        </p15:guide>
        <p15:guide id="51" pos="7448">
          <p15:clr>
            <a:srgbClr val="0000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49.xml"/><Relationship Id="rId28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1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29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55.xml"/><Relationship Id="rId3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35.xml"/><Relationship Id="rId33" Type="http://schemas.openxmlformats.org/officeDocument/2006/relationships/theme" Target="../theme/theme4.xml"/><Relationship Id="rId10" Type="http://schemas.openxmlformats.org/officeDocument/2006/relationships/slideLayout" Target="../slideLayouts/slideLayout34.xml"/><Relationship Id="rId3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"/>
              <a:buNone/>
              <a:defRPr i="0" sz="4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Char char="•"/>
              <a:defRPr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  <a:defRPr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•"/>
              <a:defRPr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Google Shape;1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b5876a1ce_0_8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Semibold"/>
              <a:buNone/>
              <a:defRPr i="0" sz="44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g14b5876a1ce_0_8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Char char="•"/>
              <a:defRPr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  <a:defRPr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•"/>
              <a:defRPr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7" name="Google Shape;87;g14b5876a1ce_0_8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14b5876a1ce_0_83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14b5876a1ce_0_8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b5876a1ce_0_912"/>
          <p:cNvSpPr txBox="1"/>
          <p:nvPr>
            <p:ph type="title"/>
          </p:nvPr>
        </p:nvSpPr>
        <p:spPr>
          <a:xfrm>
            <a:off x="415600" y="593367"/>
            <a:ext cx="11360700" cy="20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Proxima Nova"/>
              <a:buNone/>
              <a:defRPr b="1" i="0" sz="6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Proxima Nova"/>
              <a:buNone/>
              <a:defRPr b="1" i="0" sz="3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Proxima Nova"/>
              <a:buNone/>
              <a:defRPr b="1" i="0" sz="3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Proxima Nova"/>
              <a:buNone/>
              <a:defRPr b="1" i="0" sz="3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Proxima Nova"/>
              <a:buNone/>
              <a:defRPr b="1" i="0" sz="3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Proxima Nova"/>
              <a:buNone/>
              <a:defRPr b="1" i="0" sz="3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Proxima Nova"/>
              <a:buNone/>
              <a:defRPr b="1" i="0" sz="3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Proxima Nova"/>
              <a:buNone/>
              <a:defRPr b="1" i="0" sz="3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Proxima Nova"/>
              <a:buNone/>
              <a:defRPr b="1" i="0" sz="3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5" name="Google Shape;165;g14b5876a1ce_0_912"/>
          <p:cNvSpPr txBox="1"/>
          <p:nvPr>
            <p:ph idx="1" type="body"/>
          </p:nvPr>
        </p:nvSpPr>
        <p:spPr>
          <a:xfrm>
            <a:off x="415600" y="2401167"/>
            <a:ext cx="11360700" cy="3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63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Proxima Nova"/>
              <a:buChar char="●"/>
              <a:defRPr b="1" i="0" sz="3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746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Proxima Nova"/>
              <a:buChar char="○"/>
              <a:defRPr i="0" sz="2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65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Proxima Nova"/>
              <a:buChar char="■"/>
              <a:defRPr i="0" sz="1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Proxima Nova"/>
              <a:buChar char="■"/>
              <a:defRPr i="0" sz="1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Proxima Nova"/>
              <a:buChar char="●"/>
              <a:defRPr i="0" sz="1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Proxima Nova"/>
              <a:buChar char="○"/>
              <a:defRPr i="0" sz="1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Proxima Nova"/>
              <a:buChar char="■"/>
              <a:defRPr i="0" sz="1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6" name="Google Shape;166;g14b5876a1ce_0_912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  <p:sldLayoutId id="2147483706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8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Relationship Id="rId4" Type="http://schemas.openxmlformats.org/officeDocument/2006/relationships/image" Target="../media/image18.png"/><Relationship Id="rId5" Type="http://schemas.openxmlformats.org/officeDocument/2006/relationships/image" Target="../media/image28.png"/><Relationship Id="rId6" Type="http://schemas.openxmlformats.org/officeDocument/2006/relationships/image" Target="../media/image26.png"/><Relationship Id="rId7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Relationship Id="rId4" Type="http://schemas.openxmlformats.org/officeDocument/2006/relationships/image" Target="../media/image3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4b5876a1ce_0_271"/>
          <p:cNvSpPr txBox="1"/>
          <p:nvPr/>
        </p:nvSpPr>
        <p:spPr>
          <a:xfrm>
            <a:off x="418700" y="5613400"/>
            <a:ext cx="27492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09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Святослав Якименко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Преподаватель кафедры ИБКС МИЭМ НИУ ВШЭ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1" name="Google Shape;331;g14b5876a1ce_0_271"/>
          <p:cNvSpPr txBox="1"/>
          <p:nvPr/>
        </p:nvSpPr>
        <p:spPr>
          <a:xfrm>
            <a:off x="693892" y="2246856"/>
            <a:ext cx="11421900" cy="2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2500"/>
              </a:spcAft>
              <a:buClr>
                <a:schemeClr val="dk1"/>
              </a:buClr>
              <a:buSzPts val="6400"/>
              <a:buFont typeface="Arial"/>
              <a:buNone/>
            </a:pPr>
            <a:r>
              <a:rPr b="1" lang="ru-RU" sz="6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Модели OSI и TCP/IP. Физический и канальный уровни. Сетевые адреса</a:t>
            </a:r>
            <a:endParaRPr i="0" sz="2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2" name="Google Shape;332;g14b5876a1ce_0_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063" y="2"/>
            <a:ext cx="3862924" cy="20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Основные принципы 1-го уровня</a:t>
            </a:r>
            <a:br>
              <a:rPr b="1" lang="ru-RU" sz="32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Полоса пропускания</a:t>
            </a:r>
            <a:endParaRPr/>
          </a:p>
        </p:txBody>
      </p:sp>
      <p:pic>
        <p:nvPicPr>
          <p:cNvPr id="402" name="Google Shape;40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0831" y="2398712"/>
            <a:ext cx="7022012" cy="3227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Основные принципы 1-го уровня</a:t>
            </a:r>
            <a:br>
              <a:rPr b="1" lang="ru-RU" sz="32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Пропускная способность</a:t>
            </a:r>
            <a:endParaRPr/>
          </a:p>
        </p:txBody>
      </p:sp>
      <p:pic>
        <p:nvPicPr>
          <p:cNvPr id="409" name="Google Shape;409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28706" r="-28706" t="0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Arial"/>
              <a:buNone/>
            </a:pPr>
            <a:br>
              <a:rPr b="1" lang="ru-RU" sz="3200">
                <a:solidFill>
                  <a:srgbClr val="708CA1"/>
                </a:solidFill>
              </a:rPr>
            </a:br>
            <a:r>
              <a:rPr b="1" lang="ru-RU" sz="1800">
                <a:solidFill>
                  <a:srgbClr val="708CA1"/>
                </a:solidFill>
              </a:rPr>
              <a:t>Среда передачи данных</a:t>
            </a:r>
            <a:br>
              <a:rPr b="1" lang="ru-RU" sz="18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Медные кабели</a:t>
            </a:r>
            <a:endParaRPr/>
          </a:p>
        </p:txBody>
      </p:sp>
      <p:pic>
        <p:nvPicPr>
          <p:cNvPr descr="dc-products-coppercables.jpg" id="416" name="Google Shape;416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398" l="0" r="0" t="-398"/>
          <a:stretch/>
        </p:blipFill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0"/>
          <p:cNvSpPr txBox="1"/>
          <p:nvPr>
            <p:ph type="title"/>
          </p:nvPr>
        </p:nvSpPr>
        <p:spPr>
          <a:xfrm>
            <a:off x="1717676" y="727339"/>
            <a:ext cx="8772525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ct val="100000"/>
              <a:buFont typeface="Arial"/>
              <a:buNone/>
            </a:pPr>
            <a:br>
              <a:rPr b="1" lang="ru-RU" sz="3200">
                <a:solidFill>
                  <a:srgbClr val="708CA1"/>
                </a:solidFill>
              </a:rPr>
            </a:br>
            <a:r>
              <a:rPr b="1" lang="ru-RU" sz="1800">
                <a:solidFill>
                  <a:srgbClr val="708CA1"/>
                </a:solidFill>
              </a:rPr>
              <a:t>Медные кабели</a:t>
            </a:r>
            <a:br>
              <a:rPr b="1" lang="ru-RU" sz="18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Кабель на основе неэкранированной витой пары (UTP)</a:t>
            </a:r>
            <a:endParaRPr/>
          </a:p>
        </p:txBody>
      </p:sp>
      <p:pic>
        <p:nvPicPr>
          <p:cNvPr id="423" name="Google Shape;4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4805" y="1863561"/>
            <a:ext cx="7898266" cy="47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Arial"/>
              <a:buNone/>
            </a:pPr>
            <a:br>
              <a:rPr b="1" lang="ru-RU" sz="3200">
                <a:solidFill>
                  <a:srgbClr val="708CA1"/>
                </a:solidFill>
              </a:rPr>
            </a:br>
            <a:r>
              <a:rPr b="1" lang="ru-RU" sz="1800">
                <a:solidFill>
                  <a:srgbClr val="708CA1"/>
                </a:solidFill>
              </a:rPr>
              <a:t>Оптоволоконные кабели</a:t>
            </a:r>
            <a:br>
              <a:rPr b="1" lang="ru-RU" sz="18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Свойства оптоволоконных кабелей</a:t>
            </a:r>
            <a:endParaRPr/>
          </a:p>
        </p:txBody>
      </p:sp>
      <p:pic>
        <p:nvPicPr>
          <p:cNvPr descr="optic-fiber.jpg" id="430" name="Google Shape;430;p11"/>
          <p:cNvPicPr preferRelativeResize="0"/>
          <p:nvPr/>
        </p:nvPicPr>
        <p:blipFill rotWithShape="1">
          <a:blip r:embed="rId3">
            <a:alphaModFix/>
          </a:blip>
          <a:srcRect b="0" l="-17831" r="-17831" t="0"/>
          <a:stretch/>
        </p:blipFill>
        <p:spPr>
          <a:xfrm>
            <a:off x="1728787" y="1690688"/>
            <a:ext cx="8734425" cy="50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2"/>
          <p:cNvSpPr txBox="1"/>
          <p:nvPr>
            <p:ph type="title"/>
          </p:nvPr>
        </p:nvSpPr>
        <p:spPr>
          <a:xfrm>
            <a:off x="1717675" y="431203"/>
            <a:ext cx="8772525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ct val="100000"/>
              <a:buFont typeface="Arial"/>
              <a:buNone/>
            </a:pPr>
            <a:br>
              <a:rPr b="1" lang="ru-RU" sz="3200">
                <a:solidFill>
                  <a:srgbClr val="708CA1"/>
                </a:solidFill>
              </a:rPr>
            </a:br>
            <a:r>
              <a:rPr b="1" lang="ru-RU" sz="1800">
                <a:solidFill>
                  <a:srgbClr val="708CA1"/>
                </a:solidFill>
              </a:rPr>
              <a:t>Оптоволоконные кабели</a:t>
            </a:r>
            <a:br>
              <a:rPr b="1" lang="ru-RU" sz="1800">
                <a:solidFill>
                  <a:srgbClr val="708CA1"/>
                </a:solidFill>
              </a:rPr>
            </a:br>
            <a:r>
              <a:rPr b="1" lang="ru-RU" sz="3000">
                <a:solidFill>
                  <a:srgbClr val="708CA1"/>
                </a:solidFill>
              </a:rPr>
              <a:t>Проектирование среды </a:t>
            </a:r>
            <a:br>
              <a:rPr b="1" lang="ru-RU" sz="3000">
                <a:solidFill>
                  <a:srgbClr val="708CA1"/>
                </a:solidFill>
              </a:rPr>
            </a:br>
            <a:r>
              <a:rPr b="1" lang="ru-RU" sz="3000">
                <a:solidFill>
                  <a:srgbClr val="708CA1"/>
                </a:solidFill>
              </a:rPr>
              <a:t>с оптоволоконным кабельным хозяйством</a:t>
            </a:r>
            <a:endParaRPr/>
          </a:p>
        </p:txBody>
      </p:sp>
      <p:pic>
        <p:nvPicPr>
          <p:cNvPr id="437" name="Google Shape;437;p12"/>
          <p:cNvPicPr preferRelativeResize="0"/>
          <p:nvPr/>
        </p:nvPicPr>
        <p:blipFill rotWithShape="1">
          <a:blip r:embed="rId3">
            <a:alphaModFix/>
          </a:blip>
          <a:srcRect b="3458" l="0" r="0" t="0"/>
          <a:stretch/>
        </p:blipFill>
        <p:spPr>
          <a:xfrm>
            <a:off x="2960688" y="1820040"/>
            <a:ext cx="6286500" cy="492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3"/>
          <p:cNvSpPr txBox="1"/>
          <p:nvPr>
            <p:ph type="title"/>
          </p:nvPr>
        </p:nvSpPr>
        <p:spPr>
          <a:xfrm>
            <a:off x="1717676" y="690268"/>
            <a:ext cx="8772525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ct val="100000"/>
              <a:buFont typeface="Arial"/>
              <a:buNone/>
            </a:pPr>
            <a:br>
              <a:rPr b="1" lang="ru-RU" sz="3200">
                <a:solidFill>
                  <a:srgbClr val="708CA1"/>
                </a:solidFill>
              </a:rPr>
            </a:br>
            <a:r>
              <a:rPr b="1" lang="ru-RU" sz="1800">
                <a:solidFill>
                  <a:srgbClr val="708CA1"/>
                </a:solidFill>
              </a:rPr>
              <a:t>Оптоволоконные кабели</a:t>
            </a:r>
            <a:br>
              <a:rPr b="1" lang="ru-RU" sz="18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Сравнение оптоволоконных и медных кабелей</a:t>
            </a:r>
            <a:endParaRPr/>
          </a:p>
        </p:txBody>
      </p:sp>
      <p:graphicFrame>
        <p:nvGraphicFramePr>
          <p:cNvPr id="444" name="Google Shape;444;p13"/>
          <p:cNvGraphicFramePr/>
          <p:nvPr/>
        </p:nvGraphicFramePr>
        <p:xfrm>
          <a:off x="2387600" y="18843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{56CAF72E-E7D9-4C39-B471-4B76DC44F4F2}</a:tableStyleId>
              </a:tblPr>
              <a:tblGrid>
                <a:gridCol w="3464525"/>
                <a:gridCol w="1680525"/>
                <a:gridCol w="2271750"/>
              </a:tblGrid>
              <a:tr h="63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ru-RU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Сложности при внедрении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ru-RU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Медные кабели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ru-RU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Оптоволоконные кабели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63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Поддерживаемая пропускная способность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ru-RU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 Мбит/с – 10 Гбит/с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ru-RU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 Мбит/с – 100 Гбит/с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5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Расстояние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ru-RU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Относительно короткое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ru-RU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 – 100 метров)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ru-RU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Относительно высокое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ru-RU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 – 100 000 метров)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Устойчивость к электромагнитным и радиочастотным помехам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ru-RU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Низкая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ru-RU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Высокая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ru-RU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(Полностью устойчивы)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Устойчивость к поражению электрическим током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ru-RU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Низкая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ru-RU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Высокая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ru-RU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(Полностью устойчивы)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08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Стоимость кабелей и разъёмов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ru-RU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Минимальная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ru-RU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Максимальная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51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Навыки, требуемые для установки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ru-RU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Минимальные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ru-RU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Максимальные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37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Меры предосторожности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ru-RU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Минимальные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ru-RU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Максимальные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4"/>
          <p:cNvSpPr txBox="1"/>
          <p:nvPr>
            <p:ph type="title"/>
          </p:nvPr>
        </p:nvSpPr>
        <p:spPr>
          <a:xfrm>
            <a:off x="838200" y="968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Arial"/>
              <a:buNone/>
            </a:pPr>
            <a:br>
              <a:rPr b="1" lang="ru-RU" sz="3200">
                <a:solidFill>
                  <a:srgbClr val="708CA1"/>
                </a:solidFill>
              </a:rPr>
            </a:br>
            <a:r>
              <a:rPr b="1" lang="ru-RU" sz="1800">
                <a:solidFill>
                  <a:srgbClr val="708CA1"/>
                </a:solidFill>
              </a:rPr>
              <a:t>Беспроводные среды</a:t>
            </a:r>
            <a:br>
              <a:rPr b="1" lang="ru-RU" sz="18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Свойства беспроводных сред</a:t>
            </a:r>
            <a:endParaRPr/>
          </a:p>
        </p:txBody>
      </p:sp>
      <p:pic>
        <p:nvPicPr>
          <p:cNvPr id="451" name="Google Shape;45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3425" y="1422400"/>
            <a:ext cx="5272088" cy="5132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7" name="Google Shape;457;p15"/>
          <p:cNvGraphicFramePr/>
          <p:nvPr/>
        </p:nvGraphicFramePr>
        <p:xfrm>
          <a:off x="2495550" y="12938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{EA9A3C55-37F2-4582-B09B-DD78CB987232}</a:tableStyleId>
              </a:tblPr>
              <a:tblGrid>
                <a:gridCol w="2993100"/>
                <a:gridCol w="4279225"/>
              </a:tblGrid>
              <a:tr h="2042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7759" lvl="0" marL="17775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Proxima Nova"/>
                        <a:buChar char="•"/>
                      </a:pPr>
                      <a:r>
                        <a:rPr i="0" lang="ru-RU" sz="14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Стандарты IEEE 802.11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177759" lvl="0" marL="17775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Proxima Nova"/>
                        <a:buChar char="•"/>
                      </a:pPr>
                      <a:r>
                        <a:rPr i="0" lang="ru-RU" sz="14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Также часто называется Wi-Fi.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177759" lvl="0" marL="17775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Proxima Nova"/>
                        <a:buChar char="•"/>
                      </a:pPr>
                      <a:r>
                        <a:rPr i="0" lang="ru-RU" sz="14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Использование CSMA/CA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177759" lvl="0" marL="17775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Proxima Nova"/>
                        <a:buChar char="•"/>
                      </a:pPr>
                      <a:r>
                        <a:rPr i="0" lang="ru-RU" sz="14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Варианты: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177758" lvl="2" marL="35561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Proxima Nova"/>
                        <a:buChar char="•"/>
                      </a:pPr>
                      <a:r>
                        <a:rPr i="0" lang="ru-RU" sz="1200" u="none" cap="none" strike="noStrike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802.11a: 54 Мбит/с, 5 ГГц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177758" lvl="2" marL="35561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Proxima Nova"/>
                        <a:buChar char="•"/>
                      </a:pPr>
                      <a:r>
                        <a:rPr i="0" lang="ru-RU" sz="1200" u="none" cap="none" strike="noStrike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802.11b: 11 Мбит/с, 2,4 ГГц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177758" lvl="2" marL="35561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Proxima Nova"/>
                        <a:buChar char="•"/>
                      </a:pPr>
                      <a:r>
                        <a:rPr i="0" lang="ru-RU" sz="1200" u="none" cap="none" strike="noStrike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802.11g: 54 Мбит/с, 2,4 ГГц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177758" lvl="2" marL="35561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Proxima Nova"/>
                        <a:buChar char="•"/>
                      </a:pPr>
                      <a:r>
                        <a:rPr i="0" lang="ru-RU" sz="1200" u="none" cap="none" strike="noStrike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802.11n: 600 Мбит/с, 2,4 и 5 ГГц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177758" lvl="2" marL="35561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Proxima Nova"/>
                        <a:buChar char="•"/>
                      </a:pPr>
                      <a:r>
                        <a:rPr i="0" lang="ru-RU" sz="1200" u="none" cap="none" strike="noStrike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802.11ac: 1 Гбит/с, 5 ГГц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177758" lvl="2" marL="35561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Proxima Nova"/>
                        <a:buChar char="•"/>
                      </a:pPr>
                      <a:r>
                        <a:rPr i="0" lang="ru-RU" sz="1200" u="none" cap="none" strike="noStrike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802.11ad: 7 Гбит/с, 2,4 ГГц, 5 ГГц и 60 ГГц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5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7759" lvl="0" marL="17775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Proxima Nova"/>
                        <a:buChar char="•"/>
                      </a:pPr>
                      <a:r>
                        <a:rPr i="0" lang="ru-RU" sz="14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Стандарт IEEE 802.15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177759" lvl="0" marL="17775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Proxima Nova"/>
                        <a:buChar char="•"/>
                      </a:pPr>
                      <a:r>
                        <a:rPr i="0" lang="ru-RU" sz="14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Поддерживает скорости до</a:t>
                      </a:r>
                      <a:r>
                        <a:rPr i="0" lang="ru-RU" sz="14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Мбит/с</a:t>
                      </a:r>
                      <a:endParaRPr sz="14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177759" lvl="0" marL="17775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Proxima Nova"/>
                        <a:buChar char="•"/>
                      </a:pPr>
                      <a:r>
                        <a:rPr i="0" lang="ru-RU" sz="14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Обеспечивает сопряжение устройств на расстоянии от 1 до 100 метров.</a:t>
                      </a:r>
                      <a:endParaRPr sz="14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5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7759" lvl="0" marL="17775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Proxima Nova"/>
                        <a:buChar char="•"/>
                      </a:pPr>
                      <a:r>
                        <a:rPr i="0" lang="ru-RU" sz="14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Стандарт IEEE 802.16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177759" lvl="0" marL="17775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Proxima Nova"/>
                        <a:buChar char="•"/>
                      </a:pPr>
                      <a:r>
                        <a:rPr i="0" lang="ru-RU" sz="14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Обеспечивает скорости до 1 Гбит/с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177759" lvl="0" marL="17775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Proxima Nova"/>
                        <a:buChar char="•"/>
                      </a:pPr>
                      <a:r>
                        <a:rPr i="0" lang="ru-RU" sz="14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Использует топологию «точка-много точек» для предоставления широкополосного беспроводного доступа. </a:t>
                      </a:r>
                      <a:endParaRPr sz="14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8" name="Google Shape;458;p15"/>
          <p:cNvSpPr txBox="1"/>
          <p:nvPr>
            <p:ph type="title"/>
          </p:nvPr>
        </p:nvSpPr>
        <p:spPr>
          <a:xfrm>
            <a:off x="838200" y="151605"/>
            <a:ext cx="10515600" cy="1097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ct val="100000"/>
              <a:buFont typeface="Arial"/>
              <a:buNone/>
            </a:pPr>
            <a:br>
              <a:rPr b="1" lang="ru-RU" sz="3200">
                <a:solidFill>
                  <a:srgbClr val="708CA1"/>
                </a:solidFill>
              </a:rPr>
            </a:br>
            <a:r>
              <a:rPr b="1" lang="ru-RU" sz="1800">
                <a:solidFill>
                  <a:srgbClr val="708CA1"/>
                </a:solidFill>
              </a:rPr>
              <a:t>Беспроводные среды</a:t>
            </a:r>
            <a:br>
              <a:rPr b="1" lang="ru-RU" sz="18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Типы беспроводных сред</a:t>
            </a:r>
            <a:endParaRPr/>
          </a:p>
        </p:txBody>
      </p:sp>
      <p:pic>
        <p:nvPicPr>
          <p:cNvPr descr="http://www.takenatech.com/Portals/0/Bluetooth_LOGO.gif" id="459" name="Google Shape;45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1450" y="3767139"/>
            <a:ext cx="25209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9525" y="1452563"/>
            <a:ext cx="28702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68588" y="5041900"/>
            <a:ext cx="2665412" cy="1557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Назначение канального уровня</a:t>
            </a:r>
            <a:br>
              <a:rPr b="1" lang="ru-RU" sz="32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Канальный уровень</a:t>
            </a:r>
            <a:endParaRPr/>
          </a:p>
        </p:txBody>
      </p:sp>
      <p:pic>
        <p:nvPicPr>
          <p:cNvPr id="468" name="Google Shape;468;p16"/>
          <p:cNvPicPr preferRelativeResize="0"/>
          <p:nvPr/>
        </p:nvPicPr>
        <p:blipFill rotWithShape="1">
          <a:blip r:embed="rId3">
            <a:alphaModFix/>
          </a:blip>
          <a:srcRect b="3585" l="0" r="0" t="0"/>
          <a:stretch/>
        </p:blipFill>
        <p:spPr>
          <a:xfrm>
            <a:off x="2578101" y="1338900"/>
            <a:ext cx="6781799" cy="51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b5876a1ce_0_29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Arial"/>
              <a:buNone/>
            </a:pPr>
            <a:r>
              <a:rPr b="1" lang="ru-RU" sz="3200">
                <a:solidFill>
                  <a:srgbClr val="708CA1"/>
                </a:solidFill>
              </a:rPr>
              <a:t>Лекция №2</a:t>
            </a:r>
            <a:endParaRPr/>
          </a:p>
        </p:txBody>
      </p:sp>
      <p:sp>
        <p:nvSpPr>
          <p:cNvPr id="338" name="Google Shape;338;g14b5876a1ce_0_29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500" lvl="1" marL="5747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u-RU">
                <a:solidFill>
                  <a:srgbClr val="000000"/>
                </a:solidFill>
              </a:rPr>
              <a:t>2.1. Эталонная модель OSI</a:t>
            </a:r>
            <a:endParaRPr>
              <a:solidFill>
                <a:srgbClr val="000000"/>
              </a:solidFill>
            </a:endParaRPr>
          </a:p>
          <a:p>
            <a:pPr indent="-117500" lvl="1" marL="5747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u-RU">
                <a:solidFill>
                  <a:srgbClr val="000000"/>
                </a:solidFill>
              </a:rPr>
              <a:t>2.2. Эталонная модель TCP/IP</a:t>
            </a:r>
            <a:endParaRPr>
              <a:solidFill>
                <a:srgbClr val="000000"/>
              </a:solidFill>
            </a:endParaRPr>
          </a:p>
          <a:p>
            <a:pPr indent="-117500" lvl="1" marL="5747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u-RU">
                <a:solidFill>
                  <a:srgbClr val="000000"/>
                </a:solidFill>
              </a:rPr>
              <a:t>2.3. Физический уровень. Назначение, основные принципы работы</a:t>
            </a:r>
            <a:endParaRPr>
              <a:solidFill>
                <a:srgbClr val="000000"/>
              </a:solidFill>
            </a:endParaRPr>
          </a:p>
          <a:p>
            <a:pPr indent="-117500" lvl="1" marL="5747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u-RU">
                <a:solidFill>
                  <a:srgbClr val="000000"/>
                </a:solidFill>
              </a:rPr>
              <a:t>2.4. Медные, оптоволоконные кабели, беспроводная среда</a:t>
            </a:r>
            <a:endParaRPr>
              <a:solidFill>
                <a:srgbClr val="000000"/>
              </a:solidFill>
            </a:endParaRPr>
          </a:p>
          <a:p>
            <a:pPr indent="-117500" lvl="1" marL="5747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u-RU">
                <a:solidFill>
                  <a:srgbClr val="000000"/>
                </a:solidFill>
              </a:rPr>
              <a:t>2.5. Канальный уровень</a:t>
            </a:r>
            <a:endParaRPr>
              <a:solidFill>
                <a:srgbClr val="000000"/>
              </a:solidFill>
            </a:endParaRPr>
          </a:p>
          <a:p>
            <a:pPr indent="-117500" lvl="1" marL="5747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u-RU">
                <a:solidFill>
                  <a:srgbClr val="000000"/>
                </a:solidFill>
              </a:rPr>
              <a:t>2.6. Управление доступом к среде</a:t>
            </a:r>
            <a:endParaRPr>
              <a:solidFill>
                <a:srgbClr val="000000"/>
              </a:solidFill>
            </a:endParaRPr>
          </a:p>
          <a:p>
            <a:pPr indent="-117500" lvl="1" marL="5747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u-RU">
                <a:solidFill>
                  <a:srgbClr val="000000"/>
                </a:solidFill>
              </a:rPr>
              <a:t>2.7. Структура кадра канального уровня. Структура Ethernet-кадра</a:t>
            </a:r>
            <a:endParaRPr>
              <a:solidFill>
                <a:srgbClr val="000000"/>
              </a:solidFill>
            </a:endParaRPr>
          </a:p>
          <a:p>
            <a:pPr indent="-117500" lvl="1" marL="5747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u-RU">
                <a:solidFill>
                  <a:srgbClr val="000000"/>
                </a:solidFill>
              </a:rPr>
              <a:t>2.8. Инкапсуляция и декапсуляция</a:t>
            </a:r>
            <a:endParaRPr>
              <a:solidFill>
                <a:srgbClr val="000000"/>
              </a:solidFill>
            </a:endParaRPr>
          </a:p>
          <a:p>
            <a:pPr indent="-117500" lvl="1" marL="5747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u-RU">
                <a:solidFill>
                  <a:srgbClr val="000000"/>
                </a:solidFill>
              </a:rPr>
              <a:t>2.9 Сетевые адреса: MAC-адреса и IP-адреса</a:t>
            </a:r>
            <a:endParaRPr>
              <a:solidFill>
                <a:srgbClr val="000000"/>
              </a:solidFill>
            </a:endParaRPr>
          </a:p>
          <a:p>
            <a:pPr indent="-117500" lvl="1" marL="5747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Назначение канального уровня</a:t>
            </a:r>
            <a:br>
              <a:rPr b="1" lang="ru-RU" sz="32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Подуровни канального уровня</a:t>
            </a:r>
            <a:endParaRPr/>
          </a:p>
        </p:txBody>
      </p:sp>
      <p:graphicFrame>
        <p:nvGraphicFramePr>
          <p:cNvPr id="475" name="Google Shape;475;p17"/>
          <p:cNvGraphicFramePr/>
          <p:nvPr/>
        </p:nvGraphicFramePr>
        <p:xfrm>
          <a:off x="3503614" y="1981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{EA9A3C55-37F2-4582-B09B-DD78CB987232}</a:tableStyleId>
              </a:tblPr>
              <a:tblGrid>
                <a:gridCol w="1749000"/>
                <a:gridCol w="3643750"/>
              </a:tblGrid>
              <a:tr h="90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ru-RU" sz="14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Сеть</a:t>
                      </a:r>
                      <a:endParaRPr b="1" sz="1400"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9021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ru-RU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Канал</a:t>
                      </a:r>
                      <a:r>
                        <a:rPr b="1" i="0" lang="ru-RU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передачи данных</a:t>
                      </a:r>
                      <a:endParaRPr b="1" sz="1400"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ru-RU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Подуровень LLC</a:t>
                      </a:r>
                      <a:endParaRPr b="1" sz="1400"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7F"/>
                    </a:solidFill>
                  </a:tcPr>
                </a:tc>
              </a:tr>
              <a:tr h="9021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ru-RU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Подуровень MAC</a:t>
                      </a:r>
                      <a:endParaRPr b="1" sz="1400"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BE5"/>
                    </a:solidFill>
                  </a:tcPr>
                </a:tc>
              </a:tr>
              <a:tr h="90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ru-RU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Физический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476" name="Google Shape;476;p17"/>
          <p:cNvSpPr txBox="1"/>
          <p:nvPr/>
        </p:nvSpPr>
        <p:spPr>
          <a:xfrm rot="-5400000">
            <a:off x="6466776" y="4400608"/>
            <a:ext cx="1800000" cy="576000"/>
          </a:xfrm>
          <a:prstGeom prst="rect">
            <a:avLst/>
          </a:prstGeom>
          <a:solidFill>
            <a:srgbClr val="C4E0B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802.3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</a:t>
            </a:r>
            <a:endParaRPr/>
          </a:p>
        </p:txBody>
      </p:sp>
      <p:sp>
        <p:nvSpPr>
          <p:cNvPr id="477" name="Google Shape;477;p17"/>
          <p:cNvSpPr txBox="1"/>
          <p:nvPr/>
        </p:nvSpPr>
        <p:spPr>
          <a:xfrm rot="-5400000">
            <a:off x="7093640" y="4400608"/>
            <a:ext cx="1800000" cy="576000"/>
          </a:xfrm>
          <a:prstGeom prst="rect">
            <a:avLst/>
          </a:prstGeom>
          <a:solidFill>
            <a:srgbClr val="C4E0B2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802.11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Wi-Fi</a:t>
            </a:r>
            <a:endParaRPr/>
          </a:p>
        </p:txBody>
      </p:sp>
      <p:sp>
        <p:nvSpPr>
          <p:cNvPr id="478" name="Google Shape;478;p17"/>
          <p:cNvSpPr txBox="1"/>
          <p:nvPr/>
        </p:nvSpPr>
        <p:spPr>
          <a:xfrm rot="-5400000">
            <a:off x="7707804" y="4400608"/>
            <a:ext cx="1800000" cy="576000"/>
          </a:xfrm>
          <a:prstGeom prst="rect">
            <a:avLst/>
          </a:prstGeom>
          <a:solidFill>
            <a:srgbClr val="C4E0B2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802.15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Bluetooth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8"/>
          <p:cNvSpPr txBox="1"/>
          <p:nvPr>
            <p:ph type="title"/>
          </p:nvPr>
        </p:nvSpPr>
        <p:spPr>
          <a:xfrm>
            <a:off x="1717676" y="776767"/>
            <a:ext cx="8772525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ct val="1000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Назначение канального уровня</a:t>
            </a:r>
            <a:br>
              <a:rPr b="1" lang="ru-RU" sz="32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Управление доступом к среде передачи данных</a:t>
            </a:r>
            <a:endParaRPr/>
          </a:p>
        </p:txBody>
      </p:sp>
      <p:pic>
        <p:nvPicPr>
          <p:cNvPr id="485" name="Google Shape;48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6401" y="1781601"/>
            <a:ext cx="6735056" cy="459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9"/>
          <p:cNvSpPr txBox="1"/>
          <p:nvPr>
            <p:ph type="title"/>
          </p:nvPr>
        </p:nvSpPr>
        <p:spPr>
          <a:xfrm>
            <a:off x="1717676" y="776767"/>
            <a:ext cx="8772525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ct val="1000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Топологии</a:t>
            </a:r>
            <a:br>
              <a:rPr b="1" lang="ru-RU" sz="32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Управление доступом к среде передачи данных</a:t>
            </a:r>
            <a:endParaRPr/>
          </a:p>
        </p:txBody>
      </p:sp>
      <p:pic>
        <p:nvPicPr>
          <p:cNvPr id="492" name="Google Shape;492;p19"/>
          <p:cNvPicPr preferRelativeResize="0"/>
          <p:nvPr/>
        </p:nvPicPr>
        <p:blipFill rotWithShape="1">
          <a:blip r:embed="rId3">
            <a:alphaModFix/>
          </a:blip>
          <a:srcRect b="9008" l="0" r="0" t="8038"/>
          <a:stretch/>
        </p:blipFill>
        <p:spPr>
          <a:xfrm>
            <a:off x="2110310" y="1892300"/>
            <a:ext cx="7579790" cy="432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0"/>
          <p:cNvSpPr txBox="1"/>
          <p:nvPr>
            <p:ph type="title"/>
          </p:nvPr>
        </p:nvSpPr>
        <p:spPr>
          <a:xfrm>
            <a:off x="1717674" y="531336"/>
            <a:ext cx="8772525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ct val="1000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Топологии глобальной сети WAN</a:t>
            </a:r>
            <a:br>
              <a:rPr b="1" lang="ru-RU" sz="32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Стандартные физические топологии глобальной сети WAN</a:t>
            </a:r>
            <a:endParaRPr/>
          </a:p>
        </p:txBody>
      </p:sp>
      <p:pic>
        <p:nvPicPr>
          <p:cNvPr id="499" name="Google Shape;499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5085" y="1566699"/>
            <a:ext cx="6057701" cy="50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Канальный уровень</a:t>
            </a:r>
            <a:br>
              <a:rPr b="1" lang="ru-RU" sz="32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Структура кадра 2-го уровня</a:t>
            </a:r>
            <a:endParaRPr/>
          </a:p>
        </p:txBody>
      </p:sp>
      <p:pic>
        <p:nvPicPr>
          <p:cNvPr descr="157-Datalink-PDU2.jpg" id="506" name="Google Shape;506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271" l="0" r="0" t="11829"/>
          <a:stretch/>
        </p:blipFill>
        <p:spPr>
          <a:xfrm>
            <a:off x="2322399" y="1651000"/>
            <a:ext cx="7776948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Принцип работы Ethernet</a:t>
            </a:r>
            <a:br>
              <a:rPr b="1" lang="ru-RU" sz="18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Подуровни LLC и MAC</a:t>
            </a:r>
            <a:endParaRPr/>
          </a:p>
        </p:txBody>
      </p:sp>
      <p:sp>
        <p:nvSpPr>
          <p:cNvPr id="513" name="Google Shape;513;p22"/>
          <p:cNvSpPr txBox="1"/>
          <p:nvPr>
            <p:ph idx="1" type="body"/>
          </p:nvPr>
        </p:nvSpPr>
        <p:spPr>
          <a:xfrm>
            <a:off x="1737110" y="1379492"/>
            <a:ext cx="8089062" cy="4571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u-RU" sz="2400">
                <a:solidFill>
                  <a:srgbClr val="000000"/>
                </a:solidFill>
              </a:rPr>
              <a:t>Ethernet — 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08CA1"/>
              </a:buClr>
              <a:buSzPts val="2000"/>
              <a:buChar char="•"/>
            </a:pPr>
            <a:r>
              <a:rPr lang="ru-RU" sz="2000">
                <a:solidFill>
                  <a:srgbClr val="000000"/>
                </a:solidFill>
              </a:rPr>
              <a:t>наиболее широко распространённая технология сети LAN 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08CA1"/>
              </a:buClr>
              <a:buSzPts val="2000"/>
              <a:buChar char="•"/>
            </a:pPr>
            <a:r>
              <a:rPr lang="ru-RU" sz="2000">
                <a:solidFill>
                  <a:srgbClr val="000000"/>
                </a:solidFill>
              </a:rPr>
              <a:t>Функционирует на канальном и физическом уровнях 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08CA1"/>
              </a:buClr>
              <a:buSzPts val="2000"/>
              <a:buChar char="•"/>
            </a:pPr>
            <a:r>
              <a:rPr lang="ru-RU" sz="2000">
                <a:solidFill>
                  <a:srgbClr val="000000"/>
                </a:solidFill>
              </a:rPr>
              <a:t>Семейство сетевых технологий, которые регламентируются стандартами IEEE 802.2 и 802.3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08CA1"/>
              </a:buClr>
              <a:buSzPts val="2000"/>
              <a:buChar char="•"/>
            </a:pPr>
            <a:r>
              <a:rPr lang="ru-RU" sz="2000">
                <a:solidFill>
                  <a:srgbClr val="000000"/>
                </a:solidFill>
              </a:rPr>
              <a:t>Поддерживает пропускную способность 10, 100, 1000, 10 000, 40 000 и 100 000 Мбит/с (100 Гбит/с)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u-RU" sz="2400">
                <a:solidFill>
                  <a:srgbClr val="000000"/>
                </a:solidFill>
              </a:rPr>
              <a:t>Стандарты Ethernet —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08CA1"/>
              </a:buClr>
              <a:buSzPts val="2000"/>
              <a:buChar char="•"/>
            </a:pPr>
            <a:r>
              <a:rPr lang="ru-RU" sz="2000">
                <a:solidFill>
                  <a:srgbClr val="000000"/>
                </a:solidFill>
              </a:rPr>
              <a:t>определяют протоколы 2-го уровня и технологии 1-го уровня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08CA1"/>
              </a:buClr>
              <a:buSzPts val="2000"/>
              <a:buChar char="•"/>
            </a:pPr>
            <a:r>
              <a:rPr lang="ru-RU" sz="2000">
                <a:solidFill>
                  <a:srgbClr val="000000"/>
                </a:solidFill>
              </a:rPr>
              <a:t>Работа с двумя отдельными подуровнями в канальном уровне — протокол управления логической связью (LLC) и подуровнем MAC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Кадр канала</a:t>
            </a:r>
            <a:br>
              <a:rPr b="1" lang="ru-RU" sz="32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Кадр Ethernet</a:t>
            </a:r>
            <a:endParaRPr/>
          </a:p>
        </p:txBody>
      </p:sp>
      <p:pic>
        <p:nvPicPr>
          <p:cNvPr id="520" name="Google Shape;52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8600" y="1376287"/>
            <a:ext cx="6692900" cy="498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Инкапсуляция данных</a:t>
            </a:r>
            <a:br>
              <a:rPr b="1" lang="ru-RU" sz="32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Обмен сообщениями</a:t>
            </a:r>
            <a:endParaRPr/>
          </a:p>
        </p:txBody>
      </p:sp>
      <p:sp>
        <p:nvSpPr>
          <p:cNvPr id="527" name="Google Shape;52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6554" lvl="0" marL="236554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>
                <a:solidFill>
                  <a:srgbClr val="000000"/>
                </a:solidFill>
              </a:rPr>
              <a:t>Преимущества сегментирования сообщений</a:t>
            </a:r>
            <a:endParaRPr/>
          </a:p>
          <a:p>
            <a:pPr indent="-117500" lvl="1" marL="5747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ru-RU" sz="2000">
                <a:solidFill>
                  <a:srgbClr val="000000"/>
                </a:solidFill>
              </a:rPr>
              <a:t>Возможность чередования нескольких различных диалогов</a:t>
            </a:r>
            <a:endParaRPr/>
          </a:p>
          <a:p>
            <a:pPr indent="-117500" lvl="1" marL="5747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ru-RU" sz="2000">
                <a:solidFill>
                  <a:srgbClr val="000000"/>
                </a:solidFill>
              </a:rPr>
              <a:t>Повышенная надёжность обмена данными по сети</a:t>
            </a:r>
            <a:endParaRPr/>
          </a:p>
          <a:p>
            <a:pPr indent="-117500" lvl="1" marL="5747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36554" lvl="0" marL="236554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>
                <a:solidFill>
                  <a:srgbClr val="000000"/>
                </a:solidFill>
              </a:rPr>
              <a:t>Недостатки сегментирования сообщений</a:t>
            </a:r>
            <a:endParaRPr/>
          </a:p>
          <a:p>
            <a:pPr indent="-117500" lvl="1" marL="5747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ru-RU" sz="2000">
                <a:solidFill>
                  <a:srgbClr val="000000"/>
                </a:solidFill>
              </a:rPr>
              <a:t>Повышенный уровень сложности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Инкапсуляция данных</a:t>
            </a:r>
            <a:br>
              <a:rPr b="1" lang="ru-RU" sz="32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Протокольные блоки данных (PDU)</a:t>
            </a:r>
            <a:endParaRPr/>
          </a:p>
        </p:txBody>
      </p:sp>
      <p:sp>
        <p:nvSpPr>
          <p:cNvPr id="534" name="Google Shape;534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6554" lvl="0" marL="236554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>
                <a:solidFill>
                  <a:srgbClr val="000000"/>
                </a:solidFill>
              </a:rPr>
              <a:t>Данные</a:t>
            </a:r>
            <a:endParaRPr/>
          </a:p>
          <a:p>
            <a:pPr indent="-236554" lvl="0" marL="236554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>
                <a:solidFill>
                  <a:srgbClr val="000000"/>
                </a:solidFill>
              </a:rPr>
              <a:t>Сегмент</a:t>
            </a:r>
            <a:endParaRPr/>
          </a:p>
          <a:p>
            <a:pPr indent="-236554" lvl="0" marL="236554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>
                <a:solidFill>
                  <a:srgbClr val="000000"/>
                </a:solidFill>
              </a:rPr>
              <a:t>Пакет</a:t>
            </a:r>
            <a:endParaRPr/>
          </a:p>
          <a:p>
            <a:pPr indent="-236554" lvl="0" marL="236554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>
                <a:solidFill>
                  <a:srgbClr val="000000"/>
                </a:solidFill>
              </a:rPr>
              <a:t>Кадр</a:t>
            </a:r>
            <a:endParaRPr/>
          </a:p>
          <a:p>
            <a:pPr indent="-236554" lvl="0" marL="236554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>
                <a:solidFill>
                  <a:srgbClr val="000000"/>
                </a:solidFill>
              </a:rPr>
              <a:t>Биты</a:t>
            </a:r>
            <a:endParaRPr/>
          </a:p>
        </p:txBody>
      </p:sp>
      <p:pic>
        <p:nvPicPr>
          <p:cNvPr id="535" name="Google Shape;53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0801" y="1414349"/>
            <a:ext cx="6222999" cy="5220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Инкапсуляция данных</a:t>
            </a:r>
            <a:br>
              <a:rPr b="1" lang="ru-RU" sz="32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Инкапсуляция</a:t>
            </a:r>
            <a:endParaRPr/>
          </a:p>
        </p:txBody>
      </p:sp>
      <p:pic>
        <p:nvPicPr>
          <p:cNvPr id="542" name="Google Shape;542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300" y="1373868"/>
            <a:ext cx="7830344" cy="5119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4b5876a1ce_0_277"/>
          <p:cNvSpPr/>
          <p:nvPr/>
        </p:nvSpPr>
        <p:spPr>
          <a:xfrm>
            <a:off x="405463" y="358684"/>
            <a:ext cx="5492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ru-RU" sz="3700">
                <a:latin typeface="Proxima Nova"/>
                <a:ea typeface="Proxima Nova"/>
                <a:cs typeface="Proxima Nova"/>
                <a:sym typeface="Proxima Nova"/>
              </a:rPr>
              <a:t>Святослав Якименко</a:t>
            </a:r>
            <a:endParaRPr b="1" i="0" sz="37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5" name="Google Shape;345;g14b5876a1ce_0_277"/>
          <p:cNvSpPr/>
          <p:nvPr/>
        </p:nvSpPr>
        <p:spPr>
          <a:xfrm>
            <a:off x="427220" y="1182624"/>
            <a:ext cx="5226000" cy="29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ru-RU" sz="1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 </a:t>
            </a:r>
            <a:r>
              <a:rPr lang="ru-RU" sz="1700">
                <a:latin typeface="Proxima Nova"/>
                <a:ea typeface="Proxima Nova"/>
                <a:cs typeface="Proxima Nova"/>
                <a:sym typeface="Proxima Nova"/>
              </a:rPr>
              <a:t>лекторе</a:t>
            </a:r>
            <a:r>
              <a:rPr i="0" lang="ru-RU" sz="1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i="0" sz="9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60350" lvl="0" marL="304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Proxima Nova"/>
              <a:buChar char="●"/>
            </a:pPr>
            <a:r>
              <a:rPr lang="ru-RU" sz="1700">
                <a:latin typeface="Proxima Nova"/>
                <a:ea typeface="Proxima Nova"/>
                <a:cs typeface="Proxima Nova"/>
                <a:sym typeface="Proxima Nova"/>
              </a:rPr>
              <a:t>Преподаватель кафедры ИБКС МИЭМ НИУ ВШЭ</a:t>
            </a:r>
            <a:endParaRPr i="0" sz="9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60350" lvl="0" marL="304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Proxima Nova"/>
              <a:buChar char="●"/>
            </a:pPr>
            <a:r>
              <a:rPr lang="ru-RU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Руководитель Учебной лаборатории сетевых технологий МИЭМ НИУ ВШЭ</a:t>
            </a: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60350" lvl="0" marL="304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Proxima Nova"/>
              <a:buChar char="●"/>
            </a:pPr>
            <a:r>
              <a:rPr lang="ru-RU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Эксперт Научной лаборатории Интернета вещей и киберфизических систем МИЭМ НИУ ВШЭ</a:t>
            </a: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60350" lvl="0" marL="304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Char char="●"/>
            </a:pPr>
            <a:r>
              <a:rPr lang="ru-RU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Инструктор Академии Cisco МИЭМ</a:t>
            </a:r>
            <a:endParaRPr i="0" sz="9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4285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g14b5876a1ce_0_277"/>
          <p:cNvSpPr/>
          <p:nvPr/>
        </p:nvSpPr>
        <p:spPr>
          <a:xfrm>
            <a:off x="6096000" y="604367"/>
            <a:ext cx="5664300" cy="56643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14b5876a1ce_0_277"/>
          <p:cNvSpPr/>
          <p:nvPr/>
        </p:nvSpPr>
        <p:spPr>
          <a:xfrm>
            <a:off x="6559655" y="1017223"/>
            <a:ext cx="4778400" cy="47784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g14b5876a1ce_0_277"/>
          <p:cNvPicPr preferRelativeResize="0"/>
          <p:nvPr/>
        </p:nvPicPr>
        <p:blipFill rotWithShape="1">
          <a:blip r:embed="rId3">
            <a:alphaModFix/>
          </a:blip>
          <a:srcRect b="16764" l="0" r="0" t="16764"/>
          <a:stretch/>
        </p:blipFill>
        <p:spPr>
          <a:xfrm>
            <a:off x="6968259" y="1461187"/>
            <a:ext cx="3961200" cy="39507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49" name="Google Shape;349;g14b5876a1ce_0_277"/>
          <p:cNvGrpSpPr/>
          <p:nvPr/>
        </p:nvGrpSpPr>
        <p:grpSpPr>
          <a:xfrm>
            <a:off x="431797" y="4519016"/>
            <a:ext cx="5576415" cy="398020"/>
            <a:chOff x="666750" y="8228013"/>
            <a:chExt cx="8364205" cy="597000"/>
          </a:xfrm>
        </p:grpSpPr>
        <p:sp>
          <p:nvSpPr>
            <p:cNvPr id="350" name="Google Shape;350;g14b5876a1ce_0_277"/>
            <p:cNvSpPr/>
            <p:nvPr/>
          </p:nvSpPr>
          <p:spPr>
            <a:xfrm>
              <a:off x="1544455" y="8335975"/>
              <a:ext cx="74865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i="0" lang="ru-RU" sz="17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vk.com/</a:t>
              </a:r>
              <a:r>
                <a:rPr lang="ru-RU" sz="1700">
                  <a:latin typeface="Proxima Nova"/>
                  <a:ea typeface="Proxima Nova"/>
                  <a:cs typeface="Proxima Nova"/>
                  <a:sym typeface="Proxima Nova"/>
                </a:rPr>
                <a:t>big_in_miem</a:t>
              </a:r>
              <a:endParaRPr i="0" sz="17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351" name="Google Shape;351;g14b5876a1ce_0_277"/>
            <p:cNvGrpSpPr/>
            <p:nvPr/>
          </p:nvGrpSpPr>
          <p:grpSpPr>
            <a:xfrm>
              <a:off x="666750" y="8228013"/>
              <a:ext cx="597000" cy="597000"/>
              <a:chOff x="666750" y="8228013"/>
              <a:chExt cx="597000" cy="597000"/>
            </a:xfrm>
          </p:grpSpPr>
          <p:sp>
            <p:nvSpPr>
              <p:cNvPr id="352" name="Google Shape;352;g14b5876a1ce_0_277"/>
              <p:cNvSpPr/>
              <p:nvPr/>
            </p:nvSpPr>
            <p:spPr>
              <a:xfrm>
                <a:off x="666750" y="8228013"/>
                <a:ext cx="597000" cy="597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30475" lIns="60975" spcFirstLastPara="1" rIns="60975" wrap="square" tIns="304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g14b5876a1ce_0_277"/>
              <p:cNvSpPr/>
              <p:nvPr/>
            </p:nvSpPr>
            <p:spPr>
              <a:xfrm>
                <a:off x="804863" y="8455025"/>
                <a:ext cx="298450" cy="180975"/>
              </a:xfrm>
              <a:custGeom>
                <a:rect b="b" l="l" r="r" t="t"/>
                <a:pathLst>
                  <a:path extrusionOk="0" h="121" w="201">
                    <a:moveTo>
                      <a:pt x="117" y="30"/>
                    </a:moveTo>
                    <a:cubicBezTo>
                      <a:pt x="117" y="37"/>
                      <a:pt x="117" y="45"/>
                      <a:pt x="117" y="52"/>
                    </a:cubicBezTo>
                    <a:cubicBezTo>
                      <a:pt x="117" y="53"/>
                      <a:pt x="117" y="55"/>
                      <a:pt x="118" y="56"/>
                    </a:cubicBezTo>
                    <a:cubicBezTo>
                      <a:pt x="118" y="58"/>
                      <a:pt x="120" y="59"/>
                      <a:pt x="122" y="58"/>
                    </a:cubicBezTo>
                    <a:cubicBezTo>
                      <a:pt x="123" y="57"/>
                      <a:pt x="125" y="57"/>
                      <a:pt x="126" y="56"/>
                    </a:cubicBezTo>
                    <a:cubicBezTo>
                      <a:pt x="131" y="51"/>
                      <a:pt x="135" y="46"/>
                      <a:pt x="139" y="40"/>
                    </a:cubicBezTo>
                    <a:cubicBezTo>
                      <a:pt x="146" y="30"/>
                      <a:pt x="152" y="18"/>
                      <a:pt x="157" y="7"/>
                    </a:cubicBezTo>
                    <a:cubicBezTo>
                      <a:pt x="159" y="4"/>
                      <a:pt x="161" y="1"/>
                      <a:pt x="164" y="0"/>
                    </a:cubicBezTo>
                    <a:cubicBezTo>
                      <a:pt x="165" y="0"/>
                      <a:pt x="166" y="0"/>
                      <a:pt x="167" y="0"/>
                    </a:cubicBezTo>
                    <a:cubicBezTo>
                      <a:pt x="174" y="0"/>
                      <a:pt x="181" y="0"/>
                      <a:pt x="188" y="0"/>
                    </a:cubicBezTo>
                    <a:cubicBezTo>
                      <a:pt x="190" y="0"/>
                      <a:pt x="191" y="0"/>
                      <a:pt x="192" y="1"/>
                    </a:cubicBezTo>
                    <a:cubicBezTo>
                      <a:pt x="195" y="1"/>
                      <a:pt x="196" y="3"/>
                      <a:pt x="196" y="6"/>
                    </a:cubicBezTo>
                    <a:cubicBezTo>
                      <a:pt x="195" y="10"/>
                      <a:pt x="194" y="13"/>
                      <a:pt x="192" y="16"/>
                    </a:cubicBezTo>
                    <a:cubicBezTo>
                      <a:pt x="188" y="25"/>
                      <a:pt x="182" y="34"/>
                      <a:pt x="177" y="43"/>
                    </a:cubicBezTo>
                    <a:cubicBezTo>
                      <a:pt x="173" y="48"/>
                      <a:pt x="170" y="53"/>
                      <a:pt x="166" y="58"/>
                    </a:cubicBezTo>
                    <a:cubicBezTo>
                      <a:pt x="163" y="63"/>
                      <a:pt x="163" y="66"/>
                      <a:pt x="167" y="70"/>
                    </a:cubicBezTo>
                    <a:cubicBezTo>
                      <a:pt x="171" y="74"/>
                      <a:pt x="175" y="78"/>
                      <a:pt x="179" y="82"/>
                    </a:cubicBezTo>
                    <a:cubicBezTo>
                      <a:pt x="185" y="89"/>
                      <a:pt x="192" y="97"/>
                      <a:pt x="197" y="105"/>
                    </a:cubicBezTo>
                    <a:cubicBezTo>
                      <a:pt x="198" y="107"/>
                      <a:pt x="199" y="109"/>
                      <a:pt x="200" y="111"/>
                    </a:cubicBezTo>
                    <a:cubicBezTo>
                      <a:pt x="201" y="116"/>
                      <a:pt x="199" y="120"/>
                      <a:pt x="193" y="120"/>
                    </a:cubicBezTo>
                    <a:cubicBezTo>
                      <a:pt x="191" y="120"/>
                      <a:pt x="188" y="120"/>
                      <a:pt x="186" y="120"/>
                    </a:cubicBezTo>
                    <a:cubicBezTo>
                      <a:pt x="181" y="120"/>
                      <a:pt x="176" y="120"/>
                      <a:pt x="171" y="120"/>
                    </a:cubicBezTo>
                    <a:cubicBezTo>
                      <a:pt x="167" y="120"/>
                      <a:pt x="163" y="119"/>
                      <a:pt x="161" y="116"/>
                    </a:cubicBezTo>
                    <a:cubicBezTo>
                      <a:pt x="156" y="111"/>
                      <a:pt x="152" y="107"/>
                      <a:pt x="148" y="102"/>
                    </a:cubicBezTo>
                    <a:cubicBezTo>
                      <a:pt x="143" y="96"/>
                      <a:pt x="137" y="91"/>
                      <a:pt x="130" y="87"/>
                    </a:cubicBezTo>
                    <a:cubicBezTo>
                      <a:pt x="127" y="85"/>
                      <a:pt x="125" y="84"/>
                      <a:pt x="121" y="84"/>
                    </a:cubicBezTo>
                    <a:cubicBezTo>
                      <a:pt x="119" y="84"/>
                      <a:pt x="118" y="85"/>
                      <a:pt x="117" y="88"/>
                    </a:cubicBezTo>
                    <a:cubicBezTo>
                      <a:pt x="117" y="89"/>
                      <a:pt x="117" y="91"/>
                      <a:pt x="117" y="92"/>
                    </a:cubicBezTo>
                    <a:cubicBezTo>
                      <a:pt x="117" y="98"/>
                      <a:pt x="117" y="104"/>
                      <a:pt x="117" y="110"/>
                    </a:cubicBezTo>
                    <a:cubicBezTo>
                      <a:pt x="117" y="110"/>
                      <a:pt x="117" y="110"/>
                      <a:pt x="117" y="111"/>
                    </a:cubicBezTo>
                    <a:cubicBezTo>
                      <a:pt x="117" y="116"/>
                      <a:pt x="115" y="119"/>
                      <a:pt x="109" y="119"/>
                    </a:cubicBezTo>
                    <a:cubicBezTo>
                      <a:pt x="100" y="121"/>
                      <a:pt x="91" y="120"/>
                      <a:pt x="83" y="117"/>
                    </a:cubicBezTo>
                    <a:cubicBezTo>
                      <a:pt x="69" y="113"/>
                      <a:pt x="57" y="105"/>
                      <a:pt x="47" y="94"/>
                    </a:cubicBezTo>
                    <a:cubicBezTo>
                      <a:pt x="39" y="87"/>
                      <a:pt x="33" y="78"/>
                      <a:pt x="28" y="70"/>
                    </a:cubicBezTo>
                    <a:cubicBezTo>
                      <a:pt x="19" y="56"/>
                      <a:pt x="11" y="42"/>
                      <a:pt x="6" y="27"/>
                    </a:cubicBezTo>
                    <a:cubicBezTo>
                      <a:pt x="3" y="21"/>
                      <a:pt x="1" y="15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2"/>
                      <a:pt x="2" y="1"/>
                      <a:pt x="5" y="0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15" y="0"/>
                      <a:pt x="22" y="0"/>
                      <a:pt x="29" y="0"/>
                    </a:cubicBezTo>
                    <a:cubicBezTo>
                      <a:pt x="34" y="0"/>
                      <a:pt x="36" y="2"/>
                      <a:pt x="38" y="7"/>
                    </a:cubicBezTo>
                    <a:cubicBezTo>
                      <a:pt x="41" y="13"/>
                      <a:pt x="43" y="19"/>
                      <a:pt x="46" y="25"/>
                    </a:cubicBezTo>
                    <a:cubicBezTo>
                      <a:pt x="51" y="37"/>
                      <a:pt x="57" y="48"/>
                      <a:pt x="64" y="58"/>
                    </a:cubicBezTo>
                    <a:cubicBezTo>
                      <a:pt x="66" y="61"/>
                      <a:pt x="69" y="63"/>
                      <a:pt x="71" y="65"/>
                    </a:cubicBezTo>
                    <a:cubicBezTo>
                      <a:pt x="72" y="66"/>
                      <a:pt x="73" y="67"/>
                      <a:pt x="75" y="67"/>
                    </a:cubicBezTo>
                    <a:cubicBezTo>
                      <a:pt x="77" y="68"/>
                      <a:pt x="78" y="67"/>
                      <a:pt x="79" y="65"/>
                    </a:cubicBezTo>
                    <a:cubicBezTo>
                      <a:pt x="79" y="64"/>
                      <a:pt x="79" y="62"/>
                      <a:pt x="79" y="61"/>
                    </a:cubicBezTo>
                    <a:cubicBezTo>
                      <a:pt x="79" y="49"/>
                      <a:pt x="79" y="38"/>
                      <a:pt x="79" y="27"/>
                    </a:cubicBezTo>
                    <a:cubicBezTo>
                      <a:pt x="79" y="21"/>
                      <a:pt x="77" y="15"/>
                      <a:pt x="73" y="11"/>
                    </a:cubicBezTo>
                    <a:cubicBezTo>
                      <a:pt x="73" y="10"/>
                      <a:pt x="72" y="9"/>
                      <a:pt x="72" y="8"/>
                    </a:cubicBezTo>
                    <a:cubicBezTo>
                      <a:pt x="69" y="5"/>
                      <a:pt x="71" y="1"/>
                      <a:pt x="75" y="0"/>
                    </a:cubicBezTo>
                    <a:cubicBezTo>
                      <a:pt x="76" y="0"/>
                      <a:pt x="77" y="0"/>
                      <a:pt x="77" y="0"/>
                    </a:cubicBezTo>
                    <a:cubicBezTo>
                      <a:pt x="88" y="0"/>
                      <a:pt x="99" y="0"/>
                      <a:pt x="110" y="0"/>
                    </a:cubicBezTo>
                    <a:cubicBezTo>
                      <a:pt x="110" y="0"/>
                      <a:pt x="111" y="0"/>
                      <a:pt x="111" y="0"/>
                    </a:cubicBezTo>
                    <a:cubicBezTo>
                      <a:pt x="114" y="0"/>
                      <a:pt x="116" y="2"/>
                      <a:pt x="117" y="5"/>
                    </a:cubicBezTo>
                    <a:cubicBezTo>
                      <a:pt x="117" y="6"/>
                      <a:pt x="117" y="8"/>
                      <a:pt x="117" y="9"/>
                    </a:cubicBezTo>
                    <a:cubicBezTo>
                      <a:pt x="117" y="16"/>
                      <a:pt x="117" y="23"/>
                      <a:pt x="117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0475" lIns="60975" spcFirstLastPara="1" rIns="60975" wrap="square" tIns="304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Инкапсуляция данных</a:t>
            </a:r>
            <a:br>
              <a:rPr b="1" lang="ru-RU" sz="32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Декапсуляция</a:t>
            </a:r>
            <a:endParaRPr/>
          </a:p>
        </p:txBody>
      </p:sp>
      <p:pic>
        <p:nvPicPr>
          <p:cNvPr id="549" name="Google Shape;549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6854" y="1485901"/>
            <a:ext cx="7651046" cy="5118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Движение данных по сети</a:t>
            </a:r>
            <a:br>
              <a:rPr b="1" lang="ru-RU" sz="32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Сетевые адреса</a:t>
            </a:r>
            <a:endParaRPr b="1" sz="3200">
              <a:solidFill>
                <a:srgbClr val="708CA1"/>
              </a:solidFill>
            </a:endParaRPr>
          </a:p>
        </p:txBody>
      </p:sp>
      <p:pic>
        <p:nvPicPr>
          <p:cNvPr id="556" name="Google Shape;556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6726" y="1868976"/>
            <a:ext cx="8734425" cy="41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8509" y="2833743"/>
            <a:ext cx="4987636" cy="3675461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Принцип работы Ethernet</a:t>
            </a:r>
            <a:br>
              <a:rPr b="1" lang="ru-RU" sz="32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MAC-адрес</a:t>
            </a:r>
            <a:endParaRPr/>
          </a:p>
        </p:txBody>
      </p:sp>
      <p:sp>
        <p:nvSpPr>
          <p:cNvPr id="564" name="Google Shape;564;p29"/>
          <p:cNvSpPr txBox="1"/>
          <p:nvPr/>
        </p:nvSpPr>
        <p:spPr>
          <a:xfrm>
            <a:off x="1460450" y="1326250"/>
            <a:ext cx="8621400" cy="58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i="0" lang="ru-RU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MAC-адрес Ethernet 2-го уровня представляет собой 48-битное двоичное значение, выраженное как 12 шестнадцатеричных цифр.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▪"/>
            </a:pPr>
            <a:r>
              <a:rPr i="0" lang="ru-RU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IEEE требует от производителя соблюдения следующих двух простых правил.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i="0" lang="ru-RU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 качестве трёх первых байт необходимо использовать назначенный поставщику идентификатор </a:t>
            </a:r>
            <a:br>
              <a:rPr i="0" lang="ru-RU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i="0" lang="ru-RU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производителя </a:t>
            </a:r>
            <a:br>
              <a:rPr i="0" lang="ru-RU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i="0" lang="ru-RU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оборудования (OUI).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i="0" lang="ru-RU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Для всех </a:t>
            </a:r>
            <a:br>
              <a:rPr i="0" lang="ru-RU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i="0" lang="ru-RU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MAC-адресов с </a:t>
            </a:r>
            <a:br>
              <a:rPr i="0" lang="ru-RU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i="0" lang="ru-RU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одинаковым </a:t>
            </a:r>
            <a:br>
              <a:rPr i="0" lang="ru-RU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i="0" lang="ru-RU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идентификатором </a:t>
            </a:r>
            <a:br>
              <a:rPr i="0" lang="ru-RU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i="0" lang="ru-RU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производителя </a:t>
            </a:r>
            <a:br>
              <a:rPr i="0" lang="ru-RU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i="0" lang="ru-RU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оборудования </a:t>
            </a:r>
            <a:br>
              <a:rPr i="0" lang="ru-RU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i="0" lang="ru-RU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(OUI) необходимо </a:t>
            </a:r>
            <a:br>
              <a:rPr i="0" lang="ru-RU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i="0" lang="ru-RU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устанавливать </a:t>
            </a:r>
            <a:br>
              <a:rPr i="0" lang="ru-RU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i="0" lang="ru-RU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уникальные </a:t>
            </a:r>
            <a:br>
              <a:rPr i="0" lang="ru-RU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i="0" lang="ru-RU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значения в </a:t>
            </a:r>
            <a:br>
              <a:rPr i="0" lang="ru-RU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i="0" lang="ru-RU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последних </a:t>
            </a:r>
            <a:br>
              <a:rPr i="0" lang="ru-RU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i="0" lang="ru-RU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трёх байтах.</a:t>
            </a:r>
            <a:endParaRPr i="0" sz="1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Доступ к локальным ресурсам</a:t>
            </a:r>
            <a:br>
              <a:rPr b="1" lang="ru-RU" sz="32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MAC- и IP-адреса</a:t>
            </a:r>
            <a:endParaRPr/>
          </a:p>
        </p:txBody>
      </p:sp>
      <p:pic>
        <p:nvPicPr>
          <p:cNvPr id="571" name="Google Shape;57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5475" y="3051175"/>
            <a:ext cx="457200" cy="268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0613" y="4024313"/>
            <a:ext cx="10160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9813" y="2786063"/>
            <a:ext cx="10160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49963" y="3051176"/>
            <a:ext cx="735012" cy="31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5" name="Google Shape;575;p30"/>
          <p:cNvCxnSpPr>
            <a:endCxn id="574" idx="1"/>
          </p:cNvCxnSpPr>
          <p:nvPr/>
        </p:nvCxnSpPr>
        <p:spPr>
          <a:xfrm>
            <a:off x="4595863" y="3208339"/>
            <a:ext cx="14541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6" name="Google Shape;576;p30"/>
          <p:cNvCxnSpPr/>
          <p:nvPr/>
        </p:nvCxnSpPr>
        <p:spPr>
          <a:xfrm flipH="1" rot="10800000">
            <a:off x="5561013" y="3360739"/>
            <a:ext cx="641350" cy="663575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7" name="Google Shape;577;p30"/>
          <p:cNvCxnSpPr/>
          <p:nvPr/>
        </p:nvCxnSpPr>
        <p:spPr>
          <a:xfrm rot="10800000">
            <a:off x="6523038" y="3360738"/>
            <a:ext cx="577850" cy="1173162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File Server_Updated2005" id="578" name="Google Shape;578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00864" y="4533900"/>
            <a:ext cx="617537" cy="8207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9" name="Google Shape;579;p30"/>
          <p:cNvCxnSpPr>
            <a:stCxn id="574" idx="3"/>
          </p:cNvCxnSpPr>
          <p:nvPr/>
        </p:nvCxnSpPr>
        <p:spPr>
          <a:xfrm>
            <a:off x="6784975" y="3208339"/>
            <a:ext cx="1389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0" name="Google Shape;580;p30"/>
          <p:cNvSpPr txBox="1"/>
          <p:nvPr/>
        </p:nvSpPr>
        <p:spPr>
          <a:xfrm>
            <a:off x="1727200" y="3084514"/>
            <a:ext cx="2084388" cy="6740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ru-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ПК1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ru-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192.168.1.110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ru-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AA-AA-AA-AA-AA-AA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1" name="Google Shape;581;p30"/>
          <p:cNvSpPr txBox="1"/>
          <p:nvPr/>
        </p:nvSpPr>
        <p:spPr>
          <a:xfrm>
            <a:off x="2701926" y="4275139"/>
            <a:ext cx="2119313" cy="6740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ru-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ПК2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ru-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192.168.1.111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ru-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BB-BB-BB-BB-BB-BB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2" name="Google Shape;582;p30"/>
          <p:cNvSpPr txBox="1"/>
          <p:nvPr/>
        </p:nvSpPr>
        <p:spPr>
          <a:xfrm>
            <a:off x="6734176" y="5426076"/>
            <a:ext cx="2182813" cy="6740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i="0" lang="ru-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TP-сервер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ru-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192.168.1.9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ru-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CC-CC-CC-CC-CC-CC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3" name="Google Shape;583;p30"/>
          <p:cNvSpPr txBox="1"/>
          <p:nvPr/>
        </p:nvSpPr>
        <p:spPr>
          <a:xfrm>
            <a:off x="7742238" y="2114551"/>
            <a:ext cx="2119312" cy="6740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ru-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ru-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192.168.1.1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ru-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11-11-11-11-11-11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584" name="Google Shape;584;p30"/>
          <p:cNvGrpSpPr/>
          <p:nvPr/>
        </p:nvGrpSpPr>
        <p:grpSpPr>
          <a:xfrm>
            <a:off x="4668137" y="2086017"/>
            <a:ext cx="1158016" cy="1122322"/>
            <a:chOff x="2909913" y="907463"/>
            <a:chExt cx="1158132" cy="1122322"/>
          </a:xfrm>
        </p:grpSpPr>
        <p:pic>
          <p:nvPicPr>
            <p:cNvPr descr="C:\Users\socoker\AppData\Local\Microsoft\Windows\Temporary Internet Files\Content.IE5\Y3AZB7XE\MC900441455[1].png" id="585" name="Google Shape;585;p3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909913" y="907463"/>
              <a:ext cx="1122322" cy="11223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6" name="Google Shape;586;p30"/>
            <p:cNvSpPr txBox="1"/>
            <p:nvPr/>
          </p:nvSpPr>
          <p:spPr>
            <a:xfrm>
              <a:off x="3128145" y="1437298"/>
              <a:ext cx="939900" cy="48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ru-RU" sz="14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ARP 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ru-RU" sz="14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Запрос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587" name="Google Shape;587;p30"/>
          <p:cNvSpPr txBox="1"/>
          <p:nvPr/>
        </p:nvSpPr>
        <p:spPr>
          <a:xfrm>
            <a:off x="6189663" y="3084513"/>
            <a:ext cx="372218" cy="258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endParaRPr/>
          </a:p>
        </p:txBody>
      </p:sp>
      <p:sp>
        <p:nvSpPr>
          <p:cNvPr id="588" name="Google Shape;588;p30"/>
          <p:cNvSpPr txBox="1"/>
          <p:nvPr/>
        </p:nvSpPr>
        <p:spPr>
          <a:xfrm>
            <a:off x="8248650" y="3084513"/>
            <a:ext cx="380232" cy="258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1"/>
          <p:cNvSpPr txBox="1"/>
          <p:nvPr>
            <p:ph type="title"/>
          </p:nvPr>
        </p:nvSpPr>
        <p:spPr>
          <a:xfrm>
            <a:off x="1717676" y="677911"/>
            <a:ext cx="7883525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ct val="100000"/>
              <a:buFont typeface="Arial"/>
              <a:buNone/>
            </a:pPr>
            <a:r>
              <a:rPr b="1" lang="ru-RU" sz="1600">
                <a:solidFill>
                  <a:srgbClr val="708CA1"/>
                </a:solidFill>
              </a:rPr>
              <a:t>Доступ к локальным ресурсам</a:t>
            </a:r>
            <a:br>
              <a:rPr b="1" lang="ru-RU" sz="3200">
                <a:solidFill>
                  <a:srgbClr val="708CA1"/>
                </a:solidFill>
              </a:rPr>
            </a:br>
            <a:r>
              <a:rPr b="1" lang="ru-RU" sz="3000">
                <a:solidFill>
                  <a:srgbClr val="708CA1"/>
                </a:solidFill>
              </a:rPr>
              <a:t>Обмен данными с помощью устройства в рамках одной сети</a:t>
            </a:r>
            <a:endParaRPr/>
          </a:p>
        </p:txBody>
      </p:sp>
      <p:pic>
        <p:nvPicPr>
          <p:cNvPr id="595" name="Google Shape;59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0300" y="6273800"/>
            <a:ext cx="27813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31"/>
          <p:cNvSpPr/>
          <p:nvPr/>
        </p:nvSpPr>
        <p:spPr>
          <a:xfrm>
            <a:off x="7407275" y="5856288"/>
            <a:ext cx="3009900" cy="1001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7" name="Google Shape;59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6902" y="1535975"/>
            <a:ext cx="6841099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Доступ к удалённым ресурсам</a:t>
            </a:r>
            <a:br>
              <a:rPr b="1" lang="ru-RU" sz="32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Шлюз по умолчанию</a:t>
            </a:r>
            <a:endParaRPr/>
          </a:p>
        </p:txBody>
      </p:sp>
      <p:pic>
        <p:nvPicPr>
          <p:cNvPr descr="E:\Work\CIE105259_Netacad Team\ITN course\RUS\en_ITN_Instructor-PPTs\Chapter3\ITN_instructorPPT_Chapter3_Page35.jpg" id="604" name="Google Shape;60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0425" y="1779588"/>
            <a:ext cx="7877175" cy="4469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4b5876a1ce_0_80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Лекция 2</a:t>
            </a:r>
            <a:br>
              <a:rPr b="1" i="0" lang="ru-RU" sz="1800">
                <a:solidFill>
                  <a:srgbClr val="708CA1"/>
                </a:solidFill>
              </a:rPr>
            </a:br>
            <a:r>
              <a:rPr b="1" i="0" lang="ru-RU" sz="3200">
                <a:solidFill>
                  <a:srgbClr val="708CA1"/>
                </a:solidFill>
              </a:rPr>
              <a:t>Резюме</a:t>
            </a:r>
            <a:endParaRPr/>
          </a:p>
        </p:txBody>
      </p:sp>
      <p:sp>
        <p:nvSpPr>
          <p:cNvPr id="610" name="Google Shape;610;g14b5876a1ce_0_80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i="0" lang="ru-RU" sz="2400">
                <a:solidFill>
                  <a:srgbClr val="000000"/>
                </a:solidFill>
              </a:rPr>
              <a:t>В этой лекции вы узнали о том, что:</a:t>
            </a:r>
            <a:endParaRPr/>
          </a:p>
          <a:p>
            <a:pPr indent="-236555" lvl="0" marL="236555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>
                <a:solidFill>
                  <a:srgbClr val="000000"/>
                </a:solidFill>
              </a:rPr>
              <a:t>наиболее широко распространёнными сетевыми моделями являются модели OSI и TCP/IP. </a:t>
            </a:r>
            <a:endParaRPr sz="2400">
              <a:solidFill>
                <a:srgbClr val="000000"/>
              </a:solidFill>
            </a:endParaRPr>
          </a:p>
          <a:p>
            <a:pPr indent="-236555" lvl="0" marL="236555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>
                <a:solidFill>
                  <a:srgbClr val="000000"/>
                </a:solidFill>
              </a:rPr>
              <a:t>данные, которые проходят вниз по стеку модели OSI, затем сегментируются на блоки и инкапсулируются с адресами и прочими отметками; данный процесс повторяется в обратном направлении — блоки декапсулируются и передаются вверх по стеку протокола-адресата; </a:t>
            </a:r>
            <a:endParaRPr sz="2400">
              <a:solidFill>
                <a:srgbClr val="000000"/>
              </a:solidFill>
            </a:endParaRPr>
          </a:p>
          <a:p>
            <a:pPr indent="-26670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/>
              <a:t>протокольные блоки данных (PDU) названы в соответствии со структурой протоколов из пакета TCP/IP: данные, сегмент, пакет, кадр и биты;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4b5876a1ce_0_8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Лекция 2</a:t>
            </a:r>
            <a:br>
              <a:rPr b="1" lang="ru-RU" sz="18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Резюме</a:t>
            </a:r>
            <a:endParaRPr/>
          </a:p>
        </p:txBody>
      </p:sp>
      <p:sp>
        <p:nvSpPr>
          <p:cNvPr id="617" name="Google Shape;617;g14b5876a1ce_0_8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ru-RU" sz="2400">
                <a:solidFill>
                  <a:srgbClr val="000000"/>
                </a:solidFill>
              </a:rPr>
              <a:t>В этой лекции вы узнали о том, что:</a:t>
            </a:r>
            <a:endParaRPr sz="2400"/>
          </a:p>
          <a:p>
            <a:pPr indent="-259732" lvl="0" marL="236555" rtl="0" algn="l">
              <a:lnSpc>
                <a:spcPct val="95000"/>
              </a:lnSpc>
              <a:spcBef>
                <a:spcPts val="1018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/>
              <a:t>Физический уровень OSI обеспечивает средства транспортировки битов, образующих кадр данных канального уровня, по средству сетевого подключения.</a:t>
            </a:r>
            <a:endParaRPr sz="2400"/>
          </a:p>
          <a:p>
            <a:pPr indent="-259732" lvl="0" marL="236555" rtl="0" algn="l">
              <a:lnSpc>
                <a:spcPct val="95000"/>
              </a:lnSpc>
              <a:spcBef>
                <a:spcPts val="1018"/>
              </a:spcBef>
              <a:spcAft>
                <a:spcPts val="0"/>
              </a:spcAft>
              <a:buSzPts val="2400"/>
              <a:buChar char="▪"/>
            </a:pPr>
            <a:r>
              <a:rPr lang="ru-RU" sz="2400"/>
              <a:t>Канальный уровень отвечает за обмен кадрами между узлами через физическую среду передачи данных. Он обеспечивает доступ к среде передачи данных для вышестоящих уровней, а также управляет способами приема и передачи данных в этой среде.</a:t>
            </a:r>
            <a:endParaRPr sz="2400"/>
          </a:p>
          <a:p>
            <a:pPr indent="-259732" lvl="0" marL="236555" rtl="0" algn="l">
              <a:lnSpc>
                <a:spcPct val="95000"/>
              </a:lnSpc>
              <a:spcBef>
                <a:spcPts val="1018"/>
              </a:spcBef>
              <a:spcAft>
                <a:spcPts val="0"/>
              </a:spcAft>
              <a:buSzPts val="2400"/>
              <a:buChar char="▪"/>
            </a:pPr>
            <a:r>
              <a:rPr lang="ru-RU" sz="2400"/>
              <a:t>Уровень доступа к сети на основе стека протоколов TCP/IP эквивалентен канальному уровню (уровень 2) и физическому уровню (уровень 1) OSI.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g14b5876a1ce_0_819"/>
          <p:cNvGrpSpPr/>
          <p:nvPr/>
        </p:nvGrpSpPr>
        <p:grpSpPr>
          <a:xfrm>
            <a:off x="11398999" y="6048529"/>
            <a:ext cx="344795" cy="353798"/>
            <a:chOff x="238125" y="2432825"/>
            <a:chExt cx="779550" cy="781875"/>
          </a:xfrm>
        </p:grpSpPr>
        <p:sp>
          <p:nvSpPr>
            <p:cNvPr id="623" name="Google Shape;623;g14b5876a1ce_0_819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g14b5876a1ce_0_819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g14b5876a1ce_0_819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g14b5876a1ce_0_819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7" name="Google Shape;627;g14b5876a1ce_0_819"/>
          <p:cNvSpPr txBox="1"/>
          <p:nvPr/>
        </p:nvSpPr>
        <p:spPr>
          <a:xfrm>
            <a:off x="365760" y="375101"/>
            <a:ext cx="114219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1" lang="ru-RU" sz="6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Лекция 2</a:t>
            </a:r>
            <a:endParaRPr i="0" sz="2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8" name="Google Shape;628;g14b5876a1ce_0_819"/>
          <p:cNvSpPr txBox="1"/>
          <p:nvPr/>
        </p:nvSpPr>
        <p:spPr>
          <a:xfrm>
            <a:off x="418700" y="5613400"/>
            <a:ext cx="27492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09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Святослав Якименко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Преподаватель кафедры ИБКС МИЭМ НИУ ВШЭ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629" name="Google Shape;629;g14b5876a1ce_0_819"/>
          <p:cNvGrpSpPr/>
          <p:nvPr/>
        </p:nvGrpSpPr>
        <p:grpSpPr>
          <a:xfrm>
            <a:off x="431841" y="4783171"/>
            <a:ext cx="396220" cy="396220"/>
            <a:chOff x="977900" y="860426"/>
            <a:chExt cx="594300" cy="594300"/>
          </a:xfrm>
        </p:grpSpPr>
        <p:sp>
          <p:nvSpPr>
            <p:cNvPr id="630" name="Google Shape;630;g14b5876a1ce_0_819"/>
            <p:cNvSpPr/>
            <p:nvPr/>
          </p:nvSpPr>
          <p:spPr>
            <a:xfrm>
              <a:off x="977900" y="860426"/>
              <a:ext cx="594300" cy="59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0475" lIns="60975" spcFirstLastPara="1" rIns="609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g14b5876a1ce_0_819"/>
            <p:cNvSpPr/>
            <p:nvPr/>
          </p:nvSpPr>
          <p:spPr>
            <a:xfrm>
              <a:off x="1114759" y="1086413"/>
              <a:ext cx="298483" cy="180267"/>
            </a:xfrm>
            <a:custGeom>
              <a:rect b="b" l="l" r="r" t="t"/>
              <a:pathLst>
                <a:path extrusionOk="0" h="121" w="201">
                  <a:moveTo>
                    <a:pt x="117" y="30"/>
                  </a:moveTo>
                  <a:cubicBezTo>
                    <a:pt x="117" y="37"/>
                    <a:pt x="117" y="45"/>
                    <a:pt x="117" y="52"/>
                  </a:cubicBezTo>
                  <a:cubicBezTo>
                    <a:pt x="117" y="53"/>
                    <a:pt x="117" y="55"/>
                    <a:pt x="118" y="56"/>
                  </a:cubicBezTo>
                  <a:cubicBezTo>
                    <a:pt x="118" y="58"/>
                    <a:pt x="120" y="59"/>
                    <a:pt x="122" y="58"/>
                  </a:cubicBezTo>
                  <a:cubicBezTo>
                    <a:pt x="123" y="57"/>
                    <a:pt x="125" y="57"/>
                    <a:pt x="126" y="56"/>
                  </a:cubicBezTo>
                  <a:cubicBezTo>
                    <a:pt x="131" y="51"/>
                    <a:pt x="135" y="46"/>
                    <a:pt x="139" y="40"/>
                  </a:cubicBezTo>
                  <a:cubicBezTo>
                    <a:pt x="146" y="30"/>
                    <a:pt x="152" y="18"/>
                    <a:pt x="157" y="7"/>
                  </a:cubicBezTo>
                  <a:cubicBezTo>
                    <a:pt x="159" y="4"/>
                    <a:pt x="161" y="1"/>
                    <a:pt x="164" y="0"/>
                  </a:cubicBezTo>
                  <a:cubicBezTo>
                    <a:pt x="165" y="0"/>
                    <a:pt x="166" y="0"/>
                    <a:pt x="167" y="0"/>
                  </a:cubicBezTo>
                  <a:cubicBezTo>
                    <a:pt x="174" y="0"/>
                    <a:pt x="181" y="0"/>
                    <a:pt x="188" y="0"/>
                  </a:cubicBezTo>
                  <a:cubicBezTo>
                    <a:pt x="190" y="0"/>
                    <a:pt x="191" y="0"/>
                    <a:pt x="192" y="1"/>
                  </a:cubicBezTo>
                  <a:cubicBezTo>
                    <a:pt x="195" y="1"/>
                    <a:pt x="196" y="3"/>
                    <a:pt x="196" y="6"/>
                  </a:cubicBezTo>
                  <a:cubicBezTo>
                    <a:pt x="195" y="10"/>
                    <a:pt x="194" y="13"/>
                    <a:pt x="192" y="16"/>
                  </a:cubicBezTo>
                  <a:cubicBezTo>
                    <a:pt x="188" y="25"/>
                    <a:pt x="182" y="34"/>
                    <a:pt x="177" y="43"/>
                  </a:cubicBezTo>
                  <a:cubicBezTo>
                    <a:pt x="173" y="48"/>
                    <a:pt x="170" y="53"/>
                    <a:pt x="166" y="58"/>
                  </a:cubicBezTo>
                  <a:cubicBezTo>
                    <a:pt x="163" y="63"/>
                    <a:pt x="163" y="66"/>
                    <a:pt x="167" y="70"/>
                  </a:cubicBezTo>
                  <a:cubicBezTo>
                    <a:pt x="171" y="74"/>
                    <a:pt x="175" y="78"/>
                    <a:pt x="179" y="82"/>
                  </a:cubicBezTo>
                  <a:cubicBezTo>
                    <a:pt x="185" y="89"/>
                    <a:pt x="192" y="97"/>
                    <a:pt x="197" y="105"/>
                  </a:cubicBezTo>
                  <a:cubicBezTo>
                    <a:pt x="198" y="107"/>
                    <a:pt x="199" y="109"/>
                    <a:pt x="200" y="111"/>
                  </a:cubicBezTo>
                  <a:cubicBezTo>
                    <a:pt x="201" y="116"/>
                    <a:pt x="199" y="120"/>
                    <a:pt x="193" y="120"/>
                  </a:cubicBezTo>
                  <a:cubicBezTo>
                    <a:pt x="191" y="120"/>
                    <a:pt x="188" y="120"/>
                    <a:pt x="186" y="120"/>
                  </a:cubicBezTo>
                  <a:cubicBezTo>
                    <a:pt x="181" y="120"/>
                    <a:pt x="176" y="120"/>
                    <a:pt x="171" y="120"/>
                  </a:cubicBezTo>
                  <a:cubicBezTo>
                    <a:pt x="167" y="120"/>
                    <a:pt x="163" y="119"/>
                    <a:pt x="161" y="116"/>
                  </a:cubicBezTo>
                  <a:cubicBezTo>
                    <a:pt x="156" y="111"/>
                    <a:pt x="152" y="107"/>
                    <a:pt x="148" y="102"/>
                  </a:cubicBezTo>
                  <a:cubicBezTo>
                    <a:pt x="143" y="96"/>
                    <a:pt x="137" y="91"/>
                    <a:pt x="130" y="87"/>
                  </a:cubicBezTo>
                  <a:cubicBezTo>
                    <a:pt x="127" y="85"/>
                    <a:pt x="125" y="84"/>
                    <a:pt x="121" y="84"/>
                  </a:cubicBezTo>
                  <a:cubicBezTo>
                    <a:pt x="119" y="84"/>
                    <a:pt x="118" y="85"/>
                    <a:pt x="117" y="88"/>
                  </a:cubicBezTo>
                  <a:cubicBezTo>
                    <a:pt x="117" y="89"/>
                    <a:pt x="117" y="91"/>
                    <a:pt x="117" y="92"/>
                  </a:cubicBezTo>
                  <a:cubicBezTo>
                    <a:pt x="117" y="98"/>
                    <a:pt x="117" y="104"/>
                    <a:pt x="117" y="110"/>
                  </a:cubicBezTo>
                  <a:cubicBezTo>
                    <a:pt x="117" y="110"/>
                    <a:pt x="117" y="110"/>
                    <a:pt x="117" y="111"/>
                  </a:cubicBezTo>
                  <a:cubicBezTo>
                    <a:pt x="117" y="116"/>
                    <a:pt x="115" y="119"/>
                    <a:pt x="109" y="119"/>
                  </a:cubicBezTo>
                  <a:cubicBezTo>
                    <a:pt x="100" y="121"/>
                    <a:pt x="91" y="120"/>
                    <a:pt x="83" y="117"/>
                  </a:cubicBezTo>
                  <a:cubicBezTo>
                    <a:pt x="69" y="113"/>
                    <a:pt x="57" y="105"/>
                    <a:pt x="47" y="94"/>
                  </a:cubicBezTo>
                  <a:cubicBezTo>
                    <a:pt x="39" y="87"/>
                    <a:pt x="33" y="78"/>
                    <a:pt x="28" y="70"/>
                  </a:cubicBezTo>
                  <a:cubicBezTo>
                    <a:pt x="19" y="56"/>
                    <a:pt x="11" y="42"/>
                    <a:pt x="6" y="27"/>
                  </a:cubicBezTo>
                  <a:cubicBezTo>
                    <a:pt x="3" y="21"/>
                    <a:pt x="1" y="15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2"/>
                    <a:pt x="2" y="1"/>
                    <a:pt x="5" y="0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5" y="0"/>
                    <a:pt x="22" y="0"/>
                    <a:pt x="29" y="0"/>
                  </a:cubicBezTo>
                  <a:cubicBezTo>
                    <a:pt x="34" y="0"/>
                    <a:pt x="36" y="2"/>
                    <a:pt x="38" y="7"/>
                  </a:cubicBezTo>
                  <a:cubicBezTo>
                    <a:pt x="41" y="13"/>
                    <a:pt x="43" y="19"/>
                    <a:pt x="46" y="25"/>
                  </a:cubicBezTo>
                  <a:cubicBezTo>
                    <a:pt x="51" y="37"/>
                    <a:pt x="57" y="48"/>
                    <a:pt x="64" y="58"/>
                  </a:cubicBezTo>
                  <a:cubicBezTo>
                    <a:pt x="66" y="61"/>
                    <a:pt x="69" y="63"/>
                    <a:pt x="71" y="65"/>
                  </a:cubicBezTo>
                  <a:cubicBezTo>
                    <a:pt x="72" y="66"/>
                    <a:pt x="73" y="67"/>
                    <a:pt x="75" y="67"/>
                  </a:cubicBezTo>
                  <a:cubicBezTo>
                    <a:pt x="77" y="68"/>
                    <a:pt x="78" y="67"/>
                    <a:pt x="79" y="65"/>
                  </a:cubicBezTo>
                  <a:cubicBezTo>
                    <a:pt x="79" y="64"/>
                    <a:pt x="79" y="62"/>
                    <a:pt x="79" y="61"/>
                  </a:cubicBezTo>
                  <a:cubicBezTo>
                    <a:pt x="79" y="49"/>
                    <a:pt x="79" y="38"/>
                    <a:pt x="79" y="27"/>
                  </a:cubicBezTo>
                  <a:cubicBezTo>
                    <a:pt x="79" y="21"/>
                    <a:pt x="77" y="15"/>
                    <a:pt x="73" y="11"/>
                  </a:cubicBezTo>
                  <a:cubicBezTo>
                    <a:pt x="73" y="10"/>
                    <a:pt x="72" y="9"/>
                    <a:pt x="72" y="8"/>
                  </a:cubicBezTo>
                  <a:cubicBezTo>
                    <a:pt x="69" y="5"/>
                    <a:pt x="71" y="1"/>
                    <a:pt x="75" y="0"/>
                  </a:cubicBezTo>
                  <a:cubicBezTo>
                    <a:pt x="76" y="0"/>
                    <a:pt x="77" y="0"/>
                    <a:pt x="77" y="0"/>
                  </a:cubicBezTo>
                  <a:cubicBezTo>
                    <a:pt x="88" y="0"/>
                    <a:pt x="99" y="0"/>
                    <a:pt x="110" y="0"/>
                  </a:cubicBezTo>
                  <a:cubicBezTo>
                    <a:pt x="110" y="0"/>
                    <a:pt x="111" y="0"/>
                    <a:pt x="111" y="0"/>
                  </a:cubicBezTo>
                  <a:cubicBezTo>
                    <a:pt x="114" y="0"/>
                    <a:pt x="116" y="2"/>
                    <a:pt x="117" y="5"/>
                  </a:cubicBezTo>
                  <a:cubicBezTo>
                    <a:pt x="117" y="6"/>
                    <a:pt x="117" y="8"/>
                    <a:pt x="117" y="9"/>
                  </a:cubicBezTo>
                  <a:cubicBezTo>
                    <a:pt x="117" y="16"/>
                    <a:pt x="117" y="23"/>
                    <a:pt x="117" y="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0475" lIns="60975" spcFirstLastPara="1" rIns="609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2" name="Google Shape;632;g14b5876a1ce_0_819"/>
          <p:cNvSpPr/>
          <p:nvPr/>
        </p:nvSpPr>
        <p:spPr>
          <a:xfrm>
            <a:off x="978835" y="4854250"/>
            <a:ext cx="2188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ru-RU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vk.com/</a:t>
            </a:r>
            <a:r>
              <a:rPr lang="ru-RU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big_in_miem</a:t>
            </a:r>
            <a:endParaRPr i="0" sz="12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"/>
          <p:cNvSpPr txBox="1"/>
          <p:nvPr>
            <p:ph type="title"/>
          </p:nvPr>
        </p:nvSpPr>
        <p:spPr>
          <a:xfrm>
            <a:off x="1717676" y="690268"/>
            <a:ext cx="8772525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ct val="1000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  <a:latin typeface="Proxima Nova"/>
                <a:ea typeface="Proxima Nova"/>
                <a:cs typeface="Proxima Nova"/>
                <a:sym typeface="Proxima Nova"/>
              </a:rPr>
              <a:t>Эталонные модели</a:t>
            </a:r>
            <a:br>
              <a:rPr b="1" lang="ru-RU" sz="1800">
                <a:solidFill>
                  <a:srgbClr val="708CA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ru-RU" sz="3200">
                <a:solidFill>
                  <a:srgbClr val="708CA1"/>
                </a:solidFill>
                <a:latin typeface="Proxima Nova"/>
                <a:ea typeface="Proxima Nova"/>
                <a:cs typeface="Proxima Nova"/>
                <a:sym typeface="Proxima Nova"/>
              </a:rPr>
              <a:t>Преимущества использования уровневой модели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0" name="Google Shape;360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8527" y="1564893"/>
            <a:ext cx="5890823" cy="50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Эталонные модели</a:t>
            </a:r>
            <a:br>
              <a:rPr b="1" lang="ru-RU" sz="18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Эталонная модель OSI</a:t>
            </a:r>
            <a:endParaRPr/>
          </a:p>
        </p:txBody>
      </p:sp>
      <p:pic>
        <p:nvPicPr>
          <p:cNvPr descr="Osi-model.png" id="367" name="Google Shape;367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6864" y="1379538"/>
            <a:ext cx="4094146" cy="50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Эталонные модели</a:t>
            </a:r>
            <a:br>
              <a:rPr b="1" lang="ru-RU" sz="18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Эталонная модель TCP/IP</a:t>
            </a:r>
            <a:endParaRPr/>
          </a:p>
        </p:txBody>
      </p:sp>
      <p:pic>
        <p:nvPicPr>
          <p:cNvPr descr="tcp-ip-encapsulation.jpg" id="374" name="Google Shape;374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6252" y="1379538"/>
            <a:ext cx="6835373" cy="50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Эталонная модель</a:t>
            </a:r>
            <a:br>
              <a:rPr b="1" lang="ru-RU" sz="18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Сравнение моделей OSI и TCP/IP</a:t>
            </a:r>
            <a:endParaRPr/>
          </a:p>
        </p:txBody>
      </p:sp>
      <p:pic>
        <p:nvPicPr>
          <p:cNvPr id="381" name="Google Shape;381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944" y="1379538"/>
            <a:ext cx="6751989" cy="50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Назначение физического уровня</a:t>
            </a:r>
            <a:br>
              <a:rPr b="1" lang="ru-RU" sz="32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Физический уровень</a:t>
            </a:r>
            <a:endParaRPr/>
          </a:p>
        </p:txBody>
      </p:sp>
      <p:pic>
        <p:nvPicPr>
          <p:cNvPr id="388" name="Google Shape;3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4800" y="1331130"/>
            <a:ext cx="6357918" cy="5120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6"/>
          <p:cNvPicPr preferRelativeResize="0"/>
          <p:nvPr/>
        </p:nvPicPr>
        <p:blipFill rotWithShape="1">
          <a:blip r:embed="rId3">
            <a:alphaModFix/>
          </a:blip>
          <a:srcRect b="5821" l="0" r="0" t="2971"/>
          <a:stretch/>
        </p:blipFill>
        <p:spPr>
          <a:xfrm>
            <a:off x="3200400" y="1562100"/>
            <a:ext cx="6235700" cy="4965682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6"/>
          <p:cNvSpPr txBox="1"/>
          <p:nvPr>
            <p:ph type="title"/>
          </p:nvPr>
        </p:nvSpPr>
        <p:spPr>
          <a:xfrm>
            <a:off x="1717676" y="764410"/>
            <a:ext cx="8772525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ct val="1000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Назначение физического уровня</a:t>
            </a:r>
            <a:br>
              <a:rPr b="1" lang="ru-RU" sz="32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Среда передачи данных физического уровня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 Green">
  <a:themeElements>
    <a:clrScheme name="Simple Light">
      <a:dk1>
        <a:srgbClr val="000000"/>
      </a:dk1>
      <a:lt1>
        <a:srgbClr val="FFFFFF"/>
      </a:lt1>
      <a:dk2>
        <a:srgbClr val="217AFF"/>
      </a:dk2>
      <a:lt2>
        <a:srgbClr val="27282D"/>
      </a:lt2>
      <a:accent1>
        <a:srgbClr val="FD2E79"/>
      </a:accent1>
      <a:accent2>
        <a:srgbClr val="6D14FF"/>
      </a:accent2>
      <a:accent3>
        <a:srgbClr val="217AFF"/>
      </a:accent3>
      <a:accent4>
        <a:srgbClr val="4CB5F5"/>
      </a:accent4>
      <a:accent5>
        <a:srgbClr val="C4C4C4"/>
      </a:accent5>
      <a:accent6>
        <a:srgbClr val="F3F4F7"/>
      </a:accent6>
      <a:hlink>
        <a:srgbClr val="217A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2020-07-13T10:30:53Z</dcterms:created>
  <dc:creator>Алексей Карманов</dc:creator>
</cp:coreProperties>
</file>