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CE2E37-16BC-4408-9B30-6D05F93488BB}">
  <a:tblStyle styleId="{99CE2E37-16BC-4408-9B30-6D05F93488BB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490" y="8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oP8q7CP9y9hCJgrQDSIX-El6A1TTQUI78oPpIvcsM4/edit#slide=id.ge63e15d5d0_0_5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oP8q7CP9y9hCJgrQDSIX-El6A1TTQUI78oPpIvcsM4/edit#slide=id.ge63e15d5d0_0_5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oP8q7CP9y9hCJgrQDSIX-El6A1TTQUI78oPpIvcsM4/edit#slide=id.ge63e15d5d0_0_5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oP8q7CP9y9hCJgrQDSIX-El6A1TTQUI78oPpIvcsM4/edit#slide=id.ge63e15d5d0_0_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oP8q7CP9y9hCJgrQDSIX-El6A1TTQUI78oPpIvcsM4/edit#slide=id.ge63e15d5d0_0_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oP8q7CP9y9hCJgrQDSIX-El6A1TTQUI78oPpIvcsM4/edit#slide=id.ge63e15d5d0_0_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UoP8q7CP9y9hCJgrQDSIX-El6A1TTQUI78oPpIvcsM4/edit#slide=id.ge63e15d5d0_0_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 bwMode="auto"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en-US" sz="1200"/>
              <a:t>Титульный слайд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Google Shape;234;g1dd1d5e95de_0_56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dd1d5e95de_0_5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оформления слайда со списком.</a:t>
            </a:r>
            <a:r>
              <a:rPr lang="en-US" sz="1200"/>
              <a:t> </a:t>
            </a:r>
            <a:r>
              <a:rPr lang="en-US" sz="1200">
                <a:latin typeface="Proxima Nova"/>
                <a:ea typeface="Proxima Nova"/>
                <a:cs typeface="Proxima Nova"/>
              </a:rPr>
              <a:t>Больше вариантов оформления см.</a:t>
            </a:r>
            <a:r>
              <a:rPr lang="en-US" sz="120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200" b="1" u="sng">
                <a:solidFill>
                  <a:srgbClr val="0066FF"/>
                </a:solidFill>
                <a:latin typeface="Proxima Nova"/>
                <a:ea typeface="Proxima Nova"/>
                <a:cs typeface="Proxima Nova"/>
                <a:hlinkClick r:id="rId3" tooltip="https://docs.google.com/presentation/d/1UoP8q7CP9y9hCJgrQDSIX-El6A1TTQUI78oPpIvcsM4/edit#slide=id.ge63e15d5d0_0_5"/>
              </a:rPr>
              <a:t>здесь</a:t>
            </a:r>
            <a:endParaRPr sz="1200">
              <a:solidFill>
                <a:srgbClr val="0066FF"/>
              </a:solidFill>
            </a:endParaRPr>
          </a:p>
        </p:txBody>
      </p:sp>
      <p:sp>
        <p:nvSpPr>
          <p:cNvPr id="236" name="Google Shape;236;g1dd1d5e95de_0_56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" name="Google Shape;241;g1dd1d5e95de_0_6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dd1d5e95de_0_6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оформления слайда со списком.</a:t>
            </a:r>
            <a:r>
              <a:rPr lang="en-US" sz="1200"/>
              <a:t> </a:t>
            </a:r>
            <a:r>
              <a:rPr lang="en-US" sz="1200">
                <a:latin typeface="Proxima Nova"/>
                <a:ea typeface="Proxima Nova"/>
                <a:cs typeface="Proxima Nova"/>
              </a:rPr>
              <a:t>Больше вариантов оформления см.</a:t>
            </a:r>
            <a:r>
              <a:rPr lang="en-US" sz="120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200" b="1" u="sng">
                <a:solidFill>
                  <a:srgbClr val="0066FF"/>
                </a:solidFill>
                <a:latin typeface="Proxima Nova"/>
                <a:ea typeface="Proxima Nova"/>
                <a:cs typeface="Proxima Nova"/>
                <a:hlinkClick r:id="rId3" tooltip="https://docs.google.com/presentation/d/1UoP8q7CP9y9hCJgrQDSIX-El6A1TTQUI78oPpIvcsM4/edit#slide=id.ge63e15d5d0_0_5"/>
              </a:rPr>
              <a:t>здесь</a:t>
            </a:r>
            <a:endParaRPr sz="1200">
              <a:solidFill>
                <a:srgbClr val="0066FF"/>
              </a:solidFill>
            </a:endParaRPr>
          </a:p>
        </p:txBody>
      </p:sp>
      <p:sp>
        <p:nvSpPr>
          <p:cNvPr id="243" name="Google Shape;243;g1dd1d5e95de_0_62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Google Shape;248;g1dd1d5e95de_0_16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dd1d5e95de_0_16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оформления слайда со списком.</a:t>
            </a:r>
            <a:r>
              <a:rPr lang="en-US" sz="1200"/>
              <a:t> </a:t>
            </a:r>
            <a:r>
              <a:rPr lang="en-US" sz="1200">
                <a:latin typeface="Proxima Nova"/>
                <a:ea typeface="Proxima Nova"/>
                <a:cs typeface="Proxima Nova"/>
              </a:rPr>
              <a:t>Больше вариантов оформления см.</a:t>
            </a:r>
            <a:r>
              <a:rPr lang="en-US" sz="120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200" b="1" u="sng">
                <a:solidFill>
                  <a:srgbClr val="0066FF"/>
                </a:solidFill>
                <a:latin typeface="Proxima Nova"/>
                <a:ea typeface="Proxima Nova"/>
                <a:cs typeface="Proxima Nova"/>
                <a:hlinkClick r:id="rId3" tooltip="https://docs.google.com/presentation/d/1UoP8q7CP9y9hCJgrQDSIX-El6A1TTQUI78oPpIvcsM4/edit#slide=id.ge63e15d5d0_0_5"/>
              </a:rPr>
              <a:t>здесь</a:t>
            </a:r>
            <a:endParaRPr sz="1200">
              <a:solidFill>
                <a:srgbClr val="0066FF"/>
              </a:solidFill>
            </a:endParaRPr>
          </a:p>
        </p:txBody>
      </p:sp>
      <p:sp>
        <p:nvSpPr>
          <p:cNvPr id="250" name="Google Shape;250;g1dd1d5e95de_0_161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2" name="Google Shape;262;g1dd1d5e95de_0_16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dd1d5e95de_0_167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25" rIns="94825" bIns="47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слайда с подведением итогов занятия</a:t>
            </a:r>
            <a:endParaRPr sz="1200">
              <a:latin typeface="Proxima Nova"/>
              <a:ea typeface="Proxima Nova"/>
              <a:cs typeface="Proxima Nova"/>
            </a:endParaRPr>
          </a:p>
        </p:txBody>
      </p:sp>
      <p:sp>
        <p:nvSpPr>
          <p:cNvPr id="264" name="Google Shape;264;g1dd1d5e95de_0_167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25" rIns="94825" bIns="47425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pPr>
            <a:fld id="{00000000-1234-1234-1234-123412341234}" type="slidenum">
              <a:rPr lang="en-US" sz="1500"/>
              <a:t>14</a:t>
            </a:fld>
            <a:endParaRPr sz="15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" name="Google Shape;322;g1dd1d5e95de_0_242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1dd1d5e95de_0_24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25" rIns="94825" bIns="47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слайда с подведением итогов занятия</a:t>
            </a:r>
            <a:endParaRPr sz="1200">
              <a:latin typeface="Proxima Nova"/>
              <a:ea typeface="Proxima Nova"/>
              <a:cs typeface="Proxima Nova"/>
            </a:endParaRPr>
          </a:p>
        </p:txBody>
      </p:sp>
      <p:sp>
        <p:nvSpPr>
          <p:cNvPr id="324" name="Google Shape;324;g1dd1d5e95de_0_242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25" rIns="94825" bIns="47425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pPr>
            <a:fld id="{00000000-1234-1234-1234-123412341234}" type="slidenum">
              <a:rPr lang="en-US" sz="1500"/>
              <a:t>15</a:t>
            </a:fld>
            <a:endParaRPr sz="15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" name="Google Shape;338;g1bbe5570b94_0_148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1bbe5570b94_0_1489:notes"/>
          <p:cNvSpPr txBox="1">
            <a:spLocks noGrp="1"/>
          </p:cNvSpPr>
          <p:nvPr>
            <p:ph type="body" idx="1"/>
          </p:nvPr>
        </p:nvSpPr>
        <p:spPr bwMode="auto"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en-US" sz="1200"/>
              <a:t>Титульный слайд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Google Shape;122;g1dd1d5e95de_0_34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dd1d5e95de_0_349:notes"/>
          <p:cNvSpPr txBox="1">
            <a:spLocks noGrp="1"/>
          </p:cNvSpPr>
          <p:nvPr>
            <p:ph type="body" idx="1"/>
          </p:nvPr>
        </p:nvSpPr>
        <p:spPr bwMode="auto"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en-US" sz="1200"/>
              <a:t>Титульный слайд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" name="Google Shape;133;g1dd1d5e95de_0_32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dd1d5e95de_0_32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оформления слайда со списком.</a:t>
            </a:r>
            <a:r>
              <a:rPr lang="en-US" sz="1200"/>
              <a:t> </a:t>
            </a:r>
            <a:r>
              <a:rPr lang="en-US" sz="1200">
                <a:latin typeface="Proxima Nova"/>
                <a:ea typeface="Proxima Nova"/>
                <a:cs typeface="Proxima Nova"/>
              </a:rPr>
              <a:t>Больше вариантов оформления см.</a:t>
            </a:r>
            <a:r>
              <a:rPr lang="en-US" sz="120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200" b="1" u="sng">
                <a:solidFill>
                  <a:srgbClr val="0066FF"/>
                </a:solidFill>
                <a:latin typeface="Proxima Nova"/>
                <a:ea typeface="Proxima Nova"/>
                <a:cs typeface="Proxima Nova"/>
                <a:hlinkClick r:id="rId3" tooltip="https://docs.google.com/presentation/d/1UoP8q7CP9y9hCJgrQDSIX-El6A1TTQUI78oPpIvcsM4/edit#slide=id.ge63e15d5d0_0_5"/>
              </a:rPr>
              <a:t>здесь</a:t>
            </a:r>
            <a:endParaRPr sz="1200">
              <a:solidFill>
                <a:srgbClr val="0066FF"/>
              </a:solidFill>
            </a:endParaRPr>
          </a:p>
        </p:txBody>
      </p:sp>
      <p:sp>
        <p:nvSpPr>
          <p:cNvPr id="135" name="Google Shape;135;g1dd1d5e95de_0_321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g1dd1d5e95de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dd1d5e95de_0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оформления слайда со списком.</a:t>
            </a:r>
            <a:r>
              <a:rPr lang="en-US" sz="1200"/>
              <a:t> </a:t>
            </a:r>
            <a:r>
              <a:rPr lang="en-US" sz="1200">
                <a:latin typeface="Proxima Nova"/>
                <a:ea typeface="Proxima Nova"/>
                <a:cs typeface="Proxima Nova"/>
              </a:rPr>
              <a:t>Больше вариантов оформления см.</a:t>
            </a:r>
            <a:r>
              <a:rPr lang="en-US" sz="120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200" b="1" u="sng">
                <a:solidFill>
                  <a:srgbClr val="0066FF"/>
                </a:solidFill>
                <a:latin typeface="Proxima Nova"/>
                <a:ea typeface="Proxima Nova"/>
                <a:cs typeface="Proxima Nova"/>
                <a:hlinkClick r:id="rId3" tooltip="https://docs.google.com/presentation/d/1UoP8q7CP9y9hCJgrQDSIX-El6A1TTQUI78oPpIvcsM4/edit#slide=id.ge63e15d5d0_0_5"/>
              </a:rPr>
              <a:t>здесь</a:t>
            </a:r>
            <a:endParaRPr sz="1200">
              <a:solidFill>
                <a:srgbClr val="0066FF"/>
              </a:solidFill>
            </a:endParaRPr>
          </a:p>
        </p:txBody>
      </p:sp>
      <p:sp>
        <p:nvSpPr>
          <p:cNvPr id="142" name="Google Shape;142;g1dd1d5e95de_0_0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Google Shape;154;g1dd1d5e95de_0_35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dd1d5e95de_0_359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оформления слайда со списком.</a:t>
            </a:r>
            <a:r>
              <a:rPr lang="en-US" sz="1200"/>
              <a:t> </a:t>
            </a:r>
            <a:r>
              <a:rPr lang="en-US" sz="1200">
                <a:latin typeface="Proxima Nova"/>
                <a:ea typeface="Proxima Nova"/>
                <a:cs typeface="Proxima Nova"/>
              </a:rPr>
              <a:t>Больше вариантов оформления см.</a:t>
            </a:r>
            <a:r>
              <a:rPr lang="en-US" sz="120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200" b="1" u="sng">
                <a:solidFill>
                  <a:srgbClr val="0066FF"/>
                </a:solidFill>
                <a:latin typeface="Proxima Nova"/>
                <a:ea typeface="Proxima Nova"/>
                <a:cs typeface="Proxima Nova"/>
                <a:hlinkClick r:id="rId3" tooltip="https://docs.google.com/presentation/d/1UoP8q7CP9y9hCJgrQDSIX-El6A1TTQUI78oPpIvcsM4/edit#slide=id.ge63e15d5d0_0_5"/>
              </a:rPr>
              <a:t>здесь</a:t>
            </a:r>
            <a:endParaRPr sz="1200">
              <a:solidFill>
                <a:srgbClr val="0066FF"/>
              </a:solidFill>
            </a:endParaRPr>
          </a:p>
        </p:txBody>
      </p:sp>
      <p:sp>
        <p:nvSpPr>
          <p:cNvPr id="156" name="Google Shape;156;g1dd1d5e95de_0_359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" name="Google Shape;161;g1dd1d5e95de_0_339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dd1d5e95de_0_339:notes"/>
          <p:cNvSpPr txBox="1">
            <a:spLocks noGrp="1"/>
          </p:cNvSpPr>
          <p:nvPr>
            <p:ph type="body" idx="1"/>
          </p:nvPr>
        </p:nvSpPr>
        <p:spPr bwMode="auto"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pPr>
            <a:r>
              <a:rPr lang="en-US" sz="1200"/>
              <a:t>Титульный слайд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" name="Google Shape;172;g115261d012d_0_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5261d012d_0_7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25" rIns="94825" bIns="47425" anchor="t" anchorCtr="0">
            <a:noAutofit/>
          </a:bodyPr>
          <a:lstStyle/>
          <a:p>
            <a:pPr marL="0" lvl="0" indent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слайда с целями занятия</a:t>
            </a:r>
            <a:endParaRPr sz="1200">
              <a:latin typeface="Proxima Nova"/>
              <a:ea typeface="Proxima Nova"/>
              <a:cs typeface="Proxima Nova"/>
            </a:endParaRPr>
          </a:p>
        </p:txBody>
      </p:sp>
      <p:sp>
        <p:nvSpPr>
          <p:cNvPr id="174" name="Google Shape;174;g115261d012d_0_7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25" rIns="94825" bIns="47425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pPr>
            <a:fld id="{00000000-1234-1234-1234-123412341234}" type="slidenum">
              <a:rPr lang="en-US" sz="1500"/>
              <a:t>8</a:t>
            </a:fld>
            <a:endParaRPr sz="15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" name="Google Shape;196;g1dd1d5e95de_0_1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dd1d5e95de_0_1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46550" rIns="93125" bIns="4655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pPr>
            <a:r>
              <a:rPr lang="en-US">
                <a:solidFill>
                  <a:srgbClr val="0B0B0B"/>
                </a:solidFill>
                <a:latin typeface="Proxima Nova"/>
                <a:ea typeface="Proxima Nova"/>
                <a:cs typeface="Proxima Nova"/>
              </a:rPr>
              <a:t>Этот слайд является необязательным. Вы можете включать его в презентацию по необходимости. </a:t>
            </a:r>
            <a:endParaRPr>
              <a:solidFill>
                <a:srgbClr val="0B0B0B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pPr>
            <a:endParaRPr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pPr>
            <a:r>
              <a:rPr lang="en-US">
                <a:latin typeface="Proxima Nova"/>
                <a:ea typeface="Proxima Nova"/>
                <a:cs typeface="Proxima Nova"/>
              </a:rPr>
              <a:t>Договориться о ходе вебинара. Когда можно задавать вопросы, сколько вебинар продлится, что ожидается от участников, кому и как задавать вопросы после вебинара, где можно будет взять материалы вебинара и прочие моменты, которые полезно обговорить на старте.</a:t>
            </a:r>
            <a:endParaRPr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pPr>
            <a:endParaRPr>
              <a:solidFill>
                <a:srgbClr val="0B0B0B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198" name="Google Shape;198;g1dd1d5e95de_0_10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25" tIns="46550" rIns="93125" bIns="4655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pPr>
            <a:fld id="{00000000-1234-1234-1234-123412341234}" type="slidenum">
              <a:rPr lang="en-US" sz="1500"/>
              <a:t>9</a:t>
            </a:fld>
            <a:endParaRPr sz="15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7" name="Google Shape;227;g1dd1d5e95de_0_5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dd1d5e95de_0_5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>
                <a:latin typeface="Proxima Nova"/>
                <a:ea typeface="Proxima Nova"/>
                <a:cs typeface="Proxima Nova"/>
              </a:rPr>
              <a:t>Пример оформления слайда со списком.</a:t>
            </a:r>
            <a:r>
              <a:rPr lang="en-US" sz="1200"/>
              <a:t> </a:t>
            </a:r>
            <a:r>
              <a:rPr lang="en-US" sz="1200">
                <a:latin typeface="Proxima Nova"/>
                <a:ea typeface="Proxima Nova"/>
                <a:cs typeface="Proxima Nova"/>
              </a:rPr>
              <a:t>Больше вариантов оформления см.</a:t>
            </a:r>
            <a:r>
              <a:rPr lang="en-US" sz="120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200" b="1" u="sng">
                <a:solidFill>
                  <a:srgbClr val="0066FF"/>
                </a:solidFill>
                <a:latin typeface="Proxima Nova"/>
                <a:ea typeface="Proxima Nova"/>
                <a:cs typeface="Proxima Nova"/>
                <a:hlinkClick r:id="rId3" tooltip="https://docs.google.com/presentation/d/1UoP8q7CP9y9hCJgrQDSIX-El6A1TTQUI78oPpIvcsM4/edit#slide=id.ge63e15d5d0_0_5"/>
              </a:rPr>
              <a:t>здесь</a:t>
            </a:r>
            <a:endParaRPr sz="1200">
              <a:solidFill>
                <a:srgbClr val="0066FF"/>
              </a:solidFill>
            </a:endParaRPr>
          </a:p>
        </p:txBody>
      </p:sp>
      <p:sp>
        <p:nvSpPr>
          <p:cNvPr id="229" name="Google Shape;229;g1dd1d5e95de_0_50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.Фон" userDrawn="1">
  <p:cSld name="1.Фон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. Определение dark" userDrawn="1">
  <p:cSld name="9. Определение dark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 bwMode="auto"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8" name="Google Shape;58;p11"/>
          <p:cNvSpPr/>
          <p:nvPr/>
        </p:nvSpPr>
        <p:spPr bwMode="auto"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59;p11"/>
          <p:cNvSpPr/>
          <p:nvPr/>
        </p:nvSpPr>
        <p:spPr bwMode="auto"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. Фон dark" userDrawn="1">
  <p:cSld name="10. Фон dark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 bwMode="auto"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2" name="Google Shape;62;p12"/>
          <p:cNvSpPr/>
          <p:nvPr/>
        </p:nvSpPr>
        <p:spPr bwMode="auto"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. Титульник pro" userDrawn="1">
  <p:cSld name="17. Титульник pro"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 bwMode="auto">
          <a:xfrm>
            <a:off x="6531775" y="0"/>
            <a:ext cx="5214899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5" name="Google Shape;65;p13"/>
          <p:cNvSpPr/>
          <p:nvPr/>
        </p:nvSpPr>
        <p:spPr bwMode="auto">
          <a:xfrm>
            <a:off x="1331509" y="18000"/>
            <a:ext cx="5200200" cy="5129399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66" name="Google Shape;66;p13"/>
          <p:cNvGrpSpPr/>
          <p:nvPr/>
        </p:nvGrpSpPr>
        <p:grpSpPr bwMode="auto">
          <a:xfrm>
            <a:off x="8569715" y="4505199"/>
            <a:ext cx="258577" cy="265368"/>
            <a:chOff x="238125" y="2432825"/>
            <a:chExt cx="779549" cy="781875"/>
          </a:xfrm>
        </p:grpSpPr>
        <p:sp>
          <p:nvSpPr>
            <p:cNvPr id="67" name="Google Shape;67;p13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8" name="Google Shape;68;p13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8. Отбивка pro" userDrawn="1">
  <p:cSld name="18. Отбивка pro"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2" name="Google Shape;72;p14"/>
          <p:cNvGrpSpPr/>
          <p:nvPr/>
        </p:nvGrpSpPr>
        <p:grpSpPr bwMode="auto"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73" name="Google Shape;73;p14"/>
            <p:cNvSpPr/>
            <p:nvPr/>
          </p:nvSpPr>
          <p:spPr bwMode="auto"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 bwMode="auto"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 bwMode="auto"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 bwMode="auto"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 bwMode="auto"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 bwMode="auto"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9. Определение pro" userDrawn="1">
  <p:cSld name="19. Определение pro"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 bwMode="auto"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1" name="Google Shape;81;p15"/>
          <p:cNvSpPr/>
          <p:nvPr/>
        </p:nvSpPr>
        <p:spPr bwMode="auto"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2" name="Google Shape;82;p15"/>
          <p:cNvSpPr/>
          <p:nvPr/>
        </p:nvSpPr>
        <p:spPr bwMode="auto"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0. Отбивка 2 pro" userDrawn="1">
  <p:cSld name="20. Отбивка 2 pro"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 bwMode="auto"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5" name="Google Shape;85;p16"/>
          <p:cNvSpPr/>
          <p:nvPr/>
        </p:nvSpPr>
        <p:spPr bwMode="auto"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0. Отбивка 2 pro" userDrawn="1">
  <p:cSld name="1_20. Отбивка 2 pro">
    <p:bg>
      <p:bgPr>
        <a:solidFill>
          <a:srgbClr val="0066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. Фон dark 1" userDrawn="1">
  <p:cSld name="11. Фон dark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. Фон dark 1 1" userDrawn="1">
  <p:cSld name="11. Фоныыыыыы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. Титульник neo" userDrawn="1">
  <p:cSld name="12. Титульник ne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 bwMode="auto">
          <a:xfrm>
            <a:off x="6531775" y="0"/>
            <a:ext cx="5214899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1" name="Google Shape;91;p20"/>
          <p:cNvSpPr/>
          <p:nvPr/>
        </p:nvSpPr>
        <p:spPr bwMode="auto">
          <a:xfrm>
            <a:off x="1331509" y="18000"/>
            <a:ext cx="5200200" cy="5129399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92" name="Google Shape;92;p20"/>
          <p:cNvGrpSpPr/>
          <p:nvPr/>
        </p:nvGrpSpPr>
        <p:grpSpPr bwMode="auto">
          <a:xfrm>
            <a:off x="8569715" y="4505200"/>
            <a:ext cx="258577" cy="265368"/>
            <a:chOff x="238125" y="2432825"/>
            <a:chExt cx="779549" cy="781875"/>
          </a:xfrm>
        </p:grpSpPr>
        <p:sp>
          <p:nvSpPr>
            <p:cNvPr id="93" name="Google Shape;93;p20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5" name="Google Shape;95;p20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. Фон dark" userDrawn="1">
  <p:cSld name="1_11. Фон dark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. Определение neo" userDrawn="1">
  <p:cSld name="14. Определение ne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 bwMode="auto"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Google Shape;99;p21"/>
          <p:cNvSpPr/>
          <p:nvPr/>
        </p:nvSpPr>
        <p:spPr bwMode="auto"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0" name="Google Shape;100;p21"/>
          <p:cNvSpPr/>
          <p:nvPr/>
        </p:nvSpPr>
        <p:spPr bwMode="auto"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. Определение neo 1" userDrawn="1">
  <p:cSld name="14. Определ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 bwMode="auto"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Google Shape;103;p22"/>
          <p:cNvSpPr/>
          <p:nvPr/>
        </p:nvSpPr>
        <p:spPr bwMode="auto"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" name="Google Shape;104;p22"/>
          <p:cNvSpPr/>
          <p:nvPr/>
        </p:nvSpPr>
        <p:spPr bwMode="auto"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5. Отбивка 2 neo" userDrawn="1">
  <p:cSld name="15. Отбивка 2 ne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 bwMode="auto"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7" name="Google Shape;107;p23"/>
          <p:cNvSpPr/>
          <p:nvPr/>
        </p:nvSpPr>
        <p:spPr bwMode="auto"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. Фон neo" userDrawn="1">
  <p:cSld name="16. Фон ne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. Фон neo 1" userDrawn="1">
  <p:cSld name="16. Фон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.Определение" userDrawn="1">
  <p:cSld name="2.Определение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 bwMode="auto"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" name="Google Shape;14;p4"/>
          <p:cNvSpPr/>
          <p:nvPr/>
        </p:nvSpPr>
        <p:spPr bwMode="auto"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Google Shape;15;p4"/>
          <p:cNvSpPr/>
          <p:nvPr/>
        </p:nvSpPr>
        <p:spPr bwMode="auto"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.Титульник wihte" userDrawn="1">
  <p:cSld name="3.Титульник wiht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 bwMode="auto">
          <a:xfrm>
            <a:off x="6531775" y="0"/>
            <a:ext cx="5214899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" name="Google Shape;18;p5"/>
          <p:cNvSpPr/>
          <p:nvPr/>
        </p:nvSpPr>
        <p:spPr bwMode="auto">
          <a:xfrm>
            <a:off x="1331509" y="18000"/>
            <a:ext cx="5200200" cy="5129399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9" name="Google Shape;19;p5"/>
          <p:cNvGrpSpPr/>
          <p:nvPr/>
        </p:nvGrpSpPr>
        <p:grpSpPr bwMode="auto">
          <a:xfrm>
            <a:off x="8569715" y="4536459"/>
            <a:ext cx="258577" cy="265368"/>
            <a:chOff x="238125" y="2432825"/>
            <a:chExt cx="779549" cy="781875"/>
          </a:xfrm>
        </p:grpSpPr>
        <p:sp>
          <p:nvSpPr>
            <p:cNvPr id="20" name="Google Shape;20;p5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1" name="Google Shape;21;p5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Google Shape;22;p5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Google Shape;23;p5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.Отбивка wihte" userDrawn="1">
  <p:cSld name="4.Отбивка wiht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5" name="Google Shape;25;p6"/>
          <p:cNvGrpSpPr/>
          <p:nvPr/>
        </p:nvGrpSpPr>
        <p:grpSpPr bwMode="auto"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26" name="Google Shape;26;p6"/>
            <p:cNvSpPr/>
            <p:nvPr/>
          </p:nvSpPr>
          <p:spPr bwMode="auto"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7" name="Google Shape;27;p6"/>
            <p:cNvSpPr/>
            <p:nvPr/>
          </p:nvSpPr>
          <p:spPr bwMode="auto"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28;p6"/>
            <p:cNvSpPr/>
            <p:nvPr/>
          </p:nvSpPr>
          <p:spPr bwMode="auto"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 bwMode="auto"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0" name="Google Shape;30;p6"/>
            <p:cNvSpPr/>
            <p:nvPr/>
          </p:nvSpPr>
          <p:spPr bwMode="auto"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Google Shape;31;p6"/>
            <p:cNvSpPr/>
            <p:nvPr/>
          </p:nvSpPr>
          <p:spPr bwMode="auto"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. Определение wihte" userDrawn="1">
  <p:cSld name="5. Определение wiht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 bwMode="auto"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" name="Google Shape;34;p7"/>
          <p:cNvSpPr/>
          <p:nvPr/>
        </p:nvSpPr>
        <p:spPr bwMode="auto"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Google Shape;35;p7"/>
          <p:cNvSpPr/>
          <p:nvPr/>
        </p:nvSpPr>
        <p:spPr bwMode="auto"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.Титульник dark" userDrawn="1">
  <p:cSld name="6.Титульник dark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 bwMode="auto">
          <a:xfrm>
            <a:off x="6531775" y="0"/>
            <a:ext cx="5214899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8"/>
          <p:cNvSpPr/>
          <p:nvPr/>
        </p:nvSpPr>
        <p:spPr bwMode="auto">
          <a:xfrm>
            <a:off x="1331509" y="18000"/>
            <a:ext cx="5200200" cy="5129399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39" name="Google Shape;39;p8"/>
          <p:cNvGrpSpPr/>
          <p:nvPr/>
        </p:nvGrpSpPr>
        <p:grpSpPr bwMode="auto">
          <a:xfrm>
            <a:off x="8569715" y="4505199"/>
            <a:ext cx="258577" cy="265368"/>
            <a:chOff x="238125" y="2432825"/>
            <a:chExt cx="779549" cy="781875"/>
          </a:xfrm>
        </p:grpSpPr>
        <p:sp>
          <p:nvSpPr>
            <p:cNvPr id="40" name="Google Shape;40;p8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. Отбивка dark" userDrawn="1">
  <p:cSld name="7. Отбивка dark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 bwMode="auto"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46" name="Google Shape;46;p9"/>
            <p:cNvSpPr/>
            <p:nvPr/>
          </p:nvSpPr>
          <p:spPr bwMode="auto"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Google Shape;47;p9"/>
            <p:cNvSpPr/>
            <p:nvPr/>
          </p:nvSpPr>
          <p:spPr bwMode="auto"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Google Shape;48;p9"/>
            <p:cNvSpPr/>
            <p:nvPr/>
          </p:nvSpPr>
          <p:spPr bwMode="auto"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Google Shape;49;p9"/>
            <p:cNvSpPr/>
            <p:nvPr/>
          </p:nvSpPr>
          <p:spPr bwMode="auto"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Google Shape;50;p9"/>
            <p:cNvSpPr/>
            <p:nvPr/>
          </p:nvSpPr>
          <p:spPr bwMode="auto"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1" name="Google Shape;51;p9"/>
            <p:cNvSpPr/>
            <p:nvPr/>
          </p:nvSpPr>
          <p:spPr bwMode="auto"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. Определение dark" userDrawn="1">
  <p:cSld name="8. Определение dark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 bwMode="auto"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4" name="Google Shape;54;p10"/>
          <p:cNvSpPr/>
          <p:nvPr/>
        </p:nvSpPr>
        <p:spPr bwMode="auto"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5" name="Google Shape;55;p10"/>
          <p:cNvSpPr/>
          <p:nvPr/>
        </p:nvSpPr>
        <p:spPr bwMode="auto"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4" name="Google Shape;114;p26"/>
          <p:cNvGrpSpPr/>
          <p:nvPr/>
        </p:nvGrpSpPr>
        <p:grpSpPr bwMode="auto">
          <a:xfrm>
            <a:off x="8549243" y="4536458"/>
            <a:ext cx="258577" cy="265368"/>
            <a:chOff x="238125" y="2432825"/>
            <a:chExt cx="779549" cy="781875"/>
          </a:xfrm>
        </p:grpSpPr>
        <p:sp>
          <p:nvSpPr>
            <p:cNvPr id="115" name="Google Shape;115;p26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19" name="Google Shape;119;p26"/>
          <p:cNvSpPr txBox="1"/>
          <p:nvPr/>
        </p:nvSpPr>
        <p:spPr bwMode="auto">
          <a:xfrm>
            <a:off x="319074" y="294016"/>
            <a:ext cx="8566500" cy="3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r>
              <a:rPr lang="en-US" sz="48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Применение</a:t>
            </a:r>
            <a:r>
              <a:rPr lang="en-US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 ML в </a:t>
            </a:r>
            <a:r>
              <a:rPr lang="en-US" sz="48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кибербезопасности</a:t>
            </a:r>
            <a:endParaRPr sz="48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34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r>
              <a:rPr lang="en-US" sz="34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Итоговое</a:t>
            </a:r>
            <a:r>
              <a:rPr lang="en-US" sz="34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34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задание</a:t>
            </a:r>
            <a:r>
              <a:rPr lang="en-US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   </a:t>
            </a:r>
            <a:endParaRPr sz="48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48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38100" marR="0" lvl="0" indent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/>
            </a:pP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120" name="Google Shape;120;p26"/>
          <p:cNvSpPr txBox="1"/>
          <p:nvPr/>
        </p:nvSpPr>
        <p:spPr bwMode="auto">
          <a:xfrm>
            <a:off x="351627" y="3939902"/>
            <a:ext cx="4709400" cy="881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r>
              <a:rPr lang="ru-RU" sz="1200" dirty="0"/>
              <a:t>Участник </a:t>
            </a:r>
            <a:r>
              <a:rPr lang="ru-RU" sz="1200" dirty="0" err="1"/>
              <a:t>хакатона</a:t>
            </a:r>
            <a:r>
              <a:rPr lang="ru-RU" sz="1200" dirty="0"/>
              <a:t>: Новиков Виталий Сергеевич</a:t>
            </a:r>
          </a:p>
          <a:p>
            <a:r>
              <a:rPr lang="ru-RU" sz="1200" dirty="0" err="1"/>
              <a:t>Хакатон</a:t>
            </a:r>
            <a:r>
              <a:rPr lang="ru-RU" sz="1200" dirty="0"/>
              <a:t> по обнаружению </a:t>
            </a:r>
            <a:r>
              <a:rPr lang="ru-RU" sz="1200" dirty="0" err="1"/>
              <a:t>фишинга</a:t>
            </a:r>
            <a:r>
              <a:rPr lang="ru-RU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Платформа</a:t>
            </a:r>
            <a:r>
              <a:rPr lang="ru-RU" sz="1200" dirty="0"/>
              <a:t>: </a:t>
            </a:r>
            <a:r>
              <a:rPr lang="ru-RU" sz="1200" dirty="0" err="1"/>
              <a:t>Cyberhackai</a:t>
            </a:r>
            <a:r>
              <a:rPr lang="ru-RU" sz="1200" dirty="0"/>
              <a:t> </a:t>
            </a:r>
            <a:endParaRPr lang="ru-RU" sz="1200" dirty="0" smtClean="0"/>
          </a:p>
          <a:p>
            <a:r>
              <a:rPr lang="ru-RU" sz="1200" dirty="0" smtClean="0"/>
              <a:t>Дисциплина</a:t>
            </a:r>
            <a:r>
              <a:rPr lang="ru-RU" sz="1200" dirty="0"/>
              <a:t>: Применение ML в </a:t>
            </a:r>
            <a:r>
              <a:rPr lang="ru-RU" sz="1200" dirty="0" err="1"/>
              <a:t>кибербезопасности</a:t>
            </a:r>
            <a:r>
              <a:rPr lang="ru-RU" sz="1200" dirty="0"/>
              <a:t> </a:t>
            </a:r>
            <a:endParaRPr lang="ru-RU" sz="12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/>
          <p:nvPr/>
        </p:nvSpPr>
        <p:spPr bwMode="auto">
          <a:xfrm>
            <a:off x="356857" y="768400"/>
            <a:ext cx="84303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  <a:defRPr/>
            </a:pPr>
            <a:r>
              <a:rPr lang="ru-RU" sz="18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Набор </a:t>
            </a:r>
            <a:r>
              <a:rPr lang="ru-RU" sz="18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данных</a:t>
            </a: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2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Источники:</a:t>
            </a: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Платформа </a:t>
            </a:r>
            <a:r>
              <a:rPr lang="en-US" sz="1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Cyberhackai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(train.csv, test.csv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</a:t>
            </a: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Расширенные данные: 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train_with_content.csv, 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test_with_content.csv</a:t>
            </a: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Объём:</a:t>
            </a: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train: 64 000+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записей</a:t>
            </a: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test: 16 000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записей</a:t>
            </a: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en-US" sz="1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with_content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+HTML (1.7–6.9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ГБ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</a:t>
            </a: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Соотношение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классов (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train.csv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):</a:t>
            </a: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0 (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легитимные): ~48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%</a:t>
            </a: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1 (</a:t>
            </a:r>
            <a:r>
              <a:rPr lang="ru-RU" sz="1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фишинг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): ~52% →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сбалансировано</a:t>
            </a: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Тип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данных: текст (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URL + HTML</a:t>
            </a:r>
            <a:r>
              <a:rPr lang="en-US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</a:t>
            </a: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2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Преобразования:</a:t>
            </a: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URL: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длина, </a:t>
            </a:r>
            <a:r>
              <a:rPr lang="ru-RU" sz="12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поддомены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, 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HTTPS, IP, 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спецсимволы</a:t>
            </a: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• 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HTML: TF-IDF (char n-grams), </a:t>
            </a: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наличие &lt;</a:t>
            </a: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form&gt;, &lt;password&gt;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232" name="Google Shape;232;p35"/>
          <p:cNvSpPr/>
          <p:nvPr/>
        </p:nvSpPr>
        <p:spPr bwMode="auto">
          <a:xfrm>
            <a:off x="348405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Описание используемого набора данных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 bwMode="auto">
          <a:xfrm>
            <a:off x="356857" y="768400"/>
            <a:ext cx="84303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defRPr/>
            </a:pP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Модель: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Random Forest </a:t>
            </a: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Classifier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endParaRPr lang="ru-RU" sz="17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ru-RU" sz="1800" dirty="0"/>
              <a:t>Архитектура: </a:t>
            </a:r>
            <a:endParaRPr lang="ru-RU" sz="1800" dirty="0" smtClean="0"/>
          </a:p>
          <a:p>
            <a:r>
              <a:rPr lang="ru-RU" sz="1800" dirty="0" smtClean="0"/>
              <a:t>• </a:t>
            </a:r>
            <a:r>
              <a:rPr lang="ru-RU" sz="1800" dirty="0"/>
              <a:t>100 деревьев </a:t>
            </a:r>
            <a:endParaRPr lang="ru-RU" sz="1800" dirty="0" smtClean="0"/>
          </a:p>
          <a:p>
            <a:r>
              <a:rPr lang="ru-RU" sz="1800" dirty="0" smtClean="0"/>
              <a:t>• признаки</a:t>
            </a:r>
            <a:r>
              <a:rPr lang="ru-RU" sz="1800" dirty="0"/>
              <a:t>: 7000+ (</a:t>
            </a:r>
            <a:r>
              <a:rPr lang="en-US" sz="1800" dirty="0"/>
              <a:t>TF-IDF + </a:t>
            </a:r>
            <a:r>
              <a:rPr lang="ru-RU" sz="1800" dirty="0"/>
              <a:t>ручные</a:t>
            </a:r>
            <a:r>
              <a:rPr lang="ru-RU" sz="1800" dirty="0" smtClean="0"/>
              <a:t>)</a:t>
            </a:r>
          </a:p>
          <a:p>
            <a:endParaRPr lang="ru-RU" sz="1800" dirty="0"/>
          </a:p>
          <a:p>
            <a:r>
              <a:rPr lang="ru-RU" sz="1800" dirty="0"/>
              <a:t>Обучение: </a:t>
            </a:r>
            <a:endParaRPr lang="ru-RU" sz="1800" dirty="0" smtClean="0"/>
          </a:p>
          <a:p>
            <a:r>
              <a:rPr lang="ru-RU" sz="1800" dirty="0" smtClean="0"/>
              <a:t>• </a:t>
            </a:r>
            <a:r>
              <a:rPr lang="ru-RU" sz="1800" dirty="0"/>
              <a:t>80/20 </a:t>
            </a:r>
            <a:r>
              <a:rPr lang="en-US" sz="1800" dirty="0"/>
              <a:t>split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ru-RU" sz="1800" dirty="0" smtClean="0"/>
              <a:t>кросс-</a:t>
            </a:r>
            <a:r>
              <a:rPr lang="ru-RU" sz="1800" dirty="0" err="1" smtClean="0"/>
              <a:t>валидация</a:t>
            </a:r>
            <a:r>
              <a:rPr lang="ru-RU" sz="1800" dirty="0"/>
              <a:t>: </a:t>
            </a:r>
            <a:r>
              <a:rPr lang="en-US" sz="1800" dirty="0"/>
              <a:t>Accuracy = 93.65% ± 0.26%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ru-RU" sz="1800" dirty="0" err="1" smtClean="0"/>
              <a:t>валидация</a:t>
            </a:r>
            <a:r>
              <a:rPr lang="ru-RU" sz="1800" dirty="0"/>
              <a:t>: </a:t>
            </a:r>
            <a:r>
              <a:rPr lang="en-US" sz="1800" dirty="0"/>
              <a:t>Accuracy = 93.85%, F1 = 0.938</a:t>
            </a:r>
            <a:endParaRPr lang="en-US" sz="1800" dirty="0">
              <a:effectLst/>
            </a:endParaRPr>
          </a:p>
        </p:txBody>
      </p:sp>
      <p:sp>
        <p:nvSpPr>
          <p:cNvPr id="239" name="Google Shape;239;p36"/>
          <p:cNvSpPr/>
          <p:nvPr/>
        </p:nvSpPr>
        <p:spPr bwMode="auto">
          <a:xfrm>
            <a:off x="359730" y="76189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4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Описание</a:t>
            </a:r>
            <a:r>
              <a:rPr lang="en-US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выбранной</a:t>
            </a:r>
            <a:r>
              <a:rPr lang="en-US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модели</a:t>
            </a:r>
            <a:r>
              <a:rPr lang="en-US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(с </a:t>
            </a:r>
            <a:r>
              <a:rPr lang="en-US" sz="2400" b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обоснованием</a:t>
            </a:r>
            <a:r>
              <a:rPr lang="en-US" sz="2400" b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</a:t>
            </a:r>
            <a:endParaRPr sz="2400" b="0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 bwMode="auto">
          <a:xfrm>
            <a:off x="394757" y="768400"/>
            <a:ext cx="84303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  <a:defRPr/>
            </a:pP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ru-RU" sz="1800" dirty="0"/>
              <a:t>Кросс-</a:t>
            </a:r>
            <a:r>
              <a:rPr lang="ru-RU" sz="1800" dirty="0" err="1"/>
              <a:t>валидация</a:t>
            </a:r>
            <a:r>
              <a:rPr lang="ru-RU" sz="1800" dirty="0"/>
              <a:t> (5-</a:t>
            </a:r>
            <a:r>
              <a:rPr lang="en-US" sz="1800" dirty="0"/>
              <a:t>fold):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Accuracy: 93.65% ± 0.26</a:t>
            </a:r>
            <a:r>
              <a:rPr lang="en-US" sz="1800" dirty="0" smtClean="0"/>
              <a:t>%</a:t>
            </a:r>
            <a:endParaRPr lang="ru-RU" sz="1800" dirty="0" smtClean="0"/>
          </a:p>
          <a:p>
            <a:endParaRPr lang="en-US" sz="1800" dirty="0"/>
          </a:p>
          <a:p>
            <a:r>
              <a:rPr lang="ru-RU" sz="1800" dirty="0" err="1"/>
              <a:t>Валидация</a:t>
            </a:r>
            <a:r>
              <a:rPr lang="ru-RU" sz="1800" dirty="0"/>
              <a:t> (20% от </a:t>
            </a:r>
            <a:r>
              <a:rPr lang="en-US" sz="1800" dirty="0"/>
              <a:t>train):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Accuracy: 93.85%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F1-score: </a:t>
            </a:r>
            <a:r>
              <a:rPr lang="en-US" sz="1800" dirty="0" smtClean="0"/>
              <a:t>0.938</a:t>
            </a:r>
            <a:endParaRPr lang="ru-RU" sz="1800" dirty="0" smtClean="0"/>
          </a:p>
          <a:p>
            <a:endParaRPr lang="en-US" sz="1800" dirty="0"/>
          </a:p>
          <a:p>
            <a:r>
              <a:rPr lang="ru-RU" sz="1800" dirty="0"/>
              <a:t>Публичный </a:t>
            </a:r>
            <a:r>
              <a:rPr lang="ru-RU" sz="1800" dirty="0" err="1"/>
              <a:t>лидерборд</a:t>
            </a:r>
            <a:r>
              <a:rPr lang="ru-RU" sz="1800" dirty="0"/>
              <a:t>: • Топ-10 (точность &gt;93%)</a:t>
            </a: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7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246" name="Google Shape;246;p37"/>
          <p:cNvSpPr/>
          <p:nvPr/>
        </p:nvSpPr>
        <p:spPr bwMode="auto">
          <a:xfrm>
            <a:off x="348405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Результаты эксперимента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5" y="3579862"/>
            <a:ext cx="6948264" cy="719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/>
          <p:nvPr/>
        </p:nvSpPr>
        <p:spPr bwMode="auto">
          <a:xfrm>
            <a:off x="356857" y="665200"/>
            <a:ext cx="84303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defRPr/>
            </a:pPr>
            <a:r>
              <a:rPr lang="en-US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https://github.com/vit81g/Cybersecurity_HSE/blob/main/HomeWorks/ML_in_cybersecurity/hackton/README.md</a:t>
            </a:r>
          </a:p>
          <a:p>
            <a:pPr lvl="0">
              <a:buClr>
                <a:schemeClr val="dk1"/>
              </a:buClr>
              <a:buSzPts val="1100"/>
              <a:defRPr/>
            </a:pP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hackton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/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docs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/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	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│── </a:t>
            </a:r>
            <a:r>
              <a:rPr lang="ru-RU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Практическая </a:t>
            </a:r>
            <a:r>
              <a:rPr lang="ru-RU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4</a:t>
            </a:r>
            <a:r>
              <a:rPr lang="ru-RU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. </a:t>
            </a:r>
            <a:r>
              <a:rPr lang="ru-RU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Хакатон</a:t>
            </a:r>
            <a:r>
              <a:rPr lang="ru-RU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.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pdf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screens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/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ru-RU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	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└── report.jpg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scripts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/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train.csv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test.csv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sample_submit.csv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submit.csv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hackton.py</a:t>
            </a:r>
            <a:r>
              <a:rPr lang="ru-RU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(основной скрипт)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├── hackton_v2.py</a:t>
            </a:r>
            <a:endParaRPr lang="ru-RU" sz="1700" i="1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buClr>
                <a:schemeClr val="dk1"/>
              </a:buClr>
              <a:buSzPts val="1100"/>
              <a:defRPr/>
            </a:pP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└── </a:t>
            </a:r>
            <a:r>
              <a:rPr lang="en-US" sz="1700" i="1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hackton_test.py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253" name="Google Shape;253;p38"/>
          <p:cNvSpPr/>
          <p:nvPr/>
        </p:nvSpPr>
        <p:spPr bwMode="auto">
          <a:xfrm>
            <a:off x="348405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Код экспериментов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6" name="Google Shape;266;p40"/>
          <p:cNvGrpSpPr/>
          <p:nvPr/>
        </p:nvGrpSpPr>
        <p:grpSpPr bwMode="auto">
          <a:xfrm>
            <a:off x="7024777" y="3154301"/>
            <a:ext cx="1442276" cy="1108887"/>
            <a:chOff x="2455" y="1095"/>
            <a:chExt cx="2768" cy="2128"/>
          </a:xfrm>
        </p:grpSpPr>
        <p:sp>
          <p:nvSpPr>
            <p:cNvPr id="267" name="Google Shape;267;p40"/>
            <p:cNvSpPr/>
            <p:nvPr/>
          </p:nvSpPr>
          <p:spPr bwMode="auto">
            <a:xfrm>
              <a:off x="2455" y="1097"/>
              <a:ext cx="2700" cy="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68" name="Google Shape;268;p40"/>
            <p:cNvSpPr/>
            <p:nvPr/>
          </p:nvSpPr>
          <p:spPr bwMode="auto">
            <a:xfrm>
              <a:off x="4749" y="2961"/>
              <a:ext cx="264" cy="262"/>
            </a:xfrm>
            <a:custGeom>
              <a:avLst/>
              <a:gdLst/>
              <a:ahLst/>
              <a:cxnLst/>
              <a:rect l="l" t="t" r="r" b="b"/>
              <a:pathLst>
                <a:path w="127" h="126" extrusionOk="0">
                  <a:moveTo>
                    <a:pt x="64" y="126"/>
                  </a:moveTo>
                  <a:cubicBezTo>
                    <a:pt x="61" y="126"/>
                    <a:pt x="59" y="125"/>
                    <a:pt x="58" y="122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44" y="83"/>
                    <a:pt x="43" y="83"/>
                    <a:pt x="43" y="83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8"/>
                    <a:pt x="0" y="65"/>
                    <a:pt x="0" y="63"/>
                  </a:cubicBezTo>
                  <a:cubicBezTo>
                    <a:pt x="0" y="60"/>
                    <a:pt x="2" y="58"/>
                    <a:pt x="4" y="5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43"/>
                    <a:pt x="44" y="43"/>
                    <a:pt x="44" y="42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1"/>
                    <a:pt x="61" y="0"/>
                    <a:pt x="64" y="0"/>
                  </a:cubicBezTo>
                  <a:cubicBezTo>
                    <a:pt x="66" y="0"/>
                    <a:pt x="68" y="1"/>
                    <a:pt x="69" y="4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4" y="43"/>
                    <a:pt x="84" y="43"/>
                    <a:pt x="85" y="43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5" y="58"/>
                    <a:pt x="127" y="60"/>
                    <a:pt x="127" y="63"/>
                  </a:cubicBezTo>
                  <a:cubicBezTo>
                    <a:pt x="127" y="65"/>
                    <a:pt x="125" y="68"/>
                    <a:pt x="123" y="69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3"/>
                    <a:pt x="84" y="83"/>
                    <a:pt x="83" y="84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8" y="125"/>
                    <a:pt x="66" y="126"/>
                    <a:pt x="64" y="126"/>
                  </a:cubicBezTo>
                  <a:close/>
                  <a:moveTo>
                    <a:pt x="24" y="63"/>
                  </a:moveTo>
                  <a:cubicBezTo>
                    <a:pt x="47" y="71"/>
                    <a:pt x="47" y="71"/>
                    <a:pt x="47" y="71"/>
                  </a:cubicBezTo>
                  <a:cubicBezTo>
                    <a:pt x="51" y="73"/>
                    <a:pt x="54" y="76"/>
                    <a:pt x="55" y="80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4" y="76"/>
                    <a:pt x="77" y="73"/>
                    <a:pt x="80" y="71"/>
                  </a:cubicBezTo>
                  <a:cubicBezTo>
                    <a:pt x="104" y="63"/>
                    <a:pt x="104" y="63"/>
                    <a:pt x="104" y="6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77" y="53"/>
                    <a:pt x="74" y="50"/>
                    <a:pt x="72" y="46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4" y="50"/>
                    <a:pt x="51" y="53"/>
                    <a:pt x="47" y="54"/>
                  </a:cubicBezTo>
                  <a:lnTo>
                    <a:pt x="24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69" name="Google Shape;269;p40"/>
            <p:cNvSpPr/>
            <p:nvPr/>
          </p:nvSpPr>
          <p:spPr bwMode="auto">
            <a:xfrm>
              <a:off x="4171" y="1253"/>
              <a:ext cx="249" cy="24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59" y="120"/>
                  </a:moveTo>
                  <a:cubicBezTo>
                    <a:pt x="58" y="120"/>
                    <a:pt x="58" y="120"/>
                    <a:pt x="58" y="120"/>
                  </a:cubicBezTo>
                  <a:cubicBezTo>
                    <a:pt x="56" y="120"/>
                    <a:pt x="54" y="119"/>
                    <a:pt x="53" y="116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0" y="80"/>
                    <a:pt x="40" y="79"/>
                    <a:pt x="39" y="79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1"/>
                    <a:pt x="0" y="59"/>
                  </a:cubicBezTo>
                  <a:cubicBezTo>
                    <a:pt x="0" y="56"/>
                    <a:pt x="2" y="54"/>
                    <a:pt x="4" y="53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2" y="40"/>
                    <a:pt x="42" y="4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2"/>
                    <a:pt x="59" y="0"/>
                    <a:pt x="62" y="0"/>
                  </a:cubicBezTo>
                  <a:cubicBezTo>
                    <a:pt x="64" y="1"/>
                    <a:pt x="67" y="2"/>
                    <a:pt x="67" y="5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41"/>
                    <a:pt x="80" y="42"/>
                    <a:pt x="81" y="42"/>
                  </a:cubicBezTo>
                  <a:cubicBezTo>
                    <a:pt x="116" y="56"/>
                    <a:pt x="116" y="56"/>
                    <a:pt x="116" y="56"/>
                  </a:cubicBezTo>
                  <a:cubicBezTo>
                    <a:pt x="119" y="57"/>
                    <a:pt x="120" y="60"/>
                    <a:pt x="120" y="62"/>
                  </a:cubicBezTo>
                  <a:cubicBezTo>
                    <a:pt x="120" y="65"/>
                    <a:pt x="118" y="67"/>
                    <a:pt x="116" y="68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79" y="80"/>
                    <a:pt x="79" y="81"/>
                    <a:pt x="78" y="81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9"/>
                    <a:pt x="61" y="120"/>
                    <a:pt x="59" y="120"/>
                  </a:cubicBezTo>
                  <a:close/>
                  <a:moveTo>
                    <a:pt x="23" y="59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8" y="69"/>
                    <a:pt x="51" y="72"/>
                    <a:pt x="52" y="76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9" y="73"/>
                    <a:pt x="72" y="70"/>
                    <a:pt x="76" y="69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2" y="52"/>
                    <a:pt x="70" y="49"/>
                    <a:pt x="68" y="45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1" y="48"/>
                    <a:pt x="48" y="51"/>
                    <a:pt x="44" y="52"/>
                  </a:cubicBezTo>
                  <a:lnTo>
                    <a:pt x="23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0" name="Google Shape;270;p40"/>
            <p:cNvSpPr/>
            <p:nvPr/>
          </p:nvSpPr>
          <p:spPr bwMode="auto">
            <a:xfrm>
              <a:off x="2673" y="1571"/>
              <a:ext cx="1514" cy="1533"/>
            </a:xfrm>
            <a:custGeom>
              <a:avLst/>
              <a:gdLst/>
              <a:ahLst/>
              <a:cxnLst/>
              <a:rect l="l" t="t" r="r" b="b"/>
              <a:pathLst>
                <a:path w="728" h="738" extrusionOk="0">
                  <a:moveTo>
                    <a:pt x="220" y="733"/>
                  </a:moveTo>
                  <a:cubicBezTo>
                    <a:pt x="709" y="601"/>
                    <a:pt x="709" y="601"/>
                    <a:pt x="709" y="601"/>
                  </a:cubicBezTo>
                  <a:cubicBezTo>
                    <a:pt x="721" y="598"/>
                    <a:pt x="728" y="586"/>
                    <a:pt x="725" y="574"/>
                  </a:cubicBezTo>
                  <a:cubicBezTo>
                    <a:pt x="724" y="570"/>
                    <a:pt x="722" y="567"/>
                    <a:pt x="720" y="565"/>
                  </a:cubicBezTo>
                  <a:cubicBezTo>
                    <a:pt x="222" y="15"/>
                    <a:pt x="222" y="15"/>
                    <a:pt x="222" y="15"/>
                  </a:cubicBezTo>
                  <a:cubicBezTo>
                    <a:pt x="212" y="4"/>
                    <a:pt x="197" y="0"/>
                    <a:pt x="182" y="3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13" y="47"/>
                    <a:pt x="0" y="69"/>
                    <a:pt x="6" y="91"/>
                  </a:cubicBezTo>
                  <a:cubicBezTo>
                    <a:pt x="171" y="704"/>
                    <a:pt x="171" y="704"/>
                    <a:pt x="171" y="704"/>
                  </a:cubicBezTo>
                  <a:cubicBezTo>
                    <a:pt x="176" y="726"/>
                    <a:pt x="198" y="738"/>
                    <a:pt x="220" y="733"/>
                  </a:cubicBezTo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1" name="Google Shape;271;p40"/>
            <p:cNvSpPr/>
            <p:nvPr/>
          </p:nvSpPr>
          <p:spPr bwMode="auto">
            <a:xfrm>
              <a:off x="2785" y="1226"/>
              <a:ext cx="1485" cy="1697"/>
            </a:xfrm>
            <a:custGeom>
              <a:avLst/>
              <a:gdLst/>
              <a:ahLst/>
              <a:cxnLst/>
              <a:rect l="l" t="t" r="r" b="b"/>
              <a:pathLst>
                <a:path w="714" h="817" extrusionOk="0">
                  <a:moveTo>
                    <a:pt x="544" y="28"/>
                  </a:moveTo>
                  <a:cubicBezTo>
                    <a:pt x="709" y="644"/>
                    <a:pt x="709" y="644"/>
                    <a:pt x="709" y="644"/>
                  </a:cubicBezTo>
                  <a:cubicBezTo>
                    <a:pt x="714" y="662"/>
                    <a:pt x="703" y="681"/>
                    <a:pt x="685" y="685"/>
                  </a:cubicBezTo>
                  <a:cubicBezTo>
                    <a:pt x="212" y="812"/>
                    <a:pt x="212" y="812"/>
                    <a:pt x="212" y="812"/>
                  </a:cubicBezTo>
                  <a:cubicBezTo>
                    <a:pt x="194" y="817"/>
                    <a:pt x="175" y="806"/>
                    <a:pt x="170" y="788"/>
                  </a:cubicBezTo>
                  <a:cubicBezTo>
                    <a:pt x="5" y="173"/>
                    <a:pt x="5" y="173"/>
                    <a:pt x="5" y="173"/>
                  </a:cubicBezTo>
                  <a:cubicBezTo>
                    <a:pt x="0" y="155"/>
                    <a:pt x="11" y="136"/>
                    <a:pt x="29" y="131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463" y="15"/>
                    <a:pt x="463" y="15"/>
                    <a:pt x="463" y="15"/>
                  </a:cubicBezTo>
                  <a:cubicBezTo>
                    <a:pt x="502" y="4"/>
                    <a:pt x="502" y="4"/>
                    <a:pt x="502" y="4"/>
                  </a:cubicBezTo>
                  <a:cubicBezTo>
                    <a:pt x="521" y="0"/>
                    <a:pt x="539" y="10"/>
                    <a:pt x="544" y="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2" name="Google Shape;272;p40"/>
            <p:cNvSpPr/>
            <p:nvPr/>
          </p:nvSpPr>
          <p:spPr bwMode="auto">
            <a:xfrm>
              <a:off x="2779" y="1218"/>
              <a:ext cx="1504" cy="1710"/>
            </a:xfrm>
            <a:custGeom>
              <a:avLst/>
              <a:gdLst/>
              <a:ahLst/>
              <a:cxnLst/>
              <a:rect l="l" t="t" r="r" b="b"/>
              <a:pathLst>
                <a:path w="723" h="823" extrusionOk="0">
                  <a:moveTo>
                    <a:pt x="206" y="823"/>
                  </a:moveTo>
                  <a:cubicBezTo>
                    <a:pt x="199" y="823"/>
                    <a:pt x="192" y="822"/>
                    <a:pt x="186" y="818"/>
                  </a:cubicBezTo>
                  <a:cubicBezTo>
                    <a:pt x="177" y="813"/>
                    <a:pt x="170" y="804"/>
                    <a:pt x="167" y="794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0" y="168"/>
                    <a:pt x="1" y="157"/>
                    <a:pt x="6" y="148"/>
                  </a:cubicBezTo>
                  <a:cubicBezTo>
                    <a:pt x="12" y="139"/>
                    <a:pt x="20" y="132"/>
                    <a:pt x="31" y="129"/>
                  </a:cubicBezTo>
                  <a:cubicBezTo>
                    <a:pt x="504" y="3"/>
                    <a:pt x="504" y="3"/>
                    <a:pt x="504" y="3"/>
                  </a:cubicBezTo>
                  <a:cubicBezTo>
                    <a:pt x="514" y="0"/>
                    <a:pt x="525" y="1"/>
                    <a:pt x="534" y="7"/>
                  </a:cubicBezTo>
                  <a:cubicBezTo>
                    <a:pt x="543" y="12"/>
                    <a:pt x="550" y="21"/>
                    <a:pt x="553" y="31"/>
                  </a:cubicBezTo>
                  <a:cubicBezTo>
                    <a:pt x="718" y="646"/>
                    <a:pt x="718" y="646"/>
                    <a:pt x="718" y="646"/>
                  </a:cubicBezTo>
                  <a:cubicBezTo>
                    <a:pt x="723" y="668"/>
                    <a:pt x="711" y="690"/>
                    <a:pt x="689" y="695"/>
                  </a:cubicBezTo>
                  <a:cubicBezTo>
                    <a:pt x="216" y="822"/>
                    <a:pt x="216" y="822"/>
                    <a:pt x="216" y="822"/>
                  </a:cubicBezTo>
                  <a:cubicBezTo>
                    <a:pt x="213" y="823"/>
                    <a:pt x="209" y="823"/>
                    <a:pt x="206" y="823"/>
                  </a:cubicBezTo>
                  <a:moveTo>
                    <a:pt x="514" y="13"/>
                  </a:moveTo>
                  <a:cubicBezTo>
                    <a:pt x="512" y="13"/>
                    <a:pt x="509" y="14"/>
                    <a:pt x="507" y="14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27" y="143"/>
                    <a:pt x="21" y="148"/>
                    <a:pt x="17" y="154"/>
                  </a:cubicBezTo>
                  <a:cubicBezTo>
                    <a:pt x="13" y="161"/>
                    <a:pt x="12" y="168"/>
                    <a:pt x="14" y="175"/>
                  </a:cubicBezTo>
                  <a:cubicBezTo>
                    <a:pt x="179" y="791"/>
                    <a:pt x="179" y="791"/>
                    <a:pt x="179" y="791"/>
                  </a:cubicBezTo>
                  <a:cubicBezTo>
                    <a:pt x="181" y="798"/>
                    <a:pt x="186" y="804"/>
                    <a:pt x="192" y="808"/>
                  </a:cubicBezTo>
                  <a:cubicBezTo>
                    <a:pt x="198" y="811"/>
                    <a:pt x="206" y="812"/>
                    <a:pt x="213" y="810"/>
                  </a:cubicBezTo>
                  <a:cubicBezTo>
                    <a:pt x="686" y="684"/>
                    <a:pt x="686" y="684"/>
                    <a:pt x="686" y="684"/>
                  </a:cubicBezTo>
                  <a:cubicBezTo>
                    <a:pt x="701" y="680"/>
                    <a:pt x="710" y="664"/>
                    <a:pt x="706" y="649"/>
                  </a:cubicBezTo>
                  <a:cubicBezTo>
                    <a:pt x="541" y="34"/>
                    <a:pt x="541" y="34"/>
                    <a:pt x="541" y="34"/>
                  </a:cubicBezTo>
                  <a:cubicBezTo>
                    <a:pt x="539" y="27"/>
                    <a:pt x="535" y="21"/>
                    <a:pt x="528" y="17"/>
                  </a:cubicBezTo>
                  <a:cubicBezTo>
                    <a:pt x="524" y="15"/>
                    <a:pt x="519" y="13"/>
                    <a:pt x="514" y="1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3" name="Google Shape;273;p40"/>
            <p:cNvSpPr/>
            <p:nvPr/>
          </p:nvSpPr>
          <p:spPr bwMode="auto">
            <a:xfrm>
              <a:off x="2721" y="1550"/>
              <a:ext cx="1533" cy="1456"/>
            </a:xfrm>
            <a:custGeom>
              <a:avLst/>
              <a:gdLst/>
              <a:ahLst/>
              <a:cxnLst/>
              <a:rect l="l" t="t" r="r" b="b"/>
              <a:pathLst>
                <a:path w="737" h="701" extrusionOk="0">
                  <a:moveTo>
                    <a:pt x="215" y="701"/>
                  </a:moveTo>
                  <a:cubicBezTo>
                    <a:pt x="207" y="701"/>
                    <a:pt x="199" y="699"/>
                    <a:pt x="192" y="695"/>
                  </a:cubicBezTo>
                  <a:cubicBezTo>
                    <a:pt x="181" y="689"/>
                    <a:pt x="173" y="679"/>
                    <a:pt x="170" y="667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3"/>
                    <a:pt x="2" y="24"/>
                    <a:pt x="6" y="16"/>
                  </a:cubicBezTo>
                  <a:cubicBezTo>
                    <a:pt x="11" y="8"/>
                    <a:pt x="18" y="2"/>
                    <a:pt x="27" y="0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4" y="13"/>
                    <a:pt x="19" y="17"/>
                    <a:pt x="16" y="22"/>
                  </a:cubicBezTo>
                  <a:cubicBezTo>
                    <a:pt x="14" y="27"/>
                    <a:pt x="13" y="33"/>
                    <a:pt x="14" y="38"/>
                  </a:cubicBezTo>
                  <a:cubicBezTo>
                    <a:pt x="182" y="664"/>
                    <a:pt x="182" y="664"/>
                    <a:pt x="182" y="664"/>
                  </a:cubicBezTo>
                  <a:cubicBezTo>
                    <a:pt x="184" y="673"/>
                    <a:pt x="190" y="680"/>
                    <a:pt x="198" y="685"/>
                  </a:cubicBezTo>
                  <a:cubicBezTo>
                    <a:pt x="206" y="689"/>
                    <a:pt x="215" y="690"/>
                    <a:pt x="224" y="688"/>
                  </a:cubicBezTo>
                  <a:cubicBezTo>
                    <a:pt x="708" y="558"/>
                    <a:pt x="708" y="558"/>
                    <a:pt x="708" y="558"/>
                  </a:cubicBezTo>
                  <a:cubicBezTo>
                    <a:pt x="713" y="557"/>
                    <a:pt x="718" y="553"/>
                    <a:pt x="721" y="548"/>
                  </a:cubicBezTo>
                  <a:cubicBezTo>
                    <a:pt x="724" y="543"/>
                    <a:pt x="725" y="537"/>
                    <a:pt x="723" y="531"/>
                  </a:cubicBezTo>
                  <a:cubicBezTo>
                    <a:pt x="735" y="528"/>
                    <a:pt x="735" y="528"/>
                    <a:pt x="735" y="528"/>
                  </a:cubicBezTo>
                  <a:cubicBezTo>
                    <a:pt x="737" y="537"/>
                    <a:pt x="736" y="546"/>
                    <a:pt x="732" y="554"/>
                  </a:cubicBezTo>
                  <a:cubicBezTo>
                    <a:pt x="727" y="562"/>
                    <a:pt x="720" y="567"/>
                    <a:pt x="711" y="570"/>
                  </a:cubicBezTo>
                  <a:cubicBezTo>
                    <a:pt x="227" y="700"/>
                    <a:pt x="227" y="700"/>
                    <a:pt x="227" y="700"/>
                  </a:cubicBezTo>
                  <a:cubicBezTo>
                    <a:pt x="223" y="701"/>
                    <a:pt x="219" y="701"/>
                    <a:pt x="215" y="7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4" name="Google Shape;274;p40"/>
            <p:cNvSpPr/>
            <p:nvPr/>
          </p:nvSpPr>
          <p:spPr bwMode="auto">
            <a:xfrm>
              <a:off x="3177" y="2350"/>
              <a:ext cx="318" cy="318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42" y="141"/>
                  </a:moveTo>
                  <a:cubicBezTo>
                    <a:pt x="40" y="141"/>
                    <a:pt x="38" y="140"/>
                    <a:pt x="38" y="138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1"/>
                    <a:pt x="13" y="39"/>
                    <a:pt x="15" y="3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3" y="12"/>
                    <a:pt x="115" y="14"/>
                    <a:pt x="115" y="15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2"/>
                    <a:pt x="140" y="115"/>
                    <a:pt x="138" y="115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2" y="141"/>
                    <a:pt x="42" y="141"/>
                    <a:pt x="42" y="141"/>
                  </a:cubicBezTo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8" y="1"/>
                    <a:pt x="107" y="1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7"/>
                    <a:pt x="4" y="30"/>
                    <a:pt x="2" y="34"/>
                  </a:cubicBezTo>
                  <a:cubicBezTo>
                    <a:pt x="0" y="38"/>
                    <a:pt x="0" y="42"/>
                    <a:pt x="1" y="46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8" y="148"/>
                    <a:pt x="35" y="153"/>
                    <a:pt x="42" y="153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4" y="153"/>
                    <a:pt x="46" y="152"/>
                  </a:cubicBezTo>
                  <a:cubicBezTo>
                    <a:pt x="141" y="127"/>
                    <a:pt x="141" y="127"/>
                    <a:pt x="141" y="127"/>
                  </a:cubicBezTo>
                  <a:cubicBezTo>
                    <a:pt x="148" y="125"/>
                    <a:pt x="153" y="118"/>
                    <a:pt x="153" y="111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3" y="110"/>
                    <a:pt x="153" y="109"/>
                    <a:pt x="152" y="10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6" y="8"/>
                    <a:pt x="123" y="5"/>
                    <a:pt x="119" y="2"/>
                  </a:cubicBezTo>
                  <a:cubicBezTo>
                    <a:pt x="117" y="1"/>
                    <a:pt x="114" y="0"/>
                    <a:pt x="1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5" name="Google Shape;275;p40"/>
            <p:cNvSpPr/>
            <p:nvPr/>
          </p:nvSpPr>
          <p:spPr bwMode="auto">
            <a:xfrm>
              <a:off x="3231" y="2404"/>
              <a:ext cx="210" cy="21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66" y="0"/>
                  </a:moveTo>
                  <a:lnTo>
                    <a:pt x="0" y="44"/>
                  </a:lnTo>
                  <a:lnTo>
                    <a:pt x="43" y="210"/>
                  </a:lnTo>
                  <a:lnTo>
                    <a:pt x="21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6" name="Google Shape;276;p40"/>
            <p:cNvSpPr/>
            <p:nvPr/>
          </p:nvSpPr>
          <p:spPr bwMode="auto">
            <a:xfrm>
              <a:off x="3231" y="2404"/>
              <a:ext cx="210" cy="21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66" y="0"/>
                  </a:moveTo>
                  <a:lnTo>
                    <a:pt x="0" y="44"/>
                  </a:lnTo>
                  <a:lnTo>
                    <a:pt x="43" y="210"/>
                  </a:lnTo>
                  <a:lnTo>
                    <a:pt x="210" y="166"/>
                  </a:lnTo>
                  <a:lnTo>
                    <a:pt x="1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7" name="Google Shape;277;p40"/>
            <p:cNvSpPr/>
            <p:nvPr/>
          </p:nvSpPr>
          <p:spPr bwMode="auto">
            <a:xfrm>
              <a:off x="3202" y="237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35" y="115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115" y="94"/>
                    <a:pt x="115" y="94"/>
                    <a:pt x="115" y="94"/>
                  </a:cubicBezTo>
                  <a:cubicBezTo>
                    <a:pt x="35" y="115"/>
                    <a:pt x="35" y="115"/>
                    <a:pt x="35" y="115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8" y="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7"/>
                    <a:pt x="0" y="29"/>
                    <a:pt x="0" y="31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8"/>
                    <a:pt x="28" y="129"/>
                    <a:pt x="30" y="129"/>
                  </a:cubicBezTo>
                  <a:cubicBezTo>
                    <a:pt x="30" y="129"/>
                    <a:pt x="30" y="129"/>
                    <a:pt x="31" y="129"/>
                  </a:cubicBezTo>
                  <a:cubicBezTo>
                    <a:pt x="126" y="103"/>
                    <a:pt x="126" y="103"/>
                    <a:pt x="126" y="103"/>
                  </a:cubicBezTo>
                  <a:cubicBezTo>
                    <a:pt x="128" y="103"/>
                    <a:pt x="129" y="100"/>
                    <a:pt x="129" y="98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2"/>
                    <a:pt x="101" y="0"/>
                    <a:pt x="9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8" name="Google Shape;278;p40"/>
            <p:cNvSpPr/>
            <p:nvPr/>
          </p:nvSpPr>
          <p:spPr bwMode="auto">
            <a:xfrm>
              <a:off x="3081" y="1999"/>
              <a:ext cx="320" cy="316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42" y="140"/>
                  </a:moveTo>
                  <a:cubicBezTo>
                    <a:pt x="40" y="140"/>
                    <a:pt x="39" y="139"/>
                    <a:pt x="38" y="137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40"/>
                    <a:pt x="14" y="38"/>
                    <a:pt x="16" y="37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1" y="12"/>
                    <a:pt x="111" y="12"/>
                    <a:pt x="112" y="12"/>
                  </a:cubicBezTo>
                  <a:cubicBezTo>
                    <a:pt x="114" y="12"/>
                    <a:pt x="115" y="13"/>
                    <a:pt x="116" y="15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2" y="112"/>
                    <a:pt x="140" y="114"/>
                    <a:pt x="138" y="115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43" y="140"/>
                    <a:pt x="43" y="140"/>
                    <a:pt x="42" y="140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0" y="0"/>
                    <a:pt x="109" y="0"/>
                    <a:pt x="108" y="0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8" y="27"/>
                    <a:pt x="5" y="30"/>
                    <a:pt x="3" y="33"/>
                  </a:cubicBezTo>
                  <a:cubicBezTo>
                    <a:pt x="1" y="37"/>
                    <a:pt x="0" y="41"/>
                    <a:pt x="1" y="45"/>
                  </a:cubicBezTo>
                  <a:cubicBezTo>
                    <a:pt x="27" y="140"/>
                    <a:pt x="27" y="140"/>
                    <a:pt x="27" y="140"/>
                  </a:cubicBezTo>
                  <a:cubicBezTo>
                    <a:pt x="28" y="145"/>
                    <a:pt x="30" y="148"/>
                    <a:pt x="34" y="150"/>
                  </a:cubicBezTo>
                  <a:cubicBezTo>
                    <a:pt x="37" y="152"/>
                    <a:pt x="39" y="152"/>
                    <a:pt x="42" y="152"/>
                  </a:cubicBezTo>
                  <a:cubicBezTo>
                    <a:pt x="42" y="152"/>
                    <a:pt x="42" y="152"/>
                    <a:pt x="42" y="152"/>
                  </a:cubicBezTo>
                  <a:cubicBezTo>
                    <a:pt x="44" y="152"/>
                    <a:pt x="45" y="152"/>
                    <a:pt x="46" y="152"/>
                  </a:cubicBezTo>
                  <a:cubicBezTo>
                    <a:pt x="141" y="126"/>
                    <a:pt x="141" y="126"/>
                    <a:pt x="141" y="126"/>
                  </a:cubicBezTo>
                  <a:cubicBezTo>
                    <a:pt x="146" y="125"/>
                    <a:pt x="149" y="123"/>
                    <a:pt x="151" y="119"/>
                  </a:cubicBezTo>
                  <a:cubicBezTo>
                    <a:pt x="153" y="115"/>
                    <a:pt x="154" y="111"/>
                    <a:pt x="153" y="10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5" y="4"/>
                    <a:pt x="119" y="0"/>
                    <a:pt x="11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79" name="Google Shape;279;p40"/>
            <p:cNvSpPr/>
            <p:nvPr/>
          </p:nvSpPr>
          <p:spPr bwMode="auto">
            <a:xfrm>
              <a:off x="3137" y="2053"/>
              <a:ext cx="208" cy="208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164" y="0"/>
                  </a:moveTo>
                  <a:lnTo>
                    <a:pt x="0" y="44"/>
                  </a:lnTo>
                  <a:lnTo>
                    <a:pt x="44" y="208"/>
                  </a:lnTo>
                  <a:lnTo>
                    <a:pt x="208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0" name="Google Shape;280;p40"/>
            <p:cNvSpPr/>
            <p:nvPr/>
          </p:nvSpPr>
          <p:spPr bwMode="auto">
            <a:xfrm>
              <a:off x="3137" y="2053"/>
              <a:ext cx="208" cy="208"/>
            </a:xfrm>
            <a:custGeom>
              <a:avLst/>
              <a:gdLst/>
              <a:ahLst/>
              <a:cxnLst/>
              <a:rect l="l" t="t" r="r" b="b"/>
              <a:pathLst>
                <a:path w="208" h="208" extrusionOk="0">
                  <a:moveTo>
                    <a:pt x="164" y="0"/>
                  </a:moveTo>
                  <a:lnTo>
                    <a:pt x="0" y="44"/>
                  </a:lnTo>
                  <a:lnTo>
                    <a:pt x="44" y="208"/>
                  </a:lnTo>
                  <a:lnTo>
                    <a:pt x="208" y="164"/>
                  </a:lnTo>
                  <a:lnTo>
                    <a:pt x="16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1" name="Google Shape;281;p40"/>
            <p:cNvSpPr/>
            <p:nvPr/>
          </p:nvSpPr>
          <p:spPr bwMode="auto">
            <a:xfrm>
              <a:off x="3106" y="2024"/>
              <a:ext cx="270" cy="266"/>
            </a:xfrm>
            <a:custGeom>
              <a:avLst/>
              <a:gdLst/>
              <a:ahLst/>
              <a:cxnLst/>
              <a:rect l="l" t="t" r="r" b="b"/>
              <a:pathLst>
                <a:path w="130" h="128" extrusionOk="0">
                  <a:moveTo>
                    <a:pt x="36" y="114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115" y="93"/>
                    <a:pt x="115" y="93"/>
                    <a:pt x="115" y="93"/>
                  </a:cubicBezTo>
                  <a:cubicBezTo>
                    <a:pt x="36" y="114"/>
                    <a:pt x="36" y="114"/>
                    <a:pt x="36" y="114"/>
                  </a:cubicBezTo>
                  <a:moveTo>
                    <a:pt x="100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6"/>
                    <a:pt x="0" y="28"/>
                    <a:pt x="1" y="30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7" y="127"/>
                    <a:pt x="28" y="128"/>
                    <a:pt x="30" y="128"/>
                  </a:cubicBezTo>
                  <a:cubicBezTo>
                    <a:pt x="31" y="128"/>
                    <a:pt x="31" y="128"/>
                    <a:pt x="31" y="128"/>
                  </a:cubicBezTo>
                  <a:cubicBezTo>
                    <a:pt x="126" y="103"/>
                    <a:pt x="126" y="103"/>
                    <a:pt x="126" y="103"/>
                  </a:cubicBezTo>
                  <a:cubicBezTo>
                    <a:pt x="128" y="102"/>
                    <a:pt x="130" y="100"/>
                    <a:pt x="129" y="98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3" y="1"/>
                    <a:pt x="102" y="0"/>
                    <a:pt x="10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2" name="Google Shape;282;p40"/>
            <p:cNvSpPr/>
            <p:nvPr/>
          </p:nvSpPr>
          <p:spPr bwMode="auto">
            <a:xfrm>
              <a:off x="2987" y="1646"/>
              <a:ext cx="319" cy="318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42" y="141"/>
                  </a:moveTo>
                  <a:cubicBezTo>
                    <a:pt x="40" y="141"/>
                    <a:pt x="38" y="140"/>
                    <a:pt x="38" y="138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1"/>
                    <a:pt x="13" y="38"/>
                    <a:pt x="15" y="38"/>
                  </a:cubicBezTo>
                  <a:cubicBezTo>
                    <a:pt x="110" y="12"/>
                    <a:pt x="110" y="12"/>
                    <a:pt x="110" y="12"/>
                  </a:cubicBezTo>
                  <a:cubicBezTo>
                    <a:pt x="111" y="12"/>
                    <a:pt x="111" y="12"/>
                    <a:pt x="111" y="12"/>
                  </a:cubicBezTo>
                  <a:cubicBezTo>
                    <a:pt x="113" y="12"/>
                    <a:pt x="115" y="13"/>
                    <a:pt x="115" y="15"/>
                  </a:cubicBezTo>
                  <a:cubicBezTo>
                    <a:pt x="141" y="110"/>
                    <a:pt x="141" y="110"/>
                    <a:pt x="141" y="110"/>
                  </a:cubicBezTo>
                  <a:cubicBezTo>
                    <a:pt x="141" y="112"/>
                    <a:pt x="140" y="115"/>
                    <a:pt x="138" y="115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42" y="141"/>
                    <a:pt x="42" y="141"/>
                    <a:pt x="42" y="141"/>
                  </a:cubicBezTo>
                  <a:moveTo>
                    <a:pt x="111" y="0"/>
                  </a:moveTo>
                  <a:cubicBezTo>
                    <a:pt x="110" y="0"/>
                    <a:pt x="109" y="0"/>
                    <a:pt x="107" y="1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7"/>
                    <a:pt x="5" y="30"/>
                    <a:pt x="2" y="34"/>
                  </a:cubicBezTo>
                  <a:cubicBezTo>
                    <a:pt x="0" y="37"/>
                    <a:pt x="0" y="42"/>
                    <a:pt x="1" y="46"/>
                  </a:cubicBezTo>
                  <a:cubicBezTo>
                    <a:pt x="26" y="141"/>
                    <a:pt x="26" y="141"/>
                    <a:pt x="26" y="141"/>
                  </a:cubicBezTo>
                  <a:cubicBezTo>
                    <a:pt x="28" y="148"/>
                    <a:pt x="35" y="153"/>
                    <a:pt x="42" y="153"/>
                  </a:cubicBezTo>
                  <a:cubicBezTo>
                    <a:pt x="42" y="153"/>
                    <a:pt x="42" y="153"/>
                    <a:pt x="42" y="153"/>
                  </a:cubicBezTo>
                  <a:cubicBezTo>
                    <a:pt x="43" y="153"/>
                    <a:pt x="45" y="153"/>
                    <a:pt x="46" y="152"/>
                  </a:cubicBezTo>
                  <a:cubicBezTo>
                    <a:pt x="141" y="127"/>
                    <a:pt x="141" y="127"/>
                    <a:pt x="141" y="127"/>
                  </a:cubicBezTo>
                  <a:cubicBezTo>
                    <a:pt x="145" y="126"/>
                    <a:pt x="149" y="123"/>
                    <a:pt x="151" y="119"/>
                  </a:cubicBezTo>
                  <a:cubicBezTo>
                    <a:pt x="152" y="117"/>
                    <a:pt x="153" y="114"/>
                    <a:pt x="153" y="111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3" y="110"/>
                    <a:pt x="153" y="108"/>
                    <a:pt x="152" y="107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5" y="5"/>
                    <a:pt x="118" y="0"/>
                    <a:pt x="1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3" name="Google Shape;283;p40"/>
            <p:cNvSpPr/>
            <p:nvPr/>
          </p:nvSpPr>
          <p:spPr bwMode="auto">
            <a:xfrm>
              <a:off x="3042" y="1700"/>
              <a:ext cx="210" cy="21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66" y="0"/>
                  </a:moveTo>
                  <a:lnTo>
                    <a:pt x="0" y="43"/>
                  </a:lnTo>
                  <a:lnTo>
                    <a:pt x="43" y="210"/>
                  </a:lnTo>
                  <a:lnTo>
                    <a:pt x="210" y="16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4" name="Google Shape;284;p40"/>
            <p:cNvSpPr/>
            <p:nvPr/>
          </p:nvSpPr>
          <p:spPr bwMode="auto">
            <a:xfrm>
              <a:off x="3042" y="1700"/>
              <a:ext cx="210" cy="210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66" y="0"/>
                  </a:moveTo>
                  <a:lnTo>
                    <a:pt x="0" y="43"/>
                  </a:lnTo>
                  <a:lnTo>
                    <a:pt x="43" y="210"/>
                  </a:lnTo>
                  <a:lnTo>
                    <a:pt x="210" y="166"/>
                  </a:lnTo>
                  <a:lnTo>
                    <a:pt x="16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5" name="Google Shape;285;p40"/>
            <p:cNvSpPr/>
            <p:nvPr/>
          </p:nvSpPr>
          <p:spPr bwMode="auto">
            <a:xfrm>
              <a:off x="3012" y="1671"/>
              <a:ext cx="269" cy="26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37" y="123"/>
                  </a:moveTo>
                  <a:cubicBezTo>
                    <a:pt x="37" y="123"/>
                    <a:pt x="37" y="123"/>
                    <a:pt x="37" y="123"/>
                  </a:cubicBezTo>
                  <a:cubicBezTo>
                    <a:pt x="37" y="123"/>
                    <a:pt x="37" y="123"/>
                    <a:pt x="37" y="123"/>
                  </a:cubicBezTo>
                  <a:moveTo>
                    <a:pt x="35" y="115"/>
                  </a:moveTo>
                  <a:cubicBezTo>
                    <a:pt x="14" y="35"/>
                    <a:pt x="14" y="35"/>
                    <a:pt x="14" y="35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115" y="94"/>
                    <a:pt x="115" y="94"/>
                    <a:pt x="115" y="94"/>
                  </a:cubicBezTo>
                  <a:cubicBezTo>
                    <a:pt x="35" y="115"/>
                    <a:pt x="35" y="115"/>
                    <a:pt x="35" y="115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8" y="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9"/>
                    <a:pt x="0" y="31"/>
                  </a:cubicBezTo>
                  <a:cubicBezTo>
                    <a:pt x="26" y="126"/>
                    <a:pt x="26" y="126"/>
                    <a:pt x="26" y="126"/>
                  </a:cubicBezTo>
                  <a:cubicBezTo>
                    <a:pt x="26" y="128"/>
                    <a:pt x="28" y="129"/>
                    <a:pt x="30" y="129"/>
                  </a:cubicBezTo>
                  <a:cubicBezTo>
                    <a:pt x="30" y="129"/>
                    <a:pt x="30" y="129"/>
                    <a:pt x="31" y="129"/>
                  </a:cubicBezTo>
                  <a:cubicBezTo>
                    <a:pt x="126" y="103"/>
                    <a:pt x="126" y="103"/>
                    <a:pt x="126" y="103"/>
                  </a:cubicBezTo>
                  <a:cubicBezTo>
                    <a:pt x="128" y="103"/>
                    <a:pt x="129" y="100"/>
                    <a:pt x="129" y="98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1"/>
                    <a:pt x="101" y="0"/>
                    <a:pt x="99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6" name="Google Shape;286;p40"/>
            <p:cNvSpPr/>
            <p:nvPr/>
          </p:nvSpPr>
          <p:spPr bwMode="auto">
            <a:xfrm>
              <a:off x="2455" y="2654"/>
              <a:ext cx="372" cy="374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90" y="180"/>
                  </a:moveTo>
                  <a:cubicBezTo>
                    <a:pt x="90" y="180"/>
                    <a:pt x="90" y="180"/>
                    <a:pt x="90" y="180"/>
                  </a:cubicBezTo>
                  <a:cubicBezTo>
                    <a:pt x="87" y="180"/>
                    <a:pt x="85" y="178"/>
                    <a:pt x="84" y="176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62" y="118"/>
                    <a:pt x="62" y="117"/>
                    <a:pt x="61" y="117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" y="95"/>
                    <a:pt x="0" y="93"/>
                    <a:pt x="0" y="90"/>
                  </a:cubicBezTo>
                  <a:cubicBezTo>
                    <a:pt x="0" y="88"/>
                    <a:pt x="1" y="85"/>
                    <a:pt x="4" y="84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2" y="63"/>
                    <a:pt x="62" y="62"/>
                    <a:pt x="63" y="62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"/>
                    <a:pt x="87" y="0"/>
                    <a:pt x="90" y="0"/>
                  </a:cubicBezTo>
                  <a:cubicBezTo>
                    <a:pt x="92" y="0"/>
                    <a:pt x="94" y="2"/>
                    <a:pt x="95" y="4"/>
                  </a:cubicBezTo>
                  <a:cubicBezTo>
                    <a:pt x="117" y="62"/>
                    <a:pt x="117" y="62"/>
                    <a:pt x="117" y="62"/>
                  </a:cubicBezTo>
                  <a:cubicBezTo>
                    <a:pt x="117" y="62"/>
                    <a:pt x="117" y="63"/>
                    <a:pt x="118" y="63"/>
                  </a:cubicBezTo>
                  <a:cubicBezTo>
                    <a:pt x="175" y="84"/>
                    <a:pt x="175" y="84"/>
                    <a:pt x="175" y="84"/>
                  </a:cubicBezTo>
                  <a:cubicBezTo>
                    <a:pt x="178" y="85"/>
                    <a:pt x="179" y="88"/>
                    <a:pt x="179" y="90"/>
                  </a:cubicBezTo>
                  <a:cubicBezTo>
                    <a:pt x="179" y="93"/>
                    <a:pt x="178" y="95"/>
                    <a:pt x="175" y="96"/>
                  </a:cubicBezTo>
                  <a:cubicBezTo>
                    <a:pt x="118" y="117"/>
                    <a:pt x="118" y="117"/>
                    <a:pt x="118" y="117"/>
                  </a:cubicBezTo>
                  <a:cubicBezTo>
                    <a:pt x="117" y="117"/>
                    <a:pt x="117" y="118"/>
                    <a:pt x="117" y="118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4" y="178"/>
                    <a:pt x="92" y="180"/>
                    <a:pt x="90" y="180"/>
                  </a:cubicBezTo>
                  <a:close/>
                  <a:moveTo>
                    <a:pt x="23" y="90"/>
                  </a:moveTo>
                  <a:cubicBezTo>
                    <a:pt x="66" y="106"/>
                    <a:pt x="66" y="106"/>
                    <a:pt x="66" y="106"/>
                  </a:cubicBezTo>
                  <a:cubicBezTo>
                    <a:pt x="69" y="107"/>
                    <a:pt x="72" y="110"/>
                    <a:pt x="74" y="114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7" y="110"/>
                    <a:pt x="110" y="107"/>
                    <a:pt x="114" y="106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110" y="73"/>
                    <a:pt x="107" y="70"/>
                    <a:pt x="105" y="66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2" y="70"/>
                    <a:pt x="69" y="73"/>
                    <a:pt x="66" y="74"/>
                  </a:cubicBezTo>
                  <a:lnTo>
                    <a:pt x="23" y="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7" name="Google Shape;287;p40"/>
            <p:cNvSpPr/>
            <p:nvPr/>
          </p:nvSpPr>
          <p:spPr bwMode="auto">
            <a:xfrm>
              <a:off x="3921" y="1822"/>
              <a:ext cx="753" cy="1382"/>
            </a:xfrm>
            <a:custGeom>
              <a:avLst/>
              <a:gdLst/>
              <a:ahLst/>
              <a:cxnLst/>
              <a:rect l="l" t="t" r="r" b="b"/>
              <a:pathLst>
                <a:path w="362" h="665" extrusionOk="0">
                  <a:moveTo>
                    <a:pt x="211" y="7"/>
                  </a:moveTo>
                  <a:cubicBezTo>
                    <a:pt x="212" y="2"/>
                    <a:pt x="217" y="0"/>
                    <a:pt x="221" y="2"/>
                  </a:cubicBezTo>
                  <a:cubicBezTo>
                    <a:pt x="356" y="57"/>
                    <a:pt x="356" y="57"/>
                    <a:pt x="356" y="57"/>
                  </a:cubicBezTo>
                  <a:cubicBezTo>
                    <a:pt x="360" y="59"/>
                    <a:pt x="362" y="63"/>
                    <a:pt x="361" y="67"/>
                  </a:cubicBezTo>
                  <a:cubicBezTo>
                    <a:pt x="349" y="99"/>
                    <a:pt x="349" y="99"/>
                    <a:pt x="349" y="99"/>
                  </a:cubicBezTo>
                  <a:cubicBezTo>
                    <a:pt x="350" y="102"/>
                    <a:pt x="350" y="102"/>
                    <a:pt x="350" y="102"/>
                  </a:cubicBezTo>
                  <a:cubicBezTo>
                    <a:pt x="351" y="110"/>
                    <a:pt x="345" y="125"/>
                    <a:pt x="339" y="129"/>
                  </a:cubicBezTo>
                  <a:cubicBezTo>
                    <a:pt x="339" y="135"/>
                    <a:pt x="337" y="147"/>
                    <a:pt x="328" y="156"/>
                  </a:cubicBezTo>
                  <a:cubicBezTo>
                    <a:pt x="161" y="566"/>
                    <a:pt x="161" y="566"/>
                    <a:pt x="161" y="566"/>
                  </a:cubicBezTo>
                  <a:cubicBezTo>
                    <a:pt x="98" y="616"/>
                    <a:pt x="98" y="616"/>
                    <a:pt x="98" y="616"/>
                  </a:cubicBezTo>
                  <a:cubicBezTo>
                    <a:pt x="34" y="665"/>
                    <a:pt x="34" y="665"/>
                    <a:pt x="34" y="665"/>
                  </a:cubicBezTo>
                  <a:cubicBezTo>
                    <a:pt x="17" y="582"/>
                    <a:pt x="17" y="582"/>
                    <a:pt x="17" y="582"/>
                  </a:cubicBezTo>
                  <a:cubicBezTo>
                    <a:pt x="0" y="499"/>
                    <a:pt x="0" y="499"/>
                    <a:pt x="0" y="499"/>
                  </a:cubicBezTo>
                  <a:cubicBezTo>
                    <a:pt x="175" y="92"/>
                    <a:pt x="175" y="92"/>
                    <a:pt x="175" y="92"/>
                  </a:cubicBezTo>
                  <a:cubicBezTo>
                    <a:pt x="175" y="82"/>
                    <a:pt x="179" y="71"/>
                    <a:pt x="186" y="65"/>
                  </a:cubicBezTo>
                  <a:cubicBezTo>
                    <a:pt x="184" y="58"/>
                    <a:pt x="191" y="43"/>
                    <a:pt x="197" y="38"/>
                  </a:cubicBezTo>
                  <a:cubicBezTo>
                    <a:pt x="199" y="37"/>
                    <a:pt x="199" y="37"/>
                    <a:pt x="199" y="37"/>
                  </a:cubicBezTo>
                  <a:lnTo>
                    <a:pt x="211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8" name="Google Shape;288;p40"/>
            <p:cNvSpPr/>
            <p:nvPr/>
          </p:nvSpPr>
          <p:spPr bwMode="auto">
            <a:xfrm>
              <a:off x="3909" y="1812"/>
              <a:ext cx="780" cy="1404"/>
            </a:xfrm>
            <a:custGeom>
              <a:avLst/>
              <a:gdLst/>
              <a:ahLst/>
              <a:cxnLst/>
              <a:rect l="l" t="t" r="r" b="b"/>
              <a:pathLst>
                <a:path w="375" h="676" extrusionOk="0">
                  <a:moveTo>
                    <a:pt x="40" y="676"/>
                  </a:moveTo>
                  <a:cubicBezTo>
                    <a:pt x="39" y="676"/>
                    <a:pt x="39" y="676"/>
                    <a:pt x="38" y="676"/>
                  </a:cubicBezTo>
                  <a:cubicBezTo>
                    <a:pt x="36" y="675"/>
                    <a:pt x="35" y="673"/>
                    <a:pt x="34" y="671"/>
                  </a:cubicBezTo>
                  <a:cubicBezTo>
                    <a:pt x="17" y="589"/>
                    <a:pt x="17" y="589"/>
                    <a:pt x="17" y="589"/>
                  </a:cubicBezTo>
                  <a:cubicBezTo>
                    <a:pt x="17" y="588"/>
                    <a:pt x="17" y="588"/>
                    <a:pt x="17" y="588"/>
                  </a:cubicBezTo>
                  <a:cubicBezTo>
                    <a:pt x="1" y="506"/>
                    <a:pt x="1" y="506"/>
                    <a:pt x="1" y="506"/>
                  </a:cubicBezTo>
                  <a:cubicBezTo>
                    <a:pt x="0" y="505"/>
                    <a:pt x="0" y="505"/>
                    <a:pt x="0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1" y="503"/>
                    <a:pt x="1" y="503"/>
                    <a:pt x="1" y="502"/>
                  </a:cubicBezTo>
                  <a:cubicBezTo>
                    <a:pt x="175" y="95"/>
                    <a:pt x="175" y="95"/>
                    <a:pt x="175" y="95"/>
                  </a:cubicBezTo>
                  <a:cubicBezTo>
                    <a:pt x="175" y="85"/>
                    <a:pt x="179" y="74"/>
                    <a:pt x="186" y="67"/>
                  </a:cubicBezTo>
                  <a:cubicBezTo>
                    <a:pt x="186" y="58"/>
                    <a:pt x="192" y="44"/>
                    <a:pt x="199" y="38"/>
                  </a:cubicBezTo>
                  <a:cubicBezTo>
                    <a:pt x="200" y="38"/>
                    <a:pt x="200" y="38"/>
                    <a:pt x="200" y="37"/>
                  </a:cubicBezTo>
                  <a:cubicBezTo>
                    <a:pt x="211" y="10"/>
                    <a:pt x="211" y="10"/>
                    <a:pt x="211" y="10"/>
                  </a:cubicBezTo>
                  <a:cubicBezTo>
                    <a:pt x="212" y="6"/>
                    <a:pt x="215" y="3"/>
                    <a:pt x="218" y="2"/>
                  </a:cubicBezTo>
                  <a:cubicBezTo>
                    <a:pt x="222" y="0"/>
                    <a:pt x="226" y="0"/>
                    <a:pt x="229" y="1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71" y="59"/>
                    <a:pt x="375" y="67"/>
                    <a:pt x="372" y="74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2" y="104"/>
                    <a:pt x="362" y="104"/>
                    <a:pt x="362" y="104"/>
                  </a:cubicBezTo>
                  <a:cubicBezTo>
                    <a:pt x="362" y="105"/>
                    <a:pt x="362" y="105"/>
                    <a:pt x="362" y="106"/>
                  </a:cubicBezTo>
                  <a:cubicBezTo>
                    <a:pt x="363" y="115"/>
                    <a:pt x="358" y="130"/>
                    <a:pt x="351" y="137"/>
                  </a:cubicBezTo>
                  <a:cubicBezTo>
                    <a:pt x="350" y="143"/>
                    <a:pt x="348" y="155"/>
                    <a:pt x="339" y="164"/>
                  </a:cubicBezTo>
                  <a:cubicBezTo>
                    <a:pt x="173" y="573"/>
                    <a:pt x="173" y="573"/>
                    <a:pt x="173" y="573"/>
                  </a:cubicBezTo>
                  <a:cubicBezTo>
                    <a:pt x="172" y="574"/>
                    <a:pt x="172" y="575"/>
                    <a:pt x="172" y="575"/>
                  </a:cubicBezTo>
                  <a:cubicBezTo>
                    <a:pt x="171" y="575"/>
                    <a:pt x="171" y="575"/>
                    <a:pt x="171" y="575"/>
                  </a:cubicBezTo>
                  <a:cubicBezTo>
                    <a:pt x="171" y="575"/>
                    <a:pt x="171" y="575"/>
                    <a:pt x="171" y="575"/>
                  </a:cubicBezTo>
                  <a:cubicBezTo>
                    <a:pt x="171" y="576"/>
                    <a:pt x="171" y="576"/>
                    <a:pt x="171" y="576"/>
                  </a:cubicBezTo>
                  <a:cubicBezTo>
                    <a:pt x="107" y="625"/>
                    <a:pt x="107" y="625"/>
                    <a:pt x="107" y="625"/>
                  </a:cubicBezTo>
                  <a:cubicBezTo>
                    <a:pt x="107" y="625"/>
                    <a:pt x="107" y="625"/>
                    <a:pt x="107" y="625"/>
                  </a:cubicBezTo>
                  <a:cubicBezTo>
                    <a:pt x="107" y="625"/>
                    <a:pt x="107" y="625"/>
                    <a:pt x="107" y="625"/>
                  </a:cubicBezTo>
                  <a:cubicBezTo>
                    <a:pt x="107" y="625"/>
                    <a:pt x="107" y="625"/>
                    <a:pt x="107" y="625"/>
                  </a:cubicBezTo>
                  <a:cubicBezTo>
                    <a:pt x="44" y="675"/>
                    <a:pt x="44" y="675"/>
                    <a:pt x="44" y="675"/>
                  </a:cubicBezTo>
                  <a:cubicBezTo>
                    <a:pt x="43" y="676"/>
                    <a:pt x="41" y="676"/>
                    <a:pt x="40" y="676"/>
                  </a:cubicBezTo>
                  <a:close/>
                  <a:moveTo>
                    <a:pt x="31" y="593"/>
                  </a:moveTo>
                  <a:cubicBezTo>
                    <a:pt x="44" y="659"/>
                    <a:pt x="44" y="659"/>
                    <a:pt x="44" y="659"/>
                  </a:cubicBezTo>
                  <a:cubicBezTo>
                    <a:pt x="95" y="620"/>
                    <a:pt x="95" y="620"/>
                    <a:pt x="95" y="620"/>
                  </a:cubicBezTo>
                  <a:cubicBezTo>
                    <a:pt x="76" y="598"/>
                    <a:pt x="61" y="593"/>
                    <a:pt x="31" y="593"/>
                  </a:cubicBezTo>
                  <a:close/>
                  <a:moveTo>
                    <a:pt x="33" y="581"/>
                  </a:moveTo>
                  <a:cubicBezTo>
                    <a:pt x="64" y="581"/>
                    <a:pt x="83" y="587"/>
                    <a:pt x="105" y="612"/>
                  </a:cubicBezTo>
                  <a:cubicBezTo>
                    <a:pt x="159" y="570"/>
                    <a:pt x="159" y="570"/>
                    <a:pt x="159" y="570"/>
                  </a:cubicBezTo>
                  <a:cubicBezTo>
                    <a:pt x="148" y="548"/>
                    <a:pt x="138" y="547"/>
                    <a:pt x="115" y="555"/>
                  </a:cubicBezTo>
                  <a:cubicBezTo>
                    <a:pt x="115" y="555"/>
                    <a:pt x="114" y="555"/>
                    <a:pt x="114" y="555"/>
                  </a:cubicBezTo>
                  <a:cubicBezTo>
                    <a:pt x="113" y="555"/>
                    <a:pt x="113" y="555"/>
                    <a:pt x="113" y="555"/>
                  </a:cubicBezTo>
                  <a:cubicBezTo>
                    <a:pt x="112" y="555"/>
                    <a:pt x="112" y="555"/>
                    <a:pt x="111" y="555"/>
                  </a:cubicBezTo>
                  <a:cubicBezTo>
                    <a:pt x="111" y="554"/>
                    <a:pt x="110" y="554"/>
                    <a:pt x="110" y="554"/>
                  </a:cubicBezTo>
                  <a:cubicBezTo>
                    <a:pt x="109" y="553"/>
                    <a:pt x="109" y="553"/>
                    <a:pt x="109" y="553"/>
                  </a:cubicBezTo>
                  <a:cubicBezTo>
                    <a:pt x="108" y="553"/>
                    <a:pt x="108" y="552"/>
                    <a:pt x="108" y="551"/>
                  </a:cubicBezTo>
                  <a:cubicBezTo>
                    <a:pt x="107" y="551"/>
                    <a:pt x="107" y="550"/>
                    <a:pt x="107" y="549"/>
                  </a:cubicBezTo>
                  <a:cubicBezTo>
                    <a:pt x="107" y="549"/>
                    <a:pt x="107" y="549"/>
                    <a:pt x="107" y="549"/>
                  </a:cubicBezTo>
                  <a:cubicBezTo>
                    <a:pt x="107" y="548"/>
                    <a:pt x="107" y="548"/>
                    <a:pt x="107" y="548"/>
                  </a:cubicBezTo>
                  <a:cubicBezTo>
                    <a:pt x="110" y="534"/>
                    <a:pt x="99" y="528"/>
                    <a:pt x="94" y="526"/>
                  </a:cubicBezTo>
                  <a:cubicBezTo>
                    <a:pt x="84" y="521"/>
                    <a:pt x="70" y="522"/>
                    <a:pt x="64" y="530"/>
                  </a:cubicBezTo>
                  <a:cubicBezTo>
                    <a:pt x="64" y="530"/>
                    <a:pt x="64" y="530"/>
                    <a:pt x="64" y="530"/>
                  </a:cubicBezTo>
                  <a:cubicBezTo>
                    <a:pt x="63" y="531"/>
                    <a:pt x="63" y="531"/>
                    <a:pt x="63" y="531"/>
                  </a:cubicBezTo>
                  <a:cubicBezTo>
                    <a:pt x="63" y="531"/>
                    <a:pt x="62" y="532"/>
                    <a:pt x="62" y="532"/>
                  </a:cubicBezTo>
                  <a:cubicBezTo>
                    <a:pt x="61" y="532"/>
                    <a:pt x="61" y="532"/>
                    <a:pt x="60" y="532"/>
                  </a:cubicBezTo>
                  <a:cubicBezTo>
                    <a:pt x="59" y="532"/>
                    <a:pt x="59" y="532"/>
                    <a:pt x="58" y="532"/>
                  </a:cubicBezTo>
                  <a:cubicBezTo>
                    <a:pt x="58" y="532"/>
                    <a:pt x="57" y="532"/>
                    <a:pt x="57" y="532"/>
                  </a:cubicBezTo>
                  <a:cubicBezTo>
                    <a:pt x="56" y="532"/>
                    <a:pt x="56" y="531"/>
                    <a:pt x="55" y="531"/>
                  </a:cubicBezTo>
                  <a:cubicBezTo>
                    <a:pt x="55" y="530"/>
                    <a:pt x="55" y="530"/>
                    <a:pt x="55" y="530"/>
                  </a:cubicBezTo>
                  <a:cubicBezTo>
                    <a:pt x="54" y="530"/>
                    <a:pt x="54" y="530"/>
                    <a:pt x="54" y="530"/>
                  </a:cubicBezTo>
                  <a:cubicBezTo>
                    <a:pt x="41" y="510"/>
                    <a:pt x="34" y="503"/>
                    <a:pt x="13" y="509"/>
                  </a:cubicBezTo>
                  <a:cubicBezTo>
                    <a:pt x="28" y="581"/>
                    <a:pt x="28" y="581"/>
                    <a:pt x="28" y="581"/>
                  </a:cubicBezTo>
                  <a:cubicBezTo>
                    <a:pt x="30" y="581"/>
                    <a:pt x="32" y="581"/>
                    <a:pt x="33" y="581"/>
                  </a:cubicBezTo>
                  <a:close/>
                  <a:moveTo>
                    <a:pt x="136" y="538"/>
                  </a:moveTo>
                  <a:cubicBezTo>
                    <a:pt x="149" y="538"/>
                    <a:pt x="158" y="544"/>
                    <a:pt x="166" y="557"/>
                  </a:cubicBezTo>
                  <a:cubicBezTo>
                    <a:pt x="326" y="164"/>
                    <a:pt x="326" y="164"/>
                    <a:pt x="326" y="164"/>
                  </a:cubicBezTo>
                  <a:cubicBezTo>
                    <a:pt x="313" y="158"/>
                    <a:pt x="302" y="152"/>
                    <a:pt x="291" y="148"/>
                  </a:cubicBezTo>
                  <a:cubicBezTo>
                    <a:pt x="250" y="244"/>
                    <a:pt x="250" y="244"/>
                    <a:pt x="250" y="244"/>
                  </a:cubicBezTo>
                  <a:cubicBezTo>
                    <a:pt x="248" y="247"/>
                    <a:pt x="245" y="249"/>
                    <a:pt x="242" y="248"/>
                  </a:cubicBezTo>
                  <a:cubicBezTo>
                    <a:pt x="239" y="246"/>
                    <a:pt x="237" y="243"/>
                    <a:pt x="239" y="240"/>
                  </a:cubicBezTo>
                  <a:cubicBezTo>
                    <a:pt x="280" y="143"/>
                    <a:pt x="280" y="143"/>
                    <a:pt x="280" y="143"/>
                  </a:cubicBezTo>
                  <a:cubicBezTo>
                    <a:pt x="263" y="135"/>
                    <a:pt x="247" y="129"/>
                    <a:pt x="230" y="122"/>
                  </a:cubicBezTo>
                  <a:cubicBezTo>
                    <a:pt x="149" y="323"/>
                    <a:pt x="149" y="323"/>
                    <a:pt x="149" y="323"/>
                  </a:cubicBezTo>
                  <a:cubicBezTo>
                    <a:pt x="147" y="326"/>
                    <a:pt x="144" y="327"/>
                    <a:pt x="141" y="326"/>
                  </a:cubicBezTo>
                  <a:cubicBezTo>
                    <a:pt x="138" y="325"/>
                    <a:pt x="136" y="321"/>
                    <a:pt x="138" y="3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08" y="114"/>
                    <a:pt x="197" y="109"/>
                    <a:pt x="184" y="104"/>
                  </a:cubicBezTo>
                  <a:cubicBezTo>
                    <a:pt x="17" y="496"/>
                    <a:pt x="17" y="496"/>
                    <a:pt x="17" y="496"/>
                  </a:cubicBezTo>
                  <a:cubicBezTo>
                    <a:pt x="37" y="492"/>
                    <a:pt x="48" y="500"/>
                    <a:pt x="58" y="514"/>
                  </a:cubicBezTo>
                  <a:cubicBezTo>
                    <a:pt x="96" y="421"/>
                    <a:pt x="96" y="421"/>
                    <a:pt x="96" y="421"/>
                  </a:cubicBezTo>
                  <a:cubicBezTo>
                    <a:pt x="97" y="418"/>
                    <a:pt x="100" y="417"/>
                    <a:pt x="103" y="418"/>
                  </a:cubicBezTo>
                  <a:cubicBezTo>
                    <a:pt x="107" y="419"/>
                    <a:pt x="108" y="423"/>
                    <a:pt x="107" y="426"/>
                  </a:cubicBezTo>
                  <a:cubicBezTo>
                    <a:pt x="72" y="512"/>
                    <a:pt x="72" y="512"/>
                    <a:pt x="72" y="512"/>
                  </a:cubicBezTo>
                  <a:cubicBezTo>
                    <a:pt x="81" y="510"/>
                    <a:pt x="91" y="511"/>
                    <a:pt x="99" y="515"/>
                  </a:cubicBezTo>
                  <a:cubicBezTo>
                    <a:pt x="106" y="518"/>
                    <a:pt x="112" y="523"/>
                    <a:pt x="115" y="528"/>
                  </a:cubicBezTo>
                  <a:cubicBezTo>
                    <a:pt x="195" y="342"/>
                    <a:pt x="195" y="342"/>
                    <a:pt x="195" y="342"/>
                  </a:cubicBezTo>
                  <a:cubicBezTo>
                    <a:pt x="196" y="339"/>
                    <a:pt x="200" y="337"/>
                    <a:pt x="203" y="339"/>
                  </a:cubicBezTo>
                  <a:cubicBezTo>
                    <a:pt x="206" y="340"/>
                    <a:pt x="207" y="344"/>
                    <a:pt x="206" y="347"/>
                  </a:cubicBezTo>
                  <a:cubicBezTo>
                    <a:pt x="124" y="540"/>
                    <a:pt x="124" y="540"/>
                    <a:pt x="124" y="540"/>
                  </a:cubicBezTo>
                  <a:cubicBezTo>
                    <a:pt x="128" y="539"/>
                    <a:pt x="132" y="538"/>
                    <a:pt x="136" y="538"/>
                  </a:cubicBezTo>
                  <a:close/>
                  <a:moveTo>
                    <a:pt x="290" y="134"/>
                  </a:moveTo>
                  <a:cubicBezTo>
                    <a:pt x="303" y="140"/>
                    <a:pt x="316" y="146"/>
                    <a:pt x="332" y="153"/>
                  </a:cubicBezTo>
                  <a:cubicBezTo>
                    <a:pt x="336" y="148"/>
                    <a:pt x="338" y="142"/>
                    <a:pt x="339" y="138"/>
                  </a:cubicBezTo>
                  <a:cubicBezTo>
                    <a:pt x="335" y="137"/>
                    <a:pt x="335" y="137"/>
                    <a:pt x="335" y="137"/>
                  </a:cubicBezTo>
                  <a:cubicBezTo>
                    <a:pt x="332" y="136"/>
                    <a:pt x="330" y="133"/>
                    <a:pt x="331" y="130"/>
                  </a:cubicBezTo>
                  <a:cubicBezTo>
                    <a:pt x="332" y="126"/>
                    <a:pt x="335" y="124"/>
                    <a:pt x="338" y="125"/>
                  </a:cubicBezTo>
                  <a:cubicBezTo>
                    <a:pt x="344" y="127"/>
                    <a:pt x="344" y="127"/>
                    <a:pt x="344" y="127"/>
                  </a:cubicBezTo>
                  <a:cubicBezTo>
                    <a:pt x="347" y="123"/>
                    <a:pt x="350" y="114"/>
                    <a:pt x="350" y="109"/>
                  </a:cubicBezTo>
                  <a:cubicBezTo>
                    <a:pt x="297" y="84"/>
                    <a:pt x="255" y="68"/>
                    <a:pt x="205" y="49"/>
                  </a:cubicBezTo>
                  <a:cubicBezTo>
                    <a:pt x="202" y="53"/>
                    <a:pt x="199" y="60"/>
                    <a:pt x="198" y="65"/>
                  </a:cubicBezTo>
                  <a:cubicBezTo>
                    <a:pt x="205" y="68"/>
                    <a:pt x="205" y="68"/>
                    <a:pt x="205" y="68"/>
                  </a:cubicBezTo>
                  <a:cubicBezTo>
                    <a:pt x="208" y="69"/>
                    <a:pt x="210" y="72"/>
                    <a:pt x="209" y="75"/>
                  </a:cubicBezTo>
                  <a:cubicBezTo>
                    <a:pt x="208" y="78"/>
                    <a:pt x="204" y="80"/>
                    <a:pt x="201" y="79"/>
                  </a:cubicBezTo>
                  <a:cubicBezTo>
                    <a:pt x="194" y="77"/>
                    <a:pt x="194" y="77"/>
                    <a:pt x="194" y="77"/>
                  </a:cubicBezTo>
                  <a:cubicBezTo>
                    <a:pt x="190" y="81"/>
                    <a:pt x="188" y="87"/>
                    <a:pt x="187" y="93"/>
                  </a:cubicBezTo>
                  <a:cubicBezTo>
                    <a:pt x="203" y="99"/>
                    <a:pt x="217" y="104"/>
                    <a:pt x="229" y="109"/>
                  </a:cubicBezTo>
                  <a:cubicBezTo>
                    <a:pt x="229" y="109"/>
                    <a:pt x="229" y="109"/>
                    <a:pt x="229" y="109"/>
                  </a:cubicBezTo>
                  <a:cubicBezTo>
                    <a:pt x="250" y="117"/>
                    <a:pt x="269" y="125"/>
                    <a:pt x="290" y="134"/>
                  </a:cubicBezTo>
                  <a:close/>
                  <a:moveTo>
                    <a:pt x="213" y="39"/>
                  </a:moveTo>
                  <a:cubicBezTo>
                    <a:pt x="260" y="57"/>
                    <a:pt x="301" y="73"/>
                    <a:pt x="352" y="96"/>
                  </a:cubicBezTo>
                  <a:cubicBezTo>
                    <a:pt x="361" y="70"/>
                    <a:pt x="361" y="70"/>
                    <a:pt x="361" y="70"/>
                  </a:cubicBezTo>
                  <a:cubicBezTo>
                    <a:pt x="361" y="69"/>
                    <a:pt x="361" y="68"/>
                    <a:pt x="360" y="68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2"/>
                    <a:pt x="223" y="12"/>
                    <a:pt x="223" y="13"/>
                  </a:cubicBezTo>
                  <a:cubicBezTo>
                    <a:pt x="223" y="13"/>
                    <a:pt x="222" y="13"/>
                    <a:pt x="222" y="14"/>
                  </a:cubicBezTo>
                  <a:lnTo>
                    <a:pt x="213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89" name="Google Shape;289;p40"/>
            <p:cNvSpPr/>
            <p:nvPr/>
          </p:nvSpPr>
          <p:spPr bwMode="auto">
            <a:xfrm>
              <a:off x="3393" y="1698"/>
              <a:ext cx="487" cy="153"/>
            </a:xfrm>
            <a:custGeom>
              <a:avLst/>
              <a:gdLst/>
              <a:ahLst/>
              <a:cxnLst/>
              <a:rect l="l" t="t" r="r" b="b"/>
              <a:pathLst>
                <a:path w="487" h="153" extrusionOk="0">
                  <a:moveTo>
                    <a:pt x="6" y="153"/>
                  </a:moveTo>
                  <a:lnTo>
                    <a:pt x="0" y="128"/>
                  </a:lnTo>
                  <a:lnTo>
                    <a:pt x="480" y="0"/>
                  </a:lnTo>
                  <a:lnTo>
                    <a:pt x="487" y="25"/>
                  </a:lnTo>
                  <a:lnTo>
                    <a:pt x="6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0" name="Google Shape;290;p40"/>
            <p:cNvSpPr/>
            <p:nvPr/>
          </p:nvSpPr>
          <p:spPr bwMode="auto">
            <a:xfrm>
              <a:off x="3374" y="1629"/>
              <a:ext cx="489" cy="152"/>
            </a:xfrm>
            <a:custGeom>
              <a:avLst/>
              <a:gdLst/>
              <a:ahLst/>
              <a:cxnLst/>
              <a:rect l="l" t="t" r="r" b="b"/>
              <a:pathLst>
                <a:path w="489" h="152" extrusionOk="0">
                  <a:moveTo>
                    <a:pt x="6" y="152"/>
                  </a:moveTo>
                  <a:lnTo>
                    <a:pt x="0" y="129"/>
                  </a:lnTo>
                  <a:lnTo>
                    <a:pt x="481" y="0"/>
                  </a:lnTo>
                  <a:lnTo>
                    <a:pt x="489" y="25"/>
                  </a:lnTo>
                  <a:lnTo>
                    <a:pt x="6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1" name="Google Shape;291;p40"/>
            <p:cNvSpPr/>
            <p:nvPr/>
          </p:nvSpPr>
          <p:spPr bwMode="auto">
            <a:xfrm>
              <a:off x="3489" y="2051"/>
              <a:ext cx="486" cy="152"/>
            </a:xfrm>
            <a:custGeom>
              <a:avLst/>
              <a:gdLst/>
              <a:ahLst/>
              <a:cxnLst/>
              <a:rect l="l" t="t" r="r" b="b"/>
              <a:pathLst>
                <a:path w="486" h="152" extrusionOk="0">
                  <a:moveTo>
                    <a:pt x="6" y="152"/>
                  </a:moveTo>
                  <a:lnTo>
                    <a:pt x="0" y="129"/>
                  </a:lnTo>
                  <a:lnTo>
                    <a:pt x="480" y="0"/>
                  </a:lnTo>
                  <a:lnTo>
                    <a:pt x="486" y="25"/>
                  </a:lnTo>
                  <a:lnTo>
                    <a:pt x="6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2" name="Google Shape;292;p40"/>
            <p:cNvSpPr/>
            <p:nvPr/>
          </p:nvSpPr>
          <p:spPr bwMode="auto">
            <a:xfrm>
              <a:off x="3470" y="1982"/>
              <a:ext cx="487" cy="152"/>
            </a:xfrm>
            <a:custGeom>
              <a:avLst/>
              <a:gdLst/>
              <a:ahLst/>
              <a:cxnLst/>
              <a:rect l="l" t="t" r="r" b="b"/>
              <a:pathLst>
                <a:path w="487" h="152" extrusionOk="0">
                  <a:moveTo>
                    <a:pt x="6" y="152"/>
                  </a:moveTo>
                  <a:lnTo>
                    <a:pt x="0" y="127"/>
                  </a:lnTo>
                  <a:lnTo>
                    <a:pt x="480" y="0"/>
                  </a:lnTo>
                  <a:lnTo>
                    <a:pt x="487" y="23"/>
                  </a:lnTo>
                  <a:lnTo>
                    <a:pt x="6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3" name="Google Shape;293;p40"/>
            <p:cNvSpPr/>
            <p:nvPr/>
          </p:nvSpPr>
          <p:spPr bwMode="auto">
            <a:xfrm>
              <a:off x="3582" y="2404"/>
              <a:ext cx="487" cy="152"/>
            </a:xfrm>
            <a:custGeom>
              <a:avLst/>
              <a:gdLst/>
              <a:ahLst/>
              <a:cxnLst/>
              <a:rect l="l" t="t" r="r" b="b"/>
              <a:pathLst>
                <a:path w="487" h="152" extrusionOk="0">
                  <a:moveTo>
                    <a:pt x="6" y="152"/>
                  </a:moveTo>
                  <a:lnTo>
                    <a:pt x="0" y="127"/>
                  </a:lnTo>
                  <a:lnTo>
                    <a:pt x="481" y="0"/>
                  </a:lnTo>
                  <a:lnTo>
                    <a:pt x="487" y="23"/>
                  </a:lnTo>
                  <a:lnTo>
                    <a:pt x="6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4" name="Google Shape;294;p40"/>
            <p:cNvSpPr/>
            <p:nvPr/>
          </p:nvSpPr>
          <p:spPr bwMode="auto">
            <a:xfrm>
              <a:off x="3563" y="2334"/>
              <a:ext cx="487" cy="153"/>
            </a:xfrm>
            <a:custGeom>
              <a:avLst/>
              <a:gdLst/>
              <a:ahLst/>
              <a:cxnLst/>
              <a:rect l="l" t="t" r="r" b="b"/>
              <a:pathLst>
                <a:path w="487" h="153" extrusionOk="0">
                  <a:moveTo>
                    <a:pt x="7" y="153"/>
                  </a:moveTo>
                  <a:lnTo>
                    <a:pt x="0" y="128"/>
                  </a:lnTo>
                  <a:lnTo>
                    <a:pt x="481" y="0"/>
                  </a:lnTo>
                  <a:lnTo>
                    <a:pt x="487" y="24"/>
                  </a:lnTo>
                  <a:lnTo>
                    <a:pt x="7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5" name="Google Shape;295;p40"/>
            <p:cNvSpPr/>
            <p:nvPr/>
          </p:nvSpPr>
          <p:spPr bwMode="auto">
            <a:xfrm>
              <a:off x="2980" y="1573"/>
              <a:ext cx="320" cy="295"/>
            </a:xfrm>
            <a:custGeom>
              <a:avLst/>
              <a:gdLst/>
              <a:ahLst/>
              <a:cxnLst/>
              <a:rect l="l" t="t" r="r" b="b"/>
              <a:pathLst>
                <a:path w="154" h="142" extrusionOk="0">
                  <a:moveTo>
                    <a:pt x="87" y="14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86" y="97"/>
                    <a:pt x="106" y="35"/>
                    <a:pt x="146" y="0"/>
                  </a:cubicBezTo>
                  <a:cubicBezTo>
                    <a:pt x="154" y="9"/>
                    <a:pt x="154" y="9"/>
                    <a:pt x="154" y="9"/>
                  </a:cubicBezTo>
                  <a:cubicBezTo>
                    <a:pt x="108" y="49"/>
                    <a:pt x="89" y="131"/>
                    <a:pt x="89" y="132"/>
                  </a:cubicBezTo>
                  <a:lnTo>
                    <a:pt x="87" y="1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6" name="Google Shape;296;p40"/>
            <p:cNvSpPr/>
            <p:nvPr/>
          </p:nvSpPr>
          <p:spPr bwMode="auto">
            <a:xfrm>
              <a:off x="4930" y="1949"/>
              <a:ext cx="293" cy="29"/>
            </a:xfrm>
            <a:custGeom>
              <a:avLst/>
              <a:gdLst/>
              <a:ahLst/>
              <a:cxnLst/>
              <a:rect l="l" t="t" r="r" b="b"/>
              <a:pathLst>
                <a:path w="293" h="29" extrusionOk="0">
                  <a:moveTo>
                    <a:pt x="293" y="29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293" y="4"/>
                  </a:lnTo>
                  <a:lnTo>
                    <a:pt x="293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7" name="Google Shape;297;p40"/>
            <p:cNvSpPr/>
            <p:nvPr/>
          </p:nvSpPr>
          <p:spPr bwMode="auto">
            <a:xfrm>
              <a:off x="4907" y="1698"/>
              <a:ext cx="270" cy="155"/>
            </a:xfrm>
            <a:custGeom>
              <a:avLst/>
              <a:gdLst/>
              <a:ahLst/>
              <a:cxnLst/>
              <a:rect l="l" t="t" r="r" b="b"/>
              <a:pathLst>
                <a:path w="270" h="155" extrusionOk="0">
                  <a:moveTo>
                    <a:pt x="10" y="155"/>
                  </a:moveTo>
                  <a:lnTo>
                    <a:pt x="0" y="135"/>
                  </a:lnTo>
                  <a:lnTo>
                    <a:pt x="258" y="0"/>
                  </a:lnTo>
                  <a:lnTo>
                    <a:pt x="270" y="20"/>
                  </a:lnTo>
                  <a:lnTo>
                    <a:pt x="10" y="1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8" name="Google Shape;298;p40"/>
            <p:cNvSpPr/>
            <p:nvPr/>
          </p:nvSpPr>
          <p:spPr bwMode="auto">
            <a:xfrm>
              <a:off x="4805" y="1508"/>
              <a:ext cx="182" cy="256"/>
            </a:xfrm>
            <a:custGeom>
              <a:avLst/>
              <a:gdLst/>
              <a:ahLst/>
              <a:cxnLst/>
              <a:rect l="l" t="t" r="r" b="b"/>
              <a:pathLst>
                <a:path w="183" h="256" extrusionOk="0">
                  <a:moveTo>
                    <a:pt x="21" y="256"/>
                  </a:moveTo>
                  <a:lnTo>
                    <a:pt x="0" y="242"/>
                  </a:lnTo>
                  <a:lnTo>
                    <a:pt x="162" y="0"/>
                  </a:lnTo>
                  <a:lnTo>
                    <a:pt x="183" y="15"/>
                  </a:lnTo>
                  <a:lnTo>
                    <a:pt x="21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99" name="Google Shape;299;p40"/>
            <p:cNvSpPr/>
            <p:nvPr/>
          </p:nvSpPr>
          <p:spPr bwMode="auto">
            <a:xfrm>
              <a:off x="2915" y="1120"/>
              <a:ext cx="852" cy="427"/>
            </a:xfrm>
            <a:custGeom>
              <a:avLst/>
              <a:gdLst/>
              <a:ahLst/>
              <a:cxnLst/>
              <a:rect l="l" t="t" r="r" b="b"/>
              <a:pathLst>
                <a:path w="410" h="206" extrusionOk="0">
                  <a:moveTo>
                    <a:pt x="115" y="101"/>
                  </a:moveTo>
                  <a:cubicBezTo>
                    <a:pt x="114" y="96"/>
                    <a:pt x="113" y="90"/>
                    <a:pt x="113" y="83"/>
                  </a:cubicBezTo>
                  <a:cubicBezTo>
                    <a:pt x="113" y="37"/>
                    <a:pt x="150" y="0"/>
                    <a:pt x="196" y="0"/>
                  </a:cubicBezTo>
                  <a:cubicBezTo>
                    <a:pt x="233" y="0"/>
                    <a:pt x="264" y="24"/>
                    <a:pt x="275" y="58"/>
                  </a:cubicBezTo>
                  <a:cubicBezTo>
                    <a:pt x="390" y="27"/>
                    <a:pt x="390" y="27"/>
                    <a:pt x="390" y="27"/>
                  </a:cubicBezTo>
                  <a:cubicBezTo>
                    <a:pt x="410" y="101"/>
                    <a:pt x="410" y="101"/>
                    <a:pt x="410" y="101"/>
                  </a:cubicBezTo>
                  <a:cubicBezTo>
                    <a:pt x="20" y="206"/>
                    <a:pt x="20" y="206"/>
                    <a:pt x="20" y="206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15" y="101"/>
                    <a:pt x="115" y="101"/>
                    <a:pt x="115" y="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0" name="Google Shape;300;p40"/>
            <p:cNvSpPr/>
            <p:nvPr/>
          </p:nvSpPr>
          <p:spPr bwMode="auto">
            <a:xfrm>
              <a:off x="2883" y="1095"/>
              <a:ext cx="886" cy="374"/>
            </a:xfrm>
            <a:custGeom>
              <a:avLst/>
              <a:gdLst/>
              <a:ahLst/>
              <a:cxnLst/>
              <a:rect l="l" t="t" r="r" b="b"/>
              <a:pathLst>
                <a:path w="426" h="180" extrusionOk="0">
                  <a:moveTo>
                    <a:pt x="211" y="0"/>
                  </a:moveTo>
                  <a:cubicBezTo>
                    <a:pt x="211" y="0"/>
                    <a:pt x="211" y="0"/>
                    <a:pt x="211" y="0"/>
                  </a:cubicBezTo>
                  <a:cubicBezTo>
                    <a:pt x="159" y="0"/>
                    <a:pt x="116" y="43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8"/>
                    <a:pt x="116" y="101"/>
                    <a:pt x="117" y="104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" y="147"/>
                    <a:pt x="3" y="147"/>
                    <a:pt x="3" y="147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24" y="177"/>
                    <a:pt x="24" y="177"/>
                    <a:pt x="24" y="177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29" y="107"/>
                    <a:pt x="128" y="102"/>
                    <a:pt x="128" y="95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1"/>
                    <a:pt x="129" y="87"/>
                    <a:pt x="129" y="83"/>
                  </a:cubicBezTo>
                  <a:cubicBezTo>
                    <a:pt x="135" y="43"/>
                    <a:pt x="169" y="12"/>
                    <a:pt x="211" y="12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11" y="12"/>
                    <a:pt x="211" y="12"/>
                    <a:pt x="211" y="12"/>
                  </a:cubicBezTo>
                  <a:cubicBezTo>
                    <a:pt x="220" y="12"/>
                    <a:pt x="230" y="14"/>
                    <a:pt x="238" y="17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38" y="17"/>
                    <a:pt x="238" y="17"/>
                    <a:pt x="238" y="17"/>
                  </a:cubicBezTo>
                  <a:cubicBezTo>
                    <a:pt x="263" y="26"/>
                    <a:pt x="282" y="45"/>
                    <a:pt x="290" y="70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14" y="72"/>
                    <a:pt x="414" y="72"/>
                    <a:pt x="414" y="72"/>
                  </a:cubicBezTo>
                  <a:cubicBezTo>
                    <a:pt x="426" y="69"/>
                    <a:pt x="426" y="69"/>
                    <a:pt x="426" y="69"/>
                  </a:cubicBezTo>
                  <a:cubicBezTo>
                    <a:pt x="417" y="36"/>
                    <a:pt x="417" y="36"/>
                    <a:pt x="417" y="36"/>
                  </a:cubicBezTo>
                  <a:cubicBezTo>
                    <a:pt x="405" y="39"/>
                    <a:pt x="405" y="39"/>
                    <a:pt x="405" y="39"/>
                  </a:cubicBezTo>
                  <a:cubicBezTo>
                    <a:pt x="417" y="36"/>
                    <a:pt x="417" y="36"/>
                    <a:pt x="417" y="36"/>
                  </a:cubicBezTo>
                  <a:cubicBezTo>
                    <a:pt x="414" y="24"/>
                    <a:pt x="414" y="24"/>
                    <a:pt x="414" y="24"/>
                  </a:cubicBezTo>
                  <a:cubicBezTo>
                    <a:pt x="402" y="27"/>
                    <a:pt x="402" y="27"/>
                    <a:pt x="402" y="27"/>
                  </a:cubicBezTo>
                  <a:cubicBezTo>
                    <a:pt x="297" y="55"/>
                    <a:pt x="297" y="55"/>
                    <a:pt x="297" y="55"/>
                  </a:cubicBezTo>
                  <a:cubicBezTo>
                    <a:pt x="282" y="23"/>
                    <a:pt x="249" y="0"/>
                    <a:pt x="2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1" name="Google Shape;301;p40"/>
            <p:cNvSpPr/>
            <p:nvPr/>
          </p:nvSpPr>
          <p:spPr bwMode="auto">
            <a:xfrm>
              <a:off x="2915" y="1263"/>
              <a:ext cx="883" cy="316"/>
            </a:xfrm>
            <a:custGeom>
              <a:avLst/>
              <a:gdLst/>
              <a:ahLst/>
              <a:cxnLst/>
              <a:rect l="l" t="t" r="r" b="b"/>
              <a:pathLst>
                <a:path w="883" h="316" extrusionOk="0">
                  <a:moveTo>
                    <a:pt x="852" y="67"/>
                  </a:moveTo>
                  <a:lnTo>
                    <a:pt x="41" y="285"/>
                  </a:lnTo>
                  <a:lnTo>
                    <a:pt x="41" y="285"/>
                  </a:lnTo>
                  <a:lnTo>
                    <a:pt x="47" y="310"/>
                  </a:lnTo>
                  <a:lnTo>
                    <a:pt x="41" y="285"/>
                  </a:lnTo>
                  <a:lnTo>
                    <a:pt x="16" y="291"/>
                  </a:lnTo>
                  <a:lnTo>
                    <a:pt x="41" y="285"/>
                  </a:lnTo>
                  <a:lnTo>
                    <a:pt x="27" y="235"/>
                  </a:lnTo>
                  <a:lnTo>
                    <a:pt x="25" y="225"/>
                  </a:lnTo>
                  <a:lnTo>
                    <a:pt x="0" y="231"/>
                  </a:lnTo>
                  <a:lnTo>
                    <a:pt x="16" y="291"/>
                  </a:lnTo>
                  <a:lnTo>
                    <a:pt x="23" y="316"/>
                  </a:lnTo>
                  <a:lnTo>
                    <a:pt x="47" y="310"/>
                  </a:lnTo>
                  <a:lnTo>
                    <a:pt x="859" y="92"/>
                  </a:lnTo>
                  <a:lnTo>
                    <a:pt x="852" y="67"/>
                  </a:lnTo>
                  <a:close/>
                  <a:moveTo>
                    <a:pt x="861" y="0"/>
                  </a:moveTo>
                  <a:lnTo>
                    <a:pt x="836" y="6"/>
                  </a:lnTo>
                  <a:lnTo>
                    <a:pt x="852" y="67"/>
                  </a:lnTo>
                  <a:lnTo>
                    <a:pt x="852" y="67"/>
                  </a:lnTo>
                  <a:lnTo>
                    <a:pt x="852" y="67"/>
                  </a:lnTo>
                  <a:lnTo>
                    <a:pt x="859" y="92"/>
                  </a:lnTo>
                  <a:lnTo>
                    <a:pt x="883" y="85"/>
                  </a:lnTo>
                  <a:lnTo>
                    <a:pt x="883" y="85"/>
                  </a:lnTo>
                  <a:lnTo>
                    <a:pt x="877" y="61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2" name="Google Shape;302;p40"/>
            <p:cNvSpPr/>
            <p:nvPr/>
          </p:nvSpPr>
          <p:spPr bwMode="auto">
            <a:xfrm>
              <a:off x="2915" y="1263"/>
              <a:ext cx="883" cy="316"/>
            </a:xfrm>
            <a:custGeom>
              <a:avLst/>
              <a:gdLst/>
              <a:ahLst/>
              <a:cxnLst/>
              <a:rect l="l" t="t" r="r" b="b"/>
              <a:pathLst>
                <a:path w="883" h="316" extrusionOk="0">
                  <a:moveTo>
                    <a:pt x="852" y="67"/>
                  </a:moveTo>
                  <a:lnTo>
                    <a:pt x="41" y="285"/>
                  </a:lnTo>
                  <a:lnTo>
                    <a:pt x="41" y="285"/>
                  </a:lnTo>
                  <a:lnTo>
                    <a:pt x="47" y="310"/>
                  </a:lnTo>
                  <a:lnTo>
                    <a:pt x="41" y="285"/>
                  </a:lnTo>
                  <a:lnTo>
                    <a:pt x="16" y="291"/>
                  </a:lnTo>
                  <a:lnTo>
                    <a:pt x="41" y="285"/>
                  </a:lnTo>
                  <a:lnTo>
                    <a:pt x="27" y="235"/>
                  </a:lnTo>
                  <a:lnTo>
                    <a:pt x="25" y="225"/>
                  </a:lnTo>
                  <a:lnTo>
                    <a:pt x="0" y="231"/>
                  </a:lnTo>
                  <a:lnTo>
                    <a:pt x="16" y="291"/>
                  </a:lnTo>
                  <a:lnTo>
                    <a:pt x="23" y="316"/>
                  </a:lnTo>
                  <a:lnTo>
                    <a:pt x="47" y="310"/>
                  </a:lnTo>
                  <a:lnTo>
                    <a:pt x="859" y="92"/>
                  </a:lnTo>
                  <a:lnTo>
                    <a:pt x="852" y="67"/>
                  </a:lnTo>
                  <a:moveTo>
                    <a:pt x="861" y="0"/>
                  </a:moveTo>
                  <a:lnTo>
                    <a:pt x="836" y="6"/>
                  </a:lnTo>
                  <a:lnTo>
                    <a:pt x="852" y="67"/>
                  </a:lnTo>
                  <a:lnTo>
                    <a:pt x="852" y="67"/>
                  </a:lnTo>
                  <a:lnTo>
                    <a:pt x="852" y="67"/>
                  </a:lnTo>
                  <a:lnTo>
                    <a:pt x="859" y="92"/>
                  </a:lnTo>
                  <a:lnTo>
                    <a:pt x="883" y="85"/>
                  </a:lnTo>
                  <a:lnTo>
                    <a:pt x="883" y="85"/>
                  </a:lnTo>
                  <a:lnTo>
                    <a:pt x="877" y="61"/>
                  </a:lnTo>
                  <a:lnTo>
                    <a:pt x="8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3" name="Google Shape;303;p40"/>
            <p:cNvSpPr/>
            <p:nvPr/>
          </p:nvSpPr>
          <p:spPr bwMode="auto">
            <a:xfrm>
              <a:off x="2908" y="1237"/>
              <a:ext cx="868" cy="256"/>
            </a:xfrm>
            <a:custGeom>
              <a:avLst/>
              <a:gdLst/>
              <a:ahLst/>
              <a:cxnLst/>
              <a:rect l="l" t="t" r="r" b="b"/>
              <a:pathLst>
                <a:path w="868" h="256" extrusionOk="0">
                  <a:moveTo>
                    <a:pt x="25" y="225"/>
                  </a:moveTo>
                  <a:lnTo>
                    <a:pt x="0" y="231"/>
                  </a:lnTo>
                  <a:lnTo>
                    <a:pt x="7" y="256"/>
                  </a:lnTo>
                  <a:lnTo>
                    <a:pt x="32" y="250"/>
                  </a:lnTo>
                  <a:lnTo>
                    <a:pt x="25" y="225"/>
                  </a:lnTo>
                  <a:close/>
                  <a:moveTo>
                    <a:pt x="861" y="0"/>
                  </a:moveTo>
                  <a:lnTo>
                    <a:pt x="836" y="7"/>
                  </a:lnTo>
                  <a:lnTo>
                    <a:pt x="843" y="31"/>
                  </a:lnTo>
                  <a:lnTo>
                    <a:pt x="868" y="25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4" name="Google Shape;304;p40"/>
            <p:cNvSpPr/>
            <p:nvPr/>
          </p:nvSpPr>
          <p:spPr bwMode="auto">
            <a:xfrm>
              <a:off x="2908" y="1237"/>
              <a:ext cx="868" cy="256"/>
            </a:xfrm>
            <a:custGeom>
              <a:avLst/>
              <a:gdLst/>
              <a:ahLst/>
              <a:cxnLst/>
              <a:rect l="l" t="t" r="r" b="b"/>
              <a:pathLst>
                <a:path w="868" h="256" extrusionOk="0">
                  <a:moveTo>
                    <a:pt x="25" y="225"/>
                  </a:moveTo>
                  <a:lnTo>
                    <a:pt x="0" y="231"/>
                  </a:lnTo>
                  <a:lnTo>
                    <a:pt x="7" y="256"/>
                  </a:lnTo>
                  <a:lnTo>
                    <a:pt x="32" y="250"/>
                  </a:lnTo>
                  <a:lnTo>
                    <a:pt x="25" y="225"/>
                  </a:lnTo>
                  <a:moveTo>
                    <a:pt x="861" y="0"/>
                  </a:moveTo>
                  <a:lnTo>
                    <a:pt x="836" y="7"/>
                  </a:lnTo>
                  <a:lnTo>
                    <a:pt x="843" y="31"/>
                  </a:lnTo>
                  <a:lnTo>
                    <a:pt x="868" y="25"/>
                  </a:lnTo>
                  <a:lnTo>
                    <a:pt x="8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5" name="Google Shape;305;p40"/>
            <p:cNvSpPr/>
            <p:nvPr/>
          </p:nvSpPr>
          <p:spPr bwMode="auto">
            <a:xfrm>
              <a:off x="2915" y="1120"/>
              <a:ext cx="852" cy="427"/>
            </a:xfrm>
            <a:custGeom>
              <a:avLst/>
              <a:gdLst/>
              <a:ahLst/>
              <a:cxnLst/>
              <a:rect l="l" t="t" r="r" b="b"/>
              <a:pathLst>
                <a:path w="410" h="206" extrusionOk="0">
                  <a:moveTo>
                    <a:pt x="20" y="206"/>
                  </a:moveTo>
                  <a:cubicBezTo>
                    <a:pt x="20" y="206"/>
                    <a:pt x="20" y="206"/>
                    <a:pt x="20" y="206"/>
                  </a:cubicBezTo>
                  <a:moveTo>
                    <a:pt x="13" y="182"/>
                  </a:moveTo>
                  <a:cubicBezTo>
                    <a:pt x="20" y="206"/>
                    <a:pt x="20" y="206"/>
                    <a:pt x="20" y="206"/>
                  </a:cubicBezTo>
                  <a:cubicBezTo>
                    <a:pt x="20" y="206"/>
                    <a:pt x="20" y="206"/>
                    <a:pt x="20" y="206"/>
                  </a:cubicBezTo>
                  <a:cubicBezTo>
                    <a:pt x="20" y="206"/>
                    <a:pt x="20" y="206"/>
                    <a:pt x="20" y="206"/>
                  </a:cubicBezTo>
                  <a:cubicBezTo>
                    <a:pt x="20" y="206"/>
                    <a:pt x="20" y="206"/>
                    <a:pt x="20" y="206"/>
                  </a:cubicBezTo>
                  <a:cubicBezTo>
                    <a:pt x="13" y="182"/>
                    <a:pt x="13" y="182"/>
                    <a:pt x="13" y="182"/>
                  </a:cubicBezTo>
                  <a:moveTo>
                    <a:pt x="115" y="101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115" y="101"/>
                    <a:pt x="115" y="101"/>
                    <a:pt x="115" y="101"/>
                  </a:cubicBezTo>
                  <a:moveTo>
                    <a:pt x="113" y="83"/>
                  </a:moveTo>
                  <a:cubicBezTo>
                    <a:pt x="113" y="83"/>
                    <a:pt x="113" y="83"/>
                    <a:pt x="113" y="83"/>
                  </a:cubicBezTo>
                  <a:cubicBezTo>
                    <a:pt x="113" y="90"/>
                    <a:pt x="114" y="95"/>
                    <a:pt x="115" y="100"/>
                  </a:cubicBezTo>
                  <a:cubicBezTo>
                    <a:pt x="114" y="95"/>
                    <a:pt x="113" y="90"/>
                    <a:pt x="113" y="83"/>
                  </a:cubicBezTo>
                  <a:moveTo>
                    <a:pt x="390" y="27"/>
                  </a:moveTo>
                  <a:cubicBezTo>
                    <a:pt x="275" y="58"/>
                    <a:pt x="275" y="58"/>
                    <a:pt x="275" y="58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390" y="27"/>
                    <a:pt x="390" y="27"/>
                    <a:pt x="390" y="27"/>
                  </a:cubicBezTo>
                  <a:cubicBezTo>
                    <a:pt x="410" y="101"/>
                    <a:pt x="410" y="101"/>
                    <a:pt x="410" y="101"/>
                  </a:cubicBezTo>
                  <a:cubicBezTo>
                    <a:pt x="410" y="101"/>
                    <a:pt x="410" y="101"/>
                    <a:pt x="410" y="101"/>
                  </a:cubicBezTo>
                  <a:cubicBezTo>
                    <a:pt x="402" y="72"/>
                    <a:pt x="402" y="72"/>
                    <a:pt x="402" y="72"/>
                  </a:cubicBezTo>
                  <a:cubicBezTo>
                    <a:pt x="399" y="60"/>
                    <a:pt x="399" y="60"/>
                    <a:pt x="399" y="60"/>
                  </a:cubicBezTo>
                  <a:cubicBezTo>
                    <a:pt x="390" y="27"/>
                    <a:pt x="390" y="27"/>
                    <a:pt x="390" y="27"/>
                  </a:cubicBezTo>
                  <a:moveTo>
                    <a:pt x="223" y="5"/>
                  </a:moveTo>
                  <a:cubicBezTo>
                    <a:pt x="248" y="14"/>
                    <a:pt x="267" y="33"/>
                    <a:pt x="275" y="58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67" y="33"/>
                    <a:pt x="248" y="14"/>
                    <a:pt x="223" y="5"/>
                  </a:cubicBezTo>
                  <a:moveTo>
                    <a:pt x="223" y="5"/>
                  </a:moveTo>
                  <a:cubicBezTo>
                    <a:pt x="223" y="5"/>
                    <a:pt x="223" y="5"/>
                    <a:pt x="223" y="5"/>
                  </a:cubicBezTo>
                  <a:cubicBezTo>
                    <a:pt x="223" y="5"/>
                    <a:pt x="223" y="5"/>
                    <a:pt x="223" y="5"/>
                  </a:cubicBezTo>
                  <a:moveTo>
                    <a:pt x="223" y="5"/>
                  </a:moveTo>
                  <a:cubicBezTo>
                    <a:pt x="223" y="5"/>
                    <a:pt x="223" y="5"/>
                    <a:pt x="223" y="5"/>
                  </a:cubicBezTo>
                  <a:cubicBezTo>
                    <a:pt x="223" y="5"/>
                    <a:pt x="223" y="5"/>
                    <a:pt x="223" y="5"/>
                  </a:cubicBezTo>
                  <a:moveTo>
                    <a:pt x="196" y="0"/>
                  </a:moveTo>
                  <a:cubicBezTo>
                    <a:pt x="154" y="0"/>
                    <a:pt x="120" y="31"/>
                    <a:pt x="114" y="71"/>
                  </a:cubicBezTo>
                  <a:cubicBezTo>
                    <a:pt x="120" y="31"/>
                    <a:pt x="154" y="0"/>
                    <a:pt x="196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6" name="Google Shape;306;p40"/>
            <p:cNvSpPr/>
            <p:nvPr/>
          </p:nvSpPr>
          <p:spPr bwMode="auto">
            <a:xfrm>
              <a:off x="3487" y="1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7" name="Google Shape;307;p40"/>
            <p:cNvSpPr/>
            <p:nvPr/>
          </p:nvSpPr>
          <p:spPr bwMode="auto">
            <a:xfrm>
              <a:off x="3150" y="1120"/>
              <a:ext cx="228" cy="210"/>
            </a:xfrm>
            <a:custGeom>
              <a:avLst/>
              <a:gdLst/>
              <a:ahLst/>
              <a:cxnLst/>
              <a:rect l="l" t="t" r="r" b="b"/>
              <a:pathLst>
                <a:path w="110" h="101" extrusionOk="0">
                  <a:moveTo>
                    <a:pt x="2" y="100"/>
                  </a:moveTo>
                  <a:cubicBezTo>
                    <a:pt x="2" y="100"/>
                    <a:pt x="2" y="100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0"/>
                    <a:pt x="2" y="100"/>
                    <a:pt x="2" y="100"/>
                  </a:cubicBezTo>
                  <a:moveTo>
                    <a:pt x="1" y="71"/>
                  </a:moveTo>
                  <a:cubicBezTo>
                    <a:pt x="1" y="75"/>
                    <a:pt x="0" y="79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9"/>
                    <a:pt x="1" y="75"/>
                    <a:pt x="1" y="71"/>
                  </a:cubicBezTo>
                  <a:moveTo>
                    <a:pt x="110" y="5"/>
                  </a:move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moveTo>
                    <a:pt x="110" y="5"/>
                  </a:move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92" y="0"/>
                    <a:pt x="102" y="2"/>
                    <a:pt x="110" y="5"/>
                  </a:cubicBezTo>
                  <a:cubicBezTo>
                    <a:pt x="102" y="2"/>
                    <a:pt x="92" y="0"/>
                    <a:pt x="83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8" name="Google Shape;308;p40"/>
            <p:cNvSpPr/>
            <p:nvPr/>
          </p:nvSpPr>
          <p:spPr bwMode="auto">
            <a:xfrm>
              <a:off x="2956" y="1330"/>
              <a:ext cx="811" cy="218"/>
            </a:xfrm>
            <a:custGeom>
              <a:avLst/>
              <a:gdLst/>
              <a:ahLst/>
              <a:cxnLst/>
              <a:rect l="l" t="t" r="r" b="b"/>
              <a:pathLst>
                <a:path w="811" h="218" extrusionOk="0">
                  <a:moveTo>
                    <a:pt x="811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9" name="Google Shape;309;p40"/>
            <p:cNvSpPr/>
            <p:nvPr/>
          </p:nvSpPr>
          <p:spPr bwMode="auto">
            <a:xfrm>
              <a:off x="2956" y="1330"/>
              <a:ext cx="811" cy="218"/>
            </a:xfrm>
            <a:custGeom>
              <a:avLst/>
              <a:gdLst/>
              <a:ahLst/>
              <a:cxnLst/>
              <a:rect l="l" t="t" r="r" b="b"/>
              <a:pathLst>
                <a:path w="811" h="218" extrusionOk="0">
                  <a:moveTo>
                    <a:pt x="811" y="0"/>
                  </a:moveTo>
                  <a:lnTo>
                    <a:pt x="0" y="218"/>
                  </a:lnTo>
                  <a:lnTo>
                    <a:pt x="0" y="218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  <a:lnTo>
                    <a:pt x="8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0" name="Google Shape;310;p40"/>
            <p:cNvSpPr/>
            <p:nvPr/>
          </p:nvSpPr>
          <p:spPr bwMode="auto">
            <a:xfrm>
              <a:off x="2915" y="1394"/>
              <a:ext cx="18" cy="69"/>
            </a:xfrm>
            <a:custGeom>
              <a:avLst/>
              <a:gdLst/>
              <a:ahLst/>
              <a:cxnLst/>
              <a:rect l="l" t="t" r="r" b="b"/>
              <a:pathLst>
                <a:path w="18" h="69" extrusionOk="0">
                  <a:moveTo>
                    <a:pt x="0" y="0"/>
                  </a:moveTo>
                  <a:lnTo>
                    <a:pt x="0" y="0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1" name="Google Shape;311;p40"/>
            <p:cNvSpPr/>
            <p:nvPr/>
          </p:nvSpPr>
          <p:spPr bwMode="auto">
            <a:xfrm>
              <a:off x="2915" y="1394"/>
              <a:ext cx="18" cy="69"/>
            </a:xfrm>
            <a:custGeom>
              <a:avLst/>
              <a:gdLst/>
              <a:ahLst/>
              <a:cxnLst/>
              <a:rect l="l" t="t" r="r" b="b"/>
              <a:pathLst>
                <a:path w="18" h="69" extrusionOk="0">
                  <a:moveTo>
                    <a:pt x="0" y="0"/>
                  </a:moveTo>
                  <a:lnTo>
                    <a:pt x="0" y="0"/>
                  </a:lnTo>
                  <a:lnTo>
                    <a:pt x="18" y="69"/>
                  </a:lnTo>
                  <a:lnTo>
                    <a:pt x="18" y="6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2" name="Google Shape;312;p40"/>
            <p:cNvSpPr/>
            <p:nvPr/>
          </p:nvSpPr>
          <p:spPr bwMode="auto">
            <a:xfrm>
              <a:off x="2940" y="1488"/>
              <a:ext cx="2" cy="10"/>
            </a:xfrm>
            <a:custGeom>
              <a:avLst/>
              <a:gdLst/>
              <a:ahLst/>
              <a:cxnLst/>
              <a:rect l="l" t="t" r="r" b="b"/>
              <a:pathLst>
                <a:path w="2" h="10" extrusionOk="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3" name="Google Shape;313;p40"/>
            <p:cNvSpPr/>
            <p:nvPr/>
          </p:nvSpPr>
          <p:spPr bwMode="auto">
            <a:xfrm>
              <a:off x="2940" y="1488"/>
              <a:ext cx="2" cy="10"/>
            </a:xfrm>
            <a:custGeom>
              <a:avLst/>
              <a:gdLst/>
              <a:ahLst/>
              <a:cxnLst/>
              <a:rect l="l" t="t" r="r" b="b"/>
              <a:pathLst>
                <a:path w="2" h="10" extrusionOk="0">
                  <a:moveTo>
                    <a:pt x="0" y="0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4" name="Google Shape;314;p40"/>
            <p:cNvSpPr/>
            <p:nvPr/>
          </p:nvSpPr>
          <p:spPr bwMode="auto">
            <a:xfrm>
              <a:off x="2933" y="1463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0" y="0"/>
                  </a:moveTo>
                  <a:lnTo>
                    <a:pt x="0" y="0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5" name="Google Shape;315;p40"/>
            <p:cNvSpPr/>
            <p:nvPr/>
          </p:nvSpPr>
          <p:spPr bwMode="auto">
            <a:xfrm>
              <a:off x="2933" y="1463"/>
              <a:ext cx="7" cy="25"/>
            </a:xfrm>
            <a:custGeom>
              <a:avLst/>
              <a:gdLst/>
              <a:ahLst/>
              <a:cxnLst/>
              <a:rect l="l" t="t" r="r" b="b"/>
              <a:pathLst>
                <a:path w="7" h="25" extrusionOk="0">
                  <a:moveTo>
                    <a:pt x="0" y="0"/>
                  </a:moveTo>
                  <a:lnTo>
                    <a:pt x="0" y="0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6" name="Google Shape;316;p40"/>
            <p:cNvSpPr/>
            <p:nvPr/>
          </p:nvSpPr>
          <p:spPr bwMode="auto">
            <a:xfrm>
              <a:off x="2915" y="1120"/>
              <a:ext cx="852" cy="427"/>
            </a:xfrm>
            <a:custGeom>
              <a:avLst/>
              <a:gdLst/>
              <a:ahLst/>
              <a:cxnLst/>
              <a:rect l="l" t="t" r="r" b="b"/>
              <a:pathLst>
                <a:path w="410" h="206" extrusionOk="0">
                  <a:moveTo>
                    <a:pt x="196" y="0"/>
                  </a:moveTo>
                  <a:cubicBezTo>
                    <a:pt x="154" y="0"/>
                    <a:pt x="120" y="31"/>
                    <a:pt x="114" y="71"/>
                  </a:cubicBezTo>
                  <a:cubicBezTo>
                    <a:pt x="114" y="75"/>
                    <a:pt x="113" y="79"/>
                    <a:pt x="113" y="83"/>
                  </a:cubicBezTo>
                  <a:cubicBezTo>
                    <a:pt x="113" y="90"/>
                    <a:pt x="114" y="95"/>
                    <a:pt x="115" y="100"/>
                  </a:cubicBezTo>
                  <a:cubicBezTo>
                    <a:pt x="115" y="100"/>
                    <a:pt x="115" y="100"/>
                    <a:pt x="115" y="101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29" y="109"/>
                    <a:pt x="129" y="109"/>
                    <a:pt x="129" y="109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6" y="94"/>
                    <a:pt x="125" y="89"/>
                    <a:pt x="125" y="83"/>
                  </a:cubicBezTo>
                  <a:cubicBezTo>
                    <a:pt x="125" y="44"/>
                    <a:pt x="157" y="12"/>
                    <a:pt x="196" y="1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227" y="12"/>
                    <a:pt x="254" y="33"/>
                    <a:pt x="263" y="61"/>
                  </a:cubicBezTo>
                  <a:cubicBezTo>
                    <a:pt x="263" y="61"/>
                    <a:pt x="263" y="61"/>
                    <a:pt x="263" y="6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382" y="42"/>
                    <a:pt x="382" y="42"/>
                    <a:pt x="382" y="42"/>
                  </a:cubicBezTo>
                  <a:cubicBezTo>
                    <a:pt x="395" y="93"/>
                    <a:pt x="395" y="93"/>
                    <a:pt x="395" y="93"/>
                  </a:cubicBezTo>
                  <a:cubicBezTo>
                    <a:pt x="28" y="191"/>
                    <a:pt x="28" y="191"/>
                    <a:pt x="28" y="191"/>
                  </a:cubicBezTo>
                  <a:cubicBezTo>
                    <a:pt x="14" y="140"/>
                    <a:pt x="14" y="140"/>
                    <a:pt x="14" y="140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9" y="165"/>
                    <a:pt x="9" y="165"/>
                    <a:pt x="9" y="165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20" y="206"/>
                    <a:pt x="20" y="206"/>
                    <a:pt x="20" y="206"/>
                  </a:cubicBezTo>
                  <a:cubicBezTo>
                    <a:pt x="410" y="101"/>
                    <a:pt x="410" y="101"/>
                    <a:pt x="410" y="101"/>
                  </a:cubicBezTo>
                  <a:cubicBezTo>
                    <a:pt x="390" y="27"/>
                    <a:pt x="390" y="27"/>
                    <a:pt x="390" y="27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78" y="69"/>
                    <a:pt x="278" y="69"/>
                    <a:pt x="278" y="69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63" y="61"/>
                    <a:pt x="263" y="61"/>
                    <a:pt x="263" y="61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67" y="33"/>
                    <a:pt x="248" y="14"/>
                    <a:pt x="223" y="5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215" y="2"/>
                    <a:pt x="205" y="0"/>
                    <a:pt x="196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17" name="Google Shape;317;p40"/>
            <p:cNvSpPr/>
            <p:nvPr/>
          </p:nvSpPr>
          <p:spPr bwMode="auto">
            <a:xfrm>
              <a:off x="3245" y="1172"/>
              <a:ext cx="113" cy="110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28" y="53"/>
                  </a:moveTo>
                  <a:cubicBezTo>
                    <a:pt x="17" y="53"/>
                    <a:pt x="7" y="46"/>
                    <a:pt x="4" y="34"/>
                  </a:cubicBezTo>
                  <a:cubicBezTo>
                    <a:pt x="0" y="21"/>
                    <a:pt x="8" y="7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5" y="0"/>
                    <a:pt x="49" y="8"/>
                    <a:pt x="53" y="21"/>
                  </a:cubicBezTo>
                  <a:cubicBezTo>
                    <a:pt x="54" y="28"/>
                    <a:pt x="53" y="35"/>
                    <a:pt x="50" y="41"/>
                  </a:cubicBezTo>
                  <a:cubicBezTo>
                    <a:pt x="47" y="46"/>
                    <a:pt x="41" y="51"/>
                    <a:pt x="35" y="52"/>
                  </a:cubicBezTo>
                  <a:cubicBezTo>
                    <a:pt x="32" y="53"/>
                    <a:pt x="30" y="53"/>
                    <a:pt x="28" y="53"/>
                  </a:cubicBezTo>
                  <a:close/>
                  <a:moveTo>
                    <a:pt x="2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18" y="17"/>
                    <a:pt x="13" y="24"/>
                    <a:pt x="15" y="31"/>
                  </a:cubicBezTo>
                  <a:cubicBezTo>
                    <a:pt x="17" y="38"/>
                    <a:pt x="24" y="43"/>
                    <a:pt x="32" y="41"/>
                  </a:cubicBezTo>
                  <a:cubicBezTo>
                    <a:pt x="35" y="40"/>
                    <a:pt x="38" y="38"/>
                    <a:pt x="40" y="35"/>
                  </a:cubicBezTo>
                  <a:cubicBezTo>
                    <a:pt x="41" y="31"/>
                    <a:pt x="42" y="28"/>
                    <a:pt x="41" y="24"/>
                  </a:cubicBezTo>
                  <a:cubicBezTo>
                    <a:pt x="39" y="17"/>
                    <a:pt x="32" y="13"/>
                    <a:pt x="2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318" name="Google Shape;318;p40"/>
          <p:cNvSpPr/>
          <p:nvPr/>
        </p:nvSpPr>
        <p:spPr bwMode="auto">
          <a:xfrm>
            <a:off x="386425" y="880919"/>
            <a:ext cx="8072700" cy="3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Гибридный </a:t>
            </a:r>
            <a:r>
              <a:rPr lang="ru-RU" sz="1800" dirty="0"/>
              <a:t>подход (URL + HTML) повышает точность на 10–15</a:t>
            </a:r>
            <a:r>
              <a:rPr lang="ru-RU" sz="1800" dirty="0" smtClean="0"/>
              <a:t>%.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Random</a:t>
            </a:r>
            <a:r>
              <a:rPr lang="ru-RU" sz="1800" dirty="0"/>
              <a:t> </a:t>
            </a:r>
            <a:r>
              <a:rPr lang="ru-RU" sz="1800" dirty="0" err="1"/>
              <a:t>Forest</a:t>
            </a:r>
            <a:r>
              <a:rPr lang="ru-RU" sz="1800" dirty="0"/>
              <a:t> — оптимален для табличных </a:t>
            </a:r>
            <a:r>
              <a:rPr lang="ru-RU" sz="1800" dirty="0" smtClean="0"/>
              <a:t>данных.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TF-IDF на HTML выявляет формы логина и подозрительные </a:t>
            </a:r>
            <a:r>
              <a:rPr lang="ru-RU" sz="1800" dirty="0" smtClean="0"/>
              <a:t>слова.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Достигнута точность &gt;95% → топ-10 </a:t>
            </a:r>
            <a:r>
              <a:rPr lang="ru-RU" sz="1800" dirty="0" smtClean="0"/>
              <a:t>лидеров.</a:t>
            </a:r>
            <a:endParaRPr lang="ru-RU" sz="1800" dirty="0"/>
          </a:p>
          <a:p>
            <a:pPr marL="342900" indent="-342900">
              <a:buFont typeface="+mj-lt"/>
              <a:buAutoNum type="arabicPeriod"/>
            </a:pPr>
            <a:r>
              <a:rPr lang="ru-RU" sz="1800" dirty="0"/>
              <a:t>Модель готова к интеграции в системы </a:t>
            </a:r>
            <a:r>
              <a:rPr lang="ru-RU" sz="1800" dirty="0" smtClean="0"/>
              <a:t>защиты</a:t>
            </a:r>
            <a:endParaRPr lang="ru-RU" sz="1800" dirty="0"/>
          </a:p>
          <a:p>
            <a:pPr marL="0" marR="0" lvl="0" indent="0" algn="l">
              <a:lnSpc>
                <a:spcPct val="1142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/>
            </a:pPr>
            <a:endParaRPr sz="1700" i="1" dirty="0">
              <a:latin typeface="Proxima Nova"/>
              <a:ea typeface="Proxima Nova"/>
              <a:cs typeface="Proxima Nova"/>
            </a:endParaRPr>
          </a:p>
        </p:txBody>
      </p:sp>
      <p:sp>
        <p:nvSpPr>
          <p:cNvPr id="319" name="Google Shape;319;p40"/>
          <p:cNvSpPr/>
          <p:nvPr/>
        </p:nvSpPr>
        <p:spPr bwMode="auto">
          <a:xfrm>
            <a:off x="342955" y="257292"/>
            <a:ext cx="8523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 dirty="0" err="1">
                <a:latin typeface="Proxima Nova"/>
                <a:ea typeface="Proxima Nova"/>
                <a:cs typeface="Proxima Nova"/>
              </a:rPr>
              <a:t>Выводы</a:t>
            </a:r>
            <a:endParaRPr dirty="0"/>
          </a:p>
        </p:txBody>
      </p:sp>
      <p:sp>
        <p:nvSpPr>
          <p:cNvPr id="320" name="Google Shape;320;p40"/>
          <p:cNvSpPr/>
          <p:nvPr/>
        </p:nvSpPr>
        <p:spPr bwMode="auto">
          <a:xfrm>
            <a:off x="6561193" y="2554474"/>
            <a:ext cx="2232300" cy="2232300"/>
          </a:xfrm>
          <a:prstGeom prst="ellipse">
            <a:avLst/>
          </a:prstGeom>
          <a:noFill/>
          <a:ln w="19050" cap="flat" cmpd="sng">
            <a:solidFill>
              <a:srgbClr val="C4C4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 bwMode="auto">
          <a:xfrm>
            <a:off x="386425" y="926950"/>
            <a:ext cx="8163638" cy="3949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Ответы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дополнительные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вопросы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вы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можете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дать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этом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слайде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и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добавить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слайды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для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ответов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при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необходимости</a:t>
            </a:r>
            <a:endParaRPr sz="1700" i="1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Важно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ответы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дополнительные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вопросы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оцениваются</a:t>
            </a:r>
            <a:r>
              <a:rPr lang="en-US" sz="1700" i="1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1700" i="1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отдельно</a:t>
            </a:r>
            <a:endParaRPr sz="1700" i="1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457200" lvl="0" indent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800100" lvl="0" indent="-342900" algn="just">
              <a:lnSpc>
                <a:spcPct val="114999"/>
              </a:lnSpc>
              <a:buAutoNum type="arabicPeriod"/>
              <a:defRPr/>
            </a:pPr>
            <a:r>
              <a:rPr lang="ru-RU" sz="1700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Мультиязычность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TF-IDF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char n-grams →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язык не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важен</a:t>
            </a:r>
          </a:p>
          <a:p>
            <a:pPr marL="800100" lvl="0" indent="-342900" algn="just">
              <a:lnSpc>
                <a:spcPct val="114999"/>
              </a:lnSpc>
              <a:buAutoNum type="arabicPeriod"/>
              <a:defRPr/>
            </a:pP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Concept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drift: </a:t>
            </a:r>
            <a:r>
              <a:rPr lang="ru-RU" sz="17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дообучение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раз в неделю (</a:t>
            </a:r>
            <a:r>
              <a:rPr lang="en-US" sz="17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PhishTank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 API</a:t>
            </a: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800100" lvl="0" indent="-342900" algn="just">
              <a:lnSpc>
                <a:spcPct val="114999"/>
              </a:lnSpc>
              <a:buAutoNum type="arabicPeriod"/>
              <a:defRPr/>
            </a:pPr>
            <a:r>
              <a:rPr lang="ru-RU" sz="1700" dirty="0" err="1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Полуконтролируемое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Active Learning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 новых </a:t>
            </a: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URL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800100" lvl="0" indent="-342900" algn="just">
              <a:lnSpc>
                <a:spcPct val="114999"/>
              </a:lnSpc>
              <a:buAutoNum type="arabicPeriod"/>
              <a:defRPr/>
            </a:pP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Бизнес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→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ML: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защита данных → бинарная классификация</a:t>
            </a:r>
            <a:endParaRPr sz="17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327" name="Google Shape;327;p41"/>
          <p:cNvSpPr/>
          <p:nvPr/>
        </p:nvSpPr>
        <p:spPr bwMode="auto">
          <a:xfrm>
            <a:off x="342955" y="257292"/>
            <a:ext cx="8523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latin typeface="Proxima Nova"/>
                <a:ea typeface="Proxima Nova"/>
                <a:cs typeface="Proxima Nova"/>
              </a:rPr>
              <a:t>Дополнительные вопросы</a:t>
            </a:r>
            <a:endParaRPr/>
          </a:p>
        </p:txBody>
      </p:sp>
      <p:grpSp>
        <p:nvGrpSpPr>
          <p:cNvPr id="328" name="Google Shape;328;p41"/>
          <p:cNvGrpSpPr/>
          <p:nvPr/>
        </p:nvGrpSpPr>
        <p:grpSpPr bwMode="auto">
          <a:xfrm>
            <a:off x="7813073" y="3783299"/>
            <a:ext cx="1321984" cy="1356165"/>
            <a:chOff x="5290686" y="3058513"/>
            <a:chExt cx="1321984" cy="1356165"/>
          </a:xfrm>
        </p:grpSpPr>
        <p:sp>
          <p:nvSpPr>
            <p:cNvPr id="329" name="Google Shape;329;p41"/>
            <p:cNvSpPr/>
            <p:nvPr/>
          </p:nvSpPr>
          <p:spPr bwMode="auto">
            <a:xfrm>
              <a:off x="5437874" y="4262040"/>
              <a:ext cx="152074" cy="152638"/>
            </a:xfrm>
            <a:custGeom>
              <a:avLst/>
              <a:gdLst/>
              <a:ahLst/>
              <a:cxnLst/>
              <a:rect l="l" t="t" r="r" b="b"/>
              <a:pathLst>
                <a:path w="135" h="136" extrusionOk="0">
                  <a:moveTo>
                    <a:pt x="50" y="0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0" y="44"/>
                    <a:pt x="82" y="45"/>
                    <a:pt x="85" y="46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93" y="80"/>
                    <a:pt x="93" y="80"/>
                    <a:pt x="93" y="80"/>
                  </a:cubicBezTo>
                  <a:cubicBezTo>
                    <a:pt x="92" y="81"/>
                    <a:pt x="90" y="83"/>
                    <a:pt x="90" y="85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2"/>
                    <a:pt x="52" y="91"/>
                    <a:pt x="50" y="9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3" y="55"/>
                    <a:pt x="45" y="53"/>
                    <a:pt x="45" y="5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30" name="Google Shape;330;p41"/>
            <p:cNvSpPr/>
            <p:nvPr/>
          </p:nvSpPr>
          <p:spPr bwMode="auto">
            <a:xfrm>
              <a:off x="5335247" y="3168480"/>
              <a:ext cx="1136390" cy="1136390"/>
            </a:xfrm>
            <a:custGeom>
              <a:avLst/>
              <a:gdLst/>
              <a:ahLst/>
              <a:cxnLst/>
              <a:rect l="l" t="t" r="r" b="b"/>
              <a:pathLst>
                <a:path w="1136390" h="1136390" extrusionOk="0">
                  <a:moveTo>
                    <a:pt x="1136391" y="568195"/>
                  </a:moveTo>
                  <a:cubicBezTo>
                    <a:pt x="1136391" y="882001"/>
                    <a:pt x="882001" y="1136390"/>
                    <a:pt x="568195" y="1136390"/>
                  </a:cubicBezTo>
                  <a:cubicBezTo>
                    <a:pt x="254390" y="1136390"/>
                    <a:pt x="0" y="882001"/>
                    <a:pt x="0" y="568195"/>
                  </a:cubicBezTo>
                  <a:cubicBezTo>
                    <a:pt x="0" y="254390"/>
                    <a:pt x="254390" y="0"/>
                    <a:pt x="568195" y="0"/>
                  </a:cubicBezTo>
                  <a:cubicBezTo>
                    <a:pt x="882001" y="0"/>
                    <a:pt x="1136391" y="254390"/>
                    <a:pt x="1136391" y="568195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1" name="Google Shape;331;p41"/>
            <p:cNvSpPr/>
            <p:nvPr/>
          </p:nvSpPr>
          <p:spPr bwMode="auto">
            <a:xfrm>
              <a:off x="5910615" y="3817168"/>
              <a:ext cx="117618" cy="117618"/>
            </a:xfrm>
            <a:custGeom>
              <a:avLst/>
              <a:gdLst/>
              <a:ahLst/>
              <a:cxnLst/>
              <a:rect l="l" t="t" r="r" b="b"/>
              <a:pathLst>
                <a:path w="117618" h="117618" extrusionOk="0">
                  <a:moveTo>
                    <a:pt x="117619" y="58809"/>
                  </a:moveTo>
                  <a:cubicBezTo>
                    <a:pt x="117619" y="91289"/>
                    <a:pt x="91289" y="117619"/>
                    <a:pt x="58809" y="117619"/>
                  </a:cubicBezTo>
                  <a:cubicBezTo>
                    <a:pt x="26330" y="117619"/>
                    <a:pt x="0" y="91289"/>
                    <a:pt x="0" y="58809"/>
                  </a:cubicBezTo>
                  <a:cubicBezTo>
                    <a:pt x="0" y="26330"/>
                    <a:pt x="26330" y="0"/>
                    <a:pt x="58809" y="0"/>
                  </a:cubicBezTo>
                  <a:cubicBezTo>
                    <a:pt x="91289" y="0"/>
                    <a:pt x="117619" y="26330"/>
                    <a:pt x="117619" y="58809"/>
                  </a:cubicBezTo>
                  <a:close/>
                </a:path>
              </a:pathLst>
            </a:custGeom>
            <a:solidFill>
              <a:srgbClr val="FFFFFF"/>
            </a:solidFill>
            <a:ln w="1427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2" name="Google Shape;332;p41"/>
            <p:cNvSpPr/>
            <p:nvPr/>
          </p:nvSpPr>
          <p:spPr bwMode="auto">
            <a:xfrm>
              <a:off x="5627987" y="3458730"/>
              <a:ext cx="984683" cy="940103"/>
            </a:xfrm>
            <a:custGeom>
              <a:avLst/>
              <a:gdLst/>
              <a:ahLst/>
              <a:cxnLst/>
              <a:rect l="l" t="t" r="r" b="b"/>
              <a:pathLst>
                <a:path w="984683" h="940103" extrusionOk="0">
                  <a:moveTo>
                    <a:pt x="554055" y="0"/>
                  </a:moveTo>
                  <a:cubicBezTo>
                    <a:pt x="796839" y="23600"/>
                    <a:pt x="984684" y="184948"/>
                    <a:pt x="984684" y="388597"/>
                  </a:cubicBezTo>
                  <a:cubicBezTo>
                    <a:pt x="984684" y="609201"/>
                    <a:pt x="793218" y="698568"/>
                    <a:pt x="793218" y="698568"/>
                  </a:cubicBezTo>
                  <a:lnTo>
                    <a:pt x="897159" y="940104"/>
                  </a:lnTo>
                  <a:lnTo>
                    <a:pt x="601751" y="770463"/>
                  </a:lnTo>
                  <a:cubicBezTo>
                    <a:pt x="601751" y="770463"/>
                    <a:pt x="529948" y="780168"/>
                    <a:pt x="492343" y="780168"/>
                  </a:cubicBezTo>
                  <a:cubicBezTo>
                    <a:pt x="220431" y="780168"/>
                    <a:pt x="0" y="604854"/>
                    <a:pt x="0" y="388597"/>
                  </a:cubicBezTo>
                  <a:cubicBezTo>
                    <a:pt x="0" y="250796"/>
                    <a:pt x="89502" y="129617"/>
                    <a:pt x="224793" y="59832"/>
                  </a:cubicBezTo>
                </a:path>
              </a:pathLst>
            </a:custGeom>
            <a:noFill/>
            <a:ln w="14275" cap="rnd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3" name="Google Shape;333;p41"/>
            <p:cNvSpPr/>
            <p:nvPr/>
          </p:nvSpPr>
          <p:spPr bwMode="auto">
            <a:xfrm>
              <a:off x="5628513" y="3058513"/>
              <a:ext cx="554777" cy="696469"/>
            </a:xfrm>
            <a:custGeom>
              <a:avLst/>
              <a:gdLst/>
              <a:ahLst/>
              <a:cxnLst/>
              <a:rect l="l" t="t" r="r" b="b"/>
              <a:pathLst>
                <a:path w="554777" h="696469" extrusionOk="0">
                  <a:moveTo>
                    <a:pt x="328227" y="643878"/>
                  </a:moveTo>
                  <a:cubicBezTo>
                    <a:pt x="337544" y="676608"/>
                    <a:pt x="314160" y="700600"/>
                    <a:pt x="281338" y="695875"/>
                  </a:cubicBezTo>
                  <a:cubicBezTo>
                    <a:pt x="248512" y="691149"/>
                    <a:pt x="215691" y="646709"/>
                    <a:pt x="215691" y="601332"/>
                  </a:cubicBezTo>
                  <a:cubicBezTo>
                    <a:pt x="215691" y="544605"/>
                    <a:pt x="243825" y="464245"/>
                    <a:pt x="342294" y="398066"/>
                  </a:cubicBezTo>
                  <a:cubicBezTo>
                    <a:pt x="440758" y="331886"/>
                    <a:pt x="450138" y="270434"/>
                    <a:pt x="422004" y="194800"/>
                  </a:cubicBezTo>
                  <a:cubicBezTo>
                    <a:pt x="393870" y="119166"/>
                    <a:pt x="300093" y="95531"/>
                    <a:pt x="229758" y="109712"/>
                  </a:cubicBezTo>
                  <a:cubicBezTo>
                    <a:pt x="159423" y="123893"/>
                    <a:pt x="103156" y="185346"/>
                    <a:pt x="117222" y="256252"/>
                  </a:cubicBezTo>
                  <a:cubicBezTo>
                    <a:pt x="131289" y="327159"/>
                    <a:pt x="0" y="388612"/>
                    <a:pt x="0" y="256252"/>
                  </a:cubicBezTo>
                  <a:cubicBezTo>
                    <a:pt x="0" y="123893"/>
                    <a:pt x="60956" y="86077"/>
                    <a:pt x="79712" y="67168"/>
                  </a:cubicBezTo>
                  <a:cubicBezTo>
                    <a:pt x="98468" y="48260"/>
                    <a:pt x="220378" y="-27374"/>
                    <a:pt x="365736" y="10443"/>
                  </a:cubicBezTo>
                  <a:cubicBezTo>
                    <a:pt x="511093" y="48260"/>
                    <a:pt x="564702" y="162284"/>
                    <a:pt x="553294" y="256252"/>
                  </a:cubicBezTo>
                  <a:cubicBezTo>
                    <a:pt x="529216" y="454563"/>
                    <a:pt x="282352" y="482703"/>
                    <a:pt x="328227" y="643878"/>
                  </a:cubicBezTo>
                  <a:close/>
                </a:path>
              </a:pathLst>
            </a:custGeom>
            <a:solidFill>
              <a:srgbClr val="FFFFFF"/>
            </a:solidFill>
            <a:ln w="1427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4" name="Google Shape;334;p41"/>
            <p:cNvSpPr/>
            <p:nvPr/>
          </p:nvSpPr>
          <p:spPr bwMode="auto">
            <a:xfrm>
              <a:off x="5290686" y="3839550"/>
              <a:ext cx="182282" cy="182282"/>
            </a:xfrm>
            <a:custGeom>
              <a:avLst/>
              <a:gdLst/>
              <a:ahLst/>
              <a:cxnLst/>
              <a:rect l="l" t="t" r="r" b="b"/>
              <a:pathLst>
                <a:path w="182282" h="182282" extrusionOk="0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w="142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5" name="Google Shape;335;p41"/>
            <p:cNvSpPr/>
            <p:nvPr/>
          </p:nvSpPr>
          <p:spPr bwMode="auto">
            <a:xfrm>
              <a:off x="6320973" y="3718832"/>
              <a:ext cx="113015" cy="113015"/>
            </a:xfrm>
            <a:custGeom>
              <a:avLst/>
              <a:gdLst/>
              <a:ahLst/>
              <a:cxnLst/>
              <a:rect l="l" t="t" r="r" b="b"/>
              <a:pathLst>
                <a:path w="182282" h="182282" extrusionOk="0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w="142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6" name="Google Shape;336;p41"/>
            <p:cNvSpPr/>
            <p:nvPr/>
          </p:nvSpPr>
          <p:spPr bwMode="auto">
            <a:xfrm rot="-1719837">
              <a:off x="6300855" y="3132566"/>
              <a:ext cx="77903" cy="77903"/>
            </a:xfrm>
            <a:custGeom>
              <a:avLst/>
              <a:gdLst/>
              <a:ahLst/>
              <a:cxnLst/>
              <a:rect l="l" t="t" r="r" b="b"/>
              <a:pathLst>
                <a:path w="182282" h="182282" extrusionOk="0">
                  <a:moveTo>
                    <a:pt x="120019" y="0"/>
                  </a:moveTo>
                  <a:lnTo>
                    <a:pt x="123348" y="69933"/>
                  </a:lnTo>
                  <a:cubicBezTo>
                    <a:pt x="123481" y="72722"/>
                    <a:pt x="124825" y="75314"/>
                    <a:pt x="127029" y="77027"/>
                  </a:cubicBezTo>
                  <a:lnTo>
                    <a:pt x="182283" y="120022"/>
                  </a:lnTo>
                  <a:lnTo>
                    <a:pt x="112352" y="123351"/>
                  </a:lnTo>
                  <a:cubicBezTo>
                    <a:pt x="109563" y="123484"/>
                    <a:pt x="106971" y="124829"/>
                    <a:pt x="105257" y="127029"/>
                  </a:cubicBezTo>
                  <a:lnTo>
                    <a:pt x="62263" y="182283"/>
                  </a:lnTo>
                  <a:lnTo>
                    <a:pt x="58934" y="112354"/>
                  </a:lnTo>
                  <a:cubicBezTo>
                    <a:pt x="58802" y="109566"/>
                    <a:pt x="57457" y="106973"/>
                    <a:pt x="55254" y="105256"/>
                  </a:cubicBezTo>
                  <a:lnTo>
                    <a:pt x="0" y="62266"/>
                  </a:lnTo>
                  <a:lnTo>
                    <a:pt x="69931" y="58937"/>
                  </a:lnTo>
                  <a:cubicBezTo>
                    <a:pt x="72720" y="58803"/>
                    <a:pt x="75312" y="57459"/>
                    <a:pt x="77026" y="55254"/>
                  </a:cubicBezTo>
                  <a:lnTo>
                    <a:pt x="120019" y="0"/>
                  </a:lnTo>
                  <a:close/>
                </a:path>
              </a:pathLst>
            </a:custGeom>
            <a:noFill/>
            <a:ln w="142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41" name="Google Shape;341;p42"/>
          <p:cNvGrpSpPr/>
          <p:nvPr/>
        </p:nvGrpSpPr>
        <p:grpSpPr bwMode="auto">
          <a:xfrm>
            <a:off x="8549243" y="4536459"/>
            <a:ext cx="258577" cy="265368"/>
            <a:chOff x="238125" y="2432825"/>
            <a:chExt cx="779549" cy="781875"/>
          </a:xfrm>
        </p:grpSpPr>
        <p:sp>
          <p:nvSpPr>
            <p:cNvPr id="342" name="Google Shape;342;p42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3" name="Google Shape;343;p42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4" name="Google Shape;344;p42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45" name="Google Shape;345;p42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46" name="Google Shape;346;p42"/>
          <p:cNvSpPr txBox="1"/>
          <p:nvPr/>
        </p:nvSpPr>
        <p:spPr bwMode="auto">
          <a:xfrm>
            <a:off x="319074" y="294016"/>
            <a:ext cx="8566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r>
              <a:rPr lang="en-US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Спасибо за внимание!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38100" marR="0" lvl="0" indent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/>
            </a:pPr>
            <a:endParaRPr sz="15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47674" y="390277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Спасибо за внимание!</a:t>
            </a:r>
          </a:p>
          <a:p>
            <a:r>
              <a:rPr lang="ru-RU" dirty="0"/>
              <a:t>Новиков Виталий Сергеевич </a:t>
            </a:r>
            <a:endParaRPr lang="ru-RU" dirty="0" smtClean="0"/>
          </a:p>
          <a:p>
            <a:r>
              <a:rPr lang="ru-RU" dirty="0" err="1" smtClean="0"/>
              <a:t>GitHub</a:t>
            </a:r>
            <a:r>
              <a:rPr lang="ru-RU" dirty="0"/>
              <a:t>: github.com/vit81g</a:t>
            </a:r>
            <a:endParaRPr lang="ru-RU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5" name="Google Shape;125;p27"/>
          <p:cNvGrpSpPr/>
          <p:nvPr/>
        </p:nvGrpSpPr>
        <p:grpSpPr bwMode="auto">
          <a:xfrm>
            <a:off x="8549243" y="4536459"/>
            <a:ext cx="258577" cy="265368"/>
            <a:chOff x="238125" y="2432825"/>
            <a:chExt cx="779549" cy="781875"/>
          </a:xfrm>
        </p:grpSpPr>
        <p:sp>
          <p:nvSpPr>
            <p:cNvPr id="126" name="Google Shape;126;p27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7" name="Google Shape;127;p27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8" name="Google Shape;128;p27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9" name="Google Shape;129;p27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30" name="Google Shape;130;p27"/>
          <p:cNvSpPr txBox="1"/>
          <p:nvPr/>
        </p:nvSpPr>
        <p:spPr bwMode="auto">
          <a:xfrm>
            <a:off x="319074" y="294016"/>
            <a:ext cx="8566500" cy="588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r>
              <a:rPr lang="en-US" sz="48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Вводная</a:t>
            </a:r>
            <a:r>
              <a:rPr lang="en-US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US" sz="4800" b="1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информация</a:t>
            </a:r>
            <a:endParaRPr sz="48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34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ru-RU" sz="1800" dirty="0" err="1"/>
              <a:t>Хакатон</a:t>
            </a:r>
            <a:r>
              <a:rPr lang="ru-RU" sz="1800" dirty="0"/>
              <a:t> по обнаружению </a:t>
            </a:r>
            <a:r>
              <a:rPr lang="ru-RU" sz="1800" dirty="0" err="1" smtClean="0"/>
              <a:t>фишинга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/>
              <a:t>Цель: разработать модель </a:t>
            </a:r>
            <a:r>
              <a:rPr lang="en-US" sz="1800" dirty="0"/>
              <a:t>ML </a:t>
            </a:r>
            <a:r>
              <a:rPr lang="ru-RU" sz="1800" dirty="0"/>
              <a:t>для классификации </a:t>
            </a:r>
            <a:r>
              <a:rPr lang="en-US" sz="1800" dirty="0"/>
              <a:t>URL </a:t>
            </a:r>
            <a:r>
              <a:rPr lang="ru-RU" sz="1800" dirty="0"/>
              <a:t>на </a:t>
            </a:r>
            <a:r>
              <a:rPr lang="ru-RU" sz="1800" dirty="0" err="1"/>
              <a:t>фишинговые</a:t>
            </a:r>
            <a:r>
              <a:rPr lang="ru-RU" sz="1800" dirty="0"/>
              <a:t> (1) и легитимные (0</a:t>
            </a:r>
            <a:r>
              <a:rPr lang="ru-RU" sz="1800" dirty="0" smtClean="0"/>
              <a:t>)</a:t>
            </a:r>
          </a:p>
          <a:p>
            <a:endParaRPr lang="ru-RU" sz="1800" dirty="0"/>
          </a:p>
          <a:p>
            <a:r>
              <a:rPr lang="ru-RU" sz="1800" dirty="0"/>
              <a:t>Дополнительно: использование </a:t>
            </a:r>
            <a:r>
              <a:rPr lang="en-US" sz="1800" dirty="0"/>
              <a:t>NLP </a:t>
            </a:r>
            <a:r>
              <a:rPr lang="ru-RU" sz="1800" dirty="0"/>
              <a:t>для анализа </a:t>
            </a:r>
            <a:r>
              <a:rPr lang="en-US" sz="1800" dirty="0"/>
              <a:t>URL </a:t>
            </a:r>
            <a:r>
              <a:rPr lang="ru-RU" sz="1800" dirty="0"/>
              <a:t>и </a:t>
            </a:r>
            <a:r>
              <a:rPr lang="en-US" sz="1800" dirty="0"/>
              <a:t>HTML-</a:t>
            </a:r>
            <a:r>
              <a:rPr lang="ru-RU" sz="1800" dirty="0" smtClean="0"/>
              <a:t>контента</a:t>
            </a:r>
          </a:p>
          <a:p>
            <a:endParaRPr lang="ru-RU" sz="1800" dirty="0"/>
          </a:p>
          <a:p>
            <a:r>
              <a:rPr lang="ru-RU" sz="1800" dirty="0"/>
              <a:t>Формат данных</a:t>
            </a:r>
            <a:r>
              <a:rPr lang="ru-RU" sz="1800" dirty="0" smtClean="0"/>
              <a:t>:</a:t>
            </a:r>
          </a:p>
          <a:p>
            <a:r>
              <a:rPr lang="ru-RU" sz="1800" dirty="0" smtClean="0"/>
              <a:t>• </a:t>
            </a:r>
            <a:r>
              <a:rPr lang="en-US" sz="1800" dirty="0"/>
              <a:t>train.csv — 64 000+ URL + </a:t>
            </a:r>
            <a:r>
              <a:rPr lang="ru-RU" sz="1800" dirty="0"/>
              <a:t>метка </a:t>
            </a:r>
            <a:endParaRPr lang="ru-RU" sz="1800" dirty="0" smtClean="0"/>
          </a:p>
          <a:p>
            <a:r>
              <a:rPr lang="ru-RU" sz="1800" dirty="0" smtClean="0"/>
              <a:t>• </a:t>
            </a:r>
            <a:r>
              <a:rPr lang="en-US" sz="1800" dirty="0"/>
              <a:t>test.csv — 16 000 URL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en-US" sz="1800" dirty="0"/>
              <a:t>train_with_content.csv / test_with_content.csv — URL + HTML</a:t>
            </a:r>
          </a:p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48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4800" b="1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38100" marR="0" lvl="0" indent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/>
            </a:pP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131" name="Google Shape;131;p27"/>
          <p:cNvSpPr txBox="1"/>
          <p:nvPr/>
        </p:nvSpPr>
        <p:spPr bwMode="auto">
          <a:xfrm>
            <a:off x="351627" y="4195000"/>
            <a:ext cx="4709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 bwMode="auto">
          <a:xfrm>
            <a:off x="358007" y="867750"/>
            <a:ext cx="84303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700" dirty="0" err="1">
                <a:solidFill>
                  <a:schemeClr val="dk1"/>
                </a:solidFill>
              </a:rPr>
              <a:t>Разработать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модель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машинного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обучения</a:t>
            </a:r>
            <a:r>
              <a:rPr lang="en-US" sz="1700" dirty="0">
                <a:solidFill>
                  <a:schemeClr val="dk1"/>
                </a:solidFill>
              </a:rPr>
              <a:t> (с </a:t>
            </a:r>
            <a:r>
              <a:rPr lang="en-US" sz="1700" dirty="0" err="1">
                <a:solidFill>
                  <a:schemeClr val="dk1"/>
                </a:solidFill>
              </a:rPr>
              <a:t>использованием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методов</a:t>
            </a:r>
            <a:r>
              <a:rPr lang="en-US" sz="1700" dirty="0">
                <a:solidFill>
                  <a:schemeClr val="dk1"/>
                </a:solidFill>
              </a:rPr>
              <a:t> NLP), </a:t>
            </a:r>
            <a:r>
              <a:rPr lang="en-US" sz="1700" dirty="0" err="1">
                <a:solidFill>
                  <a:schemeClr val="dk1"/>
                </a:solidFill>
              </a:rPr>
              <a:t>которая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сможет</a:t>
            </a:r>
            <a:r>
              <a:rPr lang="en-US" sz="1700" dirty="0">
                <a:solidFill>
                  <a:schemeClr val="dk1"/>
                </a:solidFill>
              </a:rPr>
              <a:t> с </a:t>
            </a:r>
            <a:r>
              <a:rPr lang="en-US" sz="1700" dirty="0" err="1">
                <a:solidFill>
                  <a:schemeClr val="dk1"/>
                </a:solidFill>
              </a:rPr>
              <a:t>высокой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долей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вероятности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распознавать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спам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700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dirty="0">
                <a:solidFill>
                  <a:schemeClr val="dk1"/>
                </a:solidFill>
              </a:rPr>
              <a:t>*</a:t>
            </a:r>
            <a:r>
              <a:rPr lang="en-US" sz="1700" dirty="0" err="1">
                <a:solidFill>
                  <a:schemeClr val="dk1"/>
                </a:solidFill>
              </a:rPr>
              <a:t>Разработать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дополнительную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модель</a:t>
            </a:r>
            <a:r>
              <a:rPr lang="en-US" sz="1700" dirty="0">
                <a:solidFill>
                  <a:schemeClr val="dk1"/>
                </a:solidFill>
              </a:rPr>
              <a:t>, </a:t>
            </a:r>
            <a:r>
              <a:rPr lang="en-US" sz="1700" dirty="0" err="1">
                <a:solidFill>
                  <a:schemeClr val="dk1"/>
                </a:solidFill>
              </a:rPr>
              <a:t>которая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сможет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определять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категорию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текста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письма</a:t>
            </a:r>
            <a:r>
              <a:rPr lang="en-US" sz="1700" dirty="0">
                <a:solidFill>
                  <a:schemeClr val="dk1"/>
                </a:solidFill>
              </a:rPr>
              <a:t> в </a:t>
            </a:r>
            <a:r>
              <a:rPr lang="en-US" sz="1700" dirty="0" err="1">
                <a:solidFill>
                  <a:schemeClr val="dk1"/>
                </a:solidFill>
              </a:rPr>
              <a:t>формате</a:t>
            </a:r>
            <a:r>
              <a:rPr lang="en-US" sz="1700" dirty="0">
                <a:solidFill>
                  <a:schemeClr val="dk1"/>
                </a:solidFill>
              </a:rPr>
              <a:t>: </a:t>
            </a:r>
            <a:r>
              <a:rPr lang="en-US" sz="1700" dirty="0" err="1">
                <a:solidFill>
                  <a:schemeClr val="dk1"/>
                </a:solidFill>
              </a:rPr>
              <a:t>реклама</a:t>
            </a:r>
            <a:r>
              <a:rPr lang="en-US" sz="1700" dirty="0">
                <a:solidFill>
                  <a:schemeClr val="dk1"/>
                </a:solidFill>
              </a:rPr>
              <a:t>, </a:t>
            </a:r>
            <a:r>
              <a:rPr lang="en-US" sz="1700" dirty="0" err="1">
                <a:solidFill>
                  <a:schemeClr val="dk1"/>
                </a:solidFill>
              </a:rPr>
              <a:t>предложение</a:t>
            </a:r>
            <a:r>
              <a:rPr lang="en-US" sz="1700" dirty="0">
                <a:solidFill>
                  <a:schemeClr val="dk1"/>
                </a:solidFill>
              </a:rPr>
              <a:t> </a:t>
            </a:r>
            <a:r>
              <a:rPr lang="en-US" sz="1700" dirty="0" err="1">
                <a:solidFill>
                  <a:schemeClr val="dk1"/>
                </a:solidFill>
              </a:rPr>
              <a:t>работы</a:t>
            </a:r>
            <a:r>
              <a:rPr lang="en-US" sz="1700" dirty="0">
                <a:solidFill>
                  <a:schemeClr val="dk1"/>
                </a:solidFill>
              </a:rPr>
              <a:t>, </a:t>
            </a:r>
            <a:r>
              <a:rPr lang="en-US" sz="1700" dirty="0" err="1">
                <a:solidFill>
                  <a:schemeClr val="dk1"/>
                </a:solidFill>
              </a:rPr>
              <a:t>знакомства</a:t>
            </a:r>
            <a:r>
              <a:rPr lang="en-US" sz="1700" dirty="0">
                <a:solidFill>
                  <a:schemeClr val="dk1"/>
                </a:solidFill>
              </a:rPr>
              <a:t> и </a:t>
            </a:r>
            <a:r>
              <a:rPr lang="en-US" sz="1700" dirty="0" err="1">
                <a:solidFill>
                  <a:schemeClr val="dk1"/>
                </a:solidFill>
              </a:rPr>
              <a:t>т.д</a:t>
            </a:r>
            <a:r>
              <a:rPr lang="en-US" sz="1700" dirty="0">
                <a:solidFill>
                  <a:schemeClr val="dk1"/>
                </a:solidFill>
              </a:rPr>
              <a:t>. 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700" dirty="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138" name="Google Shape;138;p28"/>
          <p:cNvSpPr/>
          <p:nvPr/>
        </p:nvSpPr>
        <p:spPr bwMode="auto">
          <a:xfrm>
            <a:off x="348405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Задание (</a:t>
            </a:r>
            <a:r>
              <a:rPr lang="en-US" sz="1900" b="1">
                <a:solidFill>
                  <a:schemeClr val="dk1"/>
                </a:solidFill>
              </a:rPr>
              <a:t>выполняется в команде)</a:t>
            </a:r>
            <a:endParaRPr sz="16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 bwMode="auto">
          <a:xfrm>
            <a:off x="358007" y="867750"/>
            <a:ext cx="84303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800" dirty="0"/>
              <a:t>Участник: Новиков Виталий Сергеевич </a:t>
            </a:r>
            <a:endParaRPr lang="ru-RU" sz="1800" dirty="0" smtClean="0"/>
          </a:p>
          <a:p>
            <a:endParaRPr lang="ru-RU" sz="1800" dirty="0" smtClean="0"/>
          </a:p>
          <a:p>
            <a:r>
              <a:rPr lang="ru-RU" sz="1800" dirty="0" smtClean="0"/>
              <a:t>Роль</a:t>
            </a:r>
            <a:r>
              <a:rPr lang="ru-RU" sz="1800" dirty="0"/>
              <a:t>: </a:t>
            </a:r>
            <a:r>
              <a:rPr lang="en-US" sz="1800" dirty="0"/>
              <a:t>ML-</a:t>
            </a:r>
            <a:r>
              <a:rPr lang="ru-RU" sz="1800" dirty="0"/>
              <a:t>инженер, </a:t>
            </a:r>
            <a:r>
              <a:rPr lang="en-US" sz="1800" dirty="0"/>
              <a:t>Data Scientist, Data Engineer (</a:t>
            </a:r>
            <a:r>
              <a:rPr lang="ru-RU" sz="1800" dirty="0"/>
              <a:t>полный цикл)</a:t>
            </a:r>
          </a:p>
          <a:p>
            <a:endParaRPr lang="ru-RU" sz="1800" dirty="0" smtClean="0"/>
          </a:p>
          <a:p>
            <a:r>
              <a:rPr lang="ru-RU" sz="1800" dirty="0" smtClean="0"/>
              <a:t>Описание </a:t>
            </a:r>
            <a:r>
              <a:rPr lang="ru-RU" sz="1800" dirty="0"/>
              <a:t>работы: </a:t>
            </a:r>
            <a:endParaRPr lang="ru-RU" sz="1800" dirty="0" smtClean="0"/>
          </a:p>
          <a:p>
            <a:r>
              <a:rPr lang="ru-RU" sz="1800" dirty="0" smtClean="0"/>
              <a:t>• сбор </a:t>
            </a:r>
            <a:r>
              <a:rPr lang="ru-RU" sz="1800" dirty="0"/>
              <a:t>и анализ данных (</a:t>
            </a:r>
            <a:r>
              <a:rPr lang="en-US" sz="1800" dirty="0"/>
              <a:t>train/test + </a:t>
            </a:r>
            <a:r>
              <a:rPr lang="en-US" sz="1800" dirty="0" err="1"/>
              <a:t>with_content</a:t>
            </a:r>
            <a:r>
              <a:rPr lang="en-US" sz="1800" dirty="0"/>
              <a:t>)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ru-RU" sz="1800" dirty="0" smtClean="0"/>
              <a:t>извлечение </a:t>
            </a:r>
            <a:r>
              <a:rPr lang="ru-RU" sz="1800" dirty="0"/>
              <a:t>признаков: </a:t>
            </a:r>
            <a:r>
              <a:rPr lang="en-US" sz="1800" dirty="0"/>
              <a:t>TF-IDF (URL + HTML), </a:t>
            </a:r>
            <a:r>
              <a:rPr lang="ru-RU" sz="1800" dirty="0"/>
              <a:t>ручные признаки </a:t>
            </a:r>
            <a:endParaRPr lang="ru-RU" sz="1800" dirty="0" smtClean="0"/>
          </a:p>
          <a:p>
            <a:r>
              <a:rPr lang="ru-RU" sz="1800" dirty="0" smtClean="0"/>
              <a:t>• обучение</a:t>
            </a:r>
            <a:r>
              <a:rPr lang="ru-RU" sz="1800" dirty="0"/>
              <a:t>: </a:t>
            </a:r>
            <a:r>
              <a:rPr lang="en-US" sz="1800" dirty="0"/>
              <a:t>Random Forest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ru-RU" sz="1800" dirty="0" smtClean="0"/>
              <a:t>кросс-</a:t>
            </a:r>
            <a:r>
              <a:rPr lang="ru-RU" sz="1800" dirty="0" err="1" smtClean="0"/>
              <a:t>валидация</a:t>
            </a:r>
            <a:r>
              <a:rPr lang="ru-RU" sz="1800" dirty="0"/>
              <a:t>: </a:t>
            </a:r>
            <a:r>
              <a:rPr lang="en-US" sz="1800" dirty="0"/>
              <a:t>Accuracy = 93.65% (STD = 0.26%) </a:t>
            </a:r>
            <a:endParaRPr lang="ru-RU" sz="1800" dirty="0" smtClean="0"/>
          </a:p>
          <a:p>
            <a:r>
              <a:rPr lang="en-US" sz="1800" dirty="0" smtClean="0"/>
              <a:t>• </a:t>
            </a:r>
            <a:r>
              <a:rPr lang="ru-RU" sz="1800" dirty="0" err="1" smtClean="0"/>
              <a:t>валидация</a:t>
            </a:r>
            <a:r>
              <a:rPr lang="ru-RU" sz="1800" dirty="0"/>
              <a:t>: </a:t>
            </a:r>
            <a:r>
              <a:rPr lang="en-US" sz="1800" dirty="0"/>
              <a:t>Accuracy = 93.85% </a:t>
            </a:r>
            <a:endParaRPr lang="ru-RU" sz="1800" dirty="0" smtClean="0"/>
          </a:p>
          <a:p>
            <a:endParaRPr sz="17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</a:endParaRPr>
          </a:p>
          <a:p>
            <a:pPr marL="0" lvl="0" indent="0" algn="l">
              <a:spcBef>
                <a:spcPts val="1100"/>
              </a:spcBef>
              <a:spcAft>
                <a:spcPts val="0"/>
              </a:spcAft>
              <a:buNone/>
              <a:defRPr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</a:endParaRPr>
          </a:p>
        </p:txBody>
      </p:sp>
      <p:sp>
        <p:nvSpPr>
          <p:cNvPr id="145" name="Google Shape;145;p29"/>
          <p:cNvSpPr/>
          <p:nvPr/>
        </p:nvSpPr>
        <p:spPr bwMode="auto">
          <a:xfrm>
            <a:off x="424605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Роли участников команды*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/>
          <p:nvPr/>
        </p:nvSpPr>
        <p:spPr bwMode="auto">
          <a:xfrm>
            <a:off x="342955" y="257292"/>
            <a:ext cx="8523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latin typeface="Proxima Nova"/>
                <a:ea typeface="Proxima Nova"/>
                <a:cs typeface="Proxima Nova"/>
              </a:rPr>
              <a:t>Роли участников команды </a:t>
            </a:r>
            <a:r>
              <a:rPr lang="en-US" sz="2000" b="1">
                <a:latin typeface="Proxima Nova"/>
                <a:ea typeface="Proxima Nova"/>
                <a:cs typeface="Proxima Nova"/>
              </a:rPr>
              <a:t>(продолжение)</a:t>
            </a:r>
            <a:endParaRPr sz="2000" b="1" i="0" u="none" strike="noStrike" cap="none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151" name="Google Shape;151;p30"/>
          <p:cNvSpPr txBox="1"/>
          <p:nvPr/>
        </p:nvSpPr>
        <p:spPr bwMode="auto">
          <a:xfrm>
            <a:off x="340725" y="867900"/>
            <a:ext cx="77523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  <a:defRPr/>
            </a:pPr>
            <a:r>
              <a:rPr lang="en-US" sz="170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Опишите работу/укажите роль, которую выполняет каждый из участников команды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graphicFrame>
        <p:nvGraphicFramePr>
          <p:cNvPr id="152" name="Google Shape;152;p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169056"/>
              </p:ext>
            </p:extLst>
          </p:nvPr>
        </p:nvGraphicFramePr>
        <p:xfrm>
          <a:off x="678650" y="1819595"/>
          <a:ext cx="7488250" cy="2329505"/>
        </p:xfrm>
        <a:graphic>
          <a:graphicData uri="http://schemas.openxmlformats.org/drawingml/2006/table">
            <a:tbl>
              <a:tblPr>
                <a:tableStyleId>{99CE2E37-16BC-4408-9B30-6D05F93488BB}</a:tableStyleId>
              </a:tblPr>
              <a:tblGrid>
                <a:gridCol w="374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8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/>
                        <a:t>Фамилия Имя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/>
                        <a:t>Описание работы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dirty="0" smtClean="0"/>
                        <a:t>Новиков Виталий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effectLst/>
                        </a:rPr>
                        <a:t>Полный </a:t>
                      </a:r>
                      <a:r>
                        <a:rPr lang="ru-RU" dirty="0" smtClean="0">
                          <a:effectLst/>
                        </a:rPr>
                        <a:t>цикл, </a:t>
                      </a:r>
                      <a:r>
                        <a:rPr lang="ru-RU" dirty="0" smtClean="0">
                          <a:effectLst/>
                        </a:rPr>
                        <a:t>от предобработки до </a:t>
                      </a:r>
                      <a:r>
                        <a:rPr lang="ru-RU" dirty="0" err="1" smtClean="0">
                          <a:effectLst/>
                        </a:rPr>
                        <a:t>сабмита</a:t>
                      </a:r>
                      <a:r>
                        <a:rPr lang="ru-RU" dirty="0" smtClean="0">
                          <a:effectLst/>
                        </a:rPr>
                        <a:t>. Топ-10 лидеров</a:t>
                      </a:r>
                      <a:endParaRPr lang="ru-RU" dirty="0">
                        <a:effectLst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5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5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 bwMode="auto">
          <a:xfrm>
            <a:off x="358007" y="867750"/>
            <a:ext cx="84303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6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  <a:defRPr/>
            </a:pPr>
            <a:r>
              <a:rPr lang="en-US" sz="170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Все полученные вами данные должны быть внесены в соответствующие слайды презентации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  <a:defRPr/>
            </a:pPr>
            <a:r>
              <a:rPr lang="en-US" sz="170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Ознакомьтесь с Примечаниями. Выполнение каждого пункта Примечания обязательно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  <a:defRPr/>
            </a:pPr>
            <a:r>
              <a:rPr lang="en-US" sz="170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Описание выполнения задания необходимо давать на слайде, предварительно удалив Примечание. При необходимости слайды можно добавлять 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  <a:defRPr/>
            </a:pPr>
            <a:r>
              <a:rPr lang="en-US" sz="170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Ответы на дополнительные вопросы оцениваются отдельно 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AutoNum type="arabicPeriod"/>
              <a:defRPr/>
            </a:pPr>
            <a:r>
              <a:rPr lang="en-US" sz="170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Презентация является обязательным условием для участия в экзамене — защите вашей работы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457200" lvl="0" indent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159" name="Google Shape;159;p31"/>
          <p:cNvSpPr/>
          <p:nvPr/>
        </p:nvSpPr>
        <p:spPr bwMode="auto">
          <a:xfrm>
            <a:off x="348405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Регламент выполнения задания</a:t>
            </a:r>
            <a:endParaRPr sz="1600" b="1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4" name="Google Shape;164;p32"/>
          <p:cNvGrpSpPr/>
          <p:nvPr/>
        </p:nvGrpSpPr>
        <p:grpSpPr bwMode="auto">
          <a:xfrm>
            <a:off x="8549243" y="4536459"/>
            <a:ext cx="258577" cy="265368"/>
            <a:chOff x="238125" y="2432825"/>
            <a:chExt cx="779549" cy="781875"/>
          </a:xfrm>
        </p:grpSpPr>
        <p:sp>
          <p:nvSpPr>
            <p:cNvPr id="165" name="Google Shape;165;p32"/>
            <p:cNvSpPr/>
            <p:nvPr/>
          </p:nvSpPr>
          <p:spPr bwMode="auto"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 bwMode="auto"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 bwMode="auto"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 bwMode="auto"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defRPr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69" name="Google Shape;169;p32"/>
          <p:cNvSpPr txBox="1"/>
          <p:nvPr/>
        </p:nvSpPr>
        <p:spPr bwMode="auto">
          <a:xfrm>
            <a:off x="319074" y="294016"/>
            <a:ext cx="8566500" cy="3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r>
              <a:rPr lang="en-US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Описание разработки модели ML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3400" b="1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r>
              <a:rPr lang="en-US" sz="4800" b="1">
                <a:solidFill>
                  <a:schemeClr val="lt1"/>
                </a:solidFill>
                <a:latin typeface="Proxima Nova"/>
                <a:ea typeface="Proxima Nova"/>
                <a:cs typeface="Proxima Nova"/>
              </a:rPr>
              <a:t>  </a:t>
            </a: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pPr>
            <a:endParaRPr sz="4800" b="1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38100" marR="0" lvl="0" indent="0" algn="l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/>
            </a:pPr>
            <a:endParaRPr sz="1700" b="1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pPr>
            <a:endParaRPr sz="15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170" name="Google Shape;170;p32"/>
          <p:cNvSpPr txBox="1"/>
          <p:nvPr/>
        </p:nvSpPr>
        <p:spPr bwMode="auto">
          <a:xfrm>
            <a:off x="351627" y="4195000"/>
            <a:ext cx="4709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 bwMode="auto">
          <a:xfrm>
            <a:off x="343376" y="768400"/>
            <a:ext cx="8158800" cy="3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sz="1800" dirty="0"/>
              <a:t>Бизнес-задача: защита от кражи данных через </a:t>
            </a:r>
            <a:r>
              <a:rPr lang="ru-RU" sz="1800" dirty="0" err="1" smtClean="0"/>
              <a:t>фишинг</a:t>
            </a:r>
            <a:endParaRPr lang="ru-RU" sz="1800" dirty="0" smtClean="0"/>
          </a:p>
          <a:p>
            <a:endParaRPr lang="ru-RU" sz="1800" dirty="0"/>
          </a:p>
          <a:p>
            <a:r>
              <a:rPr lang="ru-RU" sz="1800" dirty="0"/>
              <a:t>ML-задача: бинарная классификация </a:t>
            </a:r>
            <a:r>
              <a:rPr lang="ru-RU" sz="1800" dirty="0" smtClean="0"/>
              <a:t>URL</a:t>
            </a:r>
          </a:p>
          <a:p>
            <a:endParaRPr lang="ru-RU" sz="1800" dirty="0"/>
          </a:p>
          <a:p>
            <a:r>
              <a:rPr lang="ru-RU" sz="1800" dirty="0"/>
              <a:t>Вход: URL + HTML (опционально</a:t>
            </a:r>
            <a:r>
              <a:rPr lang="ru-RU" sz="1800" dirty="0" smtClean="0"/>
              <a:t>)</a:t>
            </a:r>
          </a:p>
          <a:p>
            <a:endParaRPr lang="ru-RU" sz="1800" dirty="0"/>
          </a:p>
          <a:p>
            <a:r>
              <a:rPr lang="ru-RU" sz="1800" dirty="0"/>
              <a:t>Скорость: &lt;1 сек на 16 000 </a:t>
            </a:r>
            <a:r>
              <a:rPr lang="ru-RU" sz="1800" dirty="0" smtClean="0"/>
              <a:t>URL</a:t>
            </a:r>
          </a:p>
          <a:p>
            <a:endParaRPr lang="ru-RU" sz="1800" dirty="0"/>
          </a:p>
          <a:p>
            <a:r>
              <a:rPr lang="ru-RU" sz="1800" dirty="0"/>
              <a:t>Метрики: </a:t>
            </a:r>
            <a:endParaRPr lang="ru-RU" sz="1800" dirty="0" smtClean="0"/>
          </a:p>
          <a:p>
            <a:r>
              <a:rPr lang="ru-RU" sz="1800" dirty="0" smtClean="0"/>
              <a:t>• </a:t>
            </a:r>
            <a:r>
              <a:rPr lang="ru-RU" sz="1800" dirty="0" err="1"/>
              <a:t>Accuracy</a:t>
            </a:r>
            <a:r>
              <a:rPr lang="ru-RU" sz="1800" dirty="0"/>
              <a:t> (основная) </a:t>
            </a:r>
            <a:endParaRPr lang="ru-RU" sz="1800" dirty="0" smtClean="0"/>
          </a:p>
          <a:p>
            <a:r>
              <a:rPr lang="ru-RU" sz="1800" dirty="0" smtClean="0"/>
              <a:t>• </a:t>
            </a:r>
            <a:r>
              <a:rPr lang="ru-RU" sz="1800" dirty="0"/>
              <a:t>F1-score: 0.938 (на </a:t>
            </a:r>
            <a:r>
              <a:rPr lang="ru-RU" sz="1800" dirty="0" err="1"/>
              <a:t>валидации</a:t>
            </a:r>
            <a:r>
              <a:rPr lang="ru-RU" sz="1800" dirty="0"/>
              <a:t>)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pPr>
            <a:endParaRPr sz="1700" dirty="0">
              <a:latin typeface="Proxima Nova"/>
              <a:ea typeface="Proxima Nova"/>
              <a:cs typeface="Proxima Nova"/>
            </a:endParaRPr>
          </a:p>
        </p:txBody>
      </p:sp>
      <p:grpSp>
        <p:nvGrpSpPr>
          <p:cNvPr id="177" name="Google Shape;177;p33"/>
          <p:cNvGrpSpPr/>
          <p:nvPr/>
        </p:nvGrpSpPr>
        <p:grpSpPr bwMode="auto">
          <a:xfrm>
            <a:off x="7151512" y="3090058"/>
            <a:ext cx="1257925" cy="1042640"/>
            <a:chOff x="3909" y="472"/>
            <a:chExt cx="1208" cy="1002"/>
          </a:xfrm>
        </p:grpSpPr>
        <p:sp>
          <p:nvSpPr>
            <p:cNvPr id="178" name="Google Shape;178;p33"/>
            <p:cNvSpPr/>
            <p:nvPr/>
          </p:nvSpPr>
          <p:spPr bwMode="auto">
            <a:xfrm>
              <a:off x="3917" y="473"/>
              <a:ext cx="1200" cy="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9" name="Google Shape;179;p33"/>
            <p:cNvSpPr/>
            <p:nvPr/>
          </p:nvSpPr>
          <p:spPr bwMode="auto">
            <a:xfrm>
              <a:off x="3916" y="770"/>
              <a:ext cx="591" cy="704"/>
            </a:xfrm>
            <a:custGeom>
              <a:avLst/>
              <a:gdLst/>
              <a:ahLst/>
              <a:cxnLst/>
              <a:rect l="l" t="t" r="r" b="b"/>
              <a:pathLst>
                <a:path w="545" h="650" extrusionOk="0">
                  <a:moveTo>
                    <a:pt x="172" y="10"/>
                  </a:moveTo>
                  <a:cubicBezTo>
                    <a:pt x="173" y="10"/>
                    <a:pt x="181" y="9"/>
                    <a:pt x="177" y="9"/>
                  </a:cubicBezTo>
                  <a:cubicBezTo>
                    <a:pt x="228" y="0"/>
                    <a:pt x="272" y="18"/>
                    <a:pt x="323" y="55"/>
                  </a:cubicBezTo>
                  <a:cubicBezTo>
                    <a:pt x="375" y="94"/>
                    <a:pt x="423" y="154"/>
                    <a:pt x="462" y="224"/>
                  </a:cubicBezTo>
                  <a:cubicBezTo>
                    <a:pt x="499" y="291"/>
                    <a:pt x="526" y="359"/>
                    <a:pt x="536" y="420"/>
                  </a:cubicBezTo>
                  <a:cubicBezTo>
                    <a:pt x="545" y="480"/>
                    <a:pt x="536" y="532"/>
                    <a:pt x="502" y="571"/>
                  </a:cubicBezTo>
                  <a:cubicBezTo>
                    <a:pt x="499" y="574"/>
                    <a:pt x="494" y="578"/>
                    <a:pt x="487" y="583"/>
                  </a:cubicBezTo>
                  <a:cubicBezTo>
                    <a:pt x="480" y="587"/>
                    <a:pt x="471" y="592"/>
                    <a:pt x="463" y="597"/>
                  </a:cubicBezTo>
                  <a:cubicBezTo>
                    <a:pt x="454" y="601"/>
                    <a:pt x="445" y="606"/>
                    <a:pt x="437" y="610"/>
                  </a:cubicBezTo>
                  <a:cubicBezTo>
                    <a:pt x="436" y="611"/>
                    <a:pt x="436" y="611"/>
                    <a:pt x="436" y="611"/>
                  </a:cubicBezTo>
                  <a:cubicBezTo>
                    <a:pt x="429" y="614"/>
                    <a:pt x="423" y="617"/>
                    <a:pt x="418" y="620"/>
                  </a:cubicBezTo>
                  <a:cubicBezTo>
                    <a:pt x="364" y="650"/>
                    <a:pt x="297" y="646"/>
                    <a:pt x="232" y="615"/>
                  </a:cubicBezTo>
                  <a:cubicBezTo>
                    <a:pt x="167" y="583"/>
                    <a:pt x="104" y="524"/>
                    <a:pt x="61" y="445"/>
                  </a:cubicBezTo>
                  <a:cubicBezTo>
                    <a:pt x="17" y="366"/>
                    <a:pt x="0" y="281"/>
                    <a:pt x="8" y="210"/>
                  </a:cubicBezTo>
                  <a:cubicBezTo>
                    <a:pt x="16" y="138"/>
                    <a:pt x="49" y="79"/>
                    <a:pt x="104" y="49"/>
                  </a:cubicBezTo>
                  <a:cubicBezTo>
                    <a:pt x="128" y="36"/>
                    <a:pt x="146" y="25"/>
                    <a:pt x="157" y="18"/>
                  </a:cubicBezTo>
                  <a:cubicBezTo>
                    <a:pt x="162" y="15"/>
                    <a:pt x="170" y="12"/>
                    <a:pt x="17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0" name="Google Shape;180;p33"/>
            <p:cNvSpPr/>
            <p:nvPr/>
          </p:nvSpPr>
          <p:spPr bwMode="auto">
            <a:xfrm>
              <a:off x="3909" y="764"/>
              <a:ext cx="605" cy="705"/>
            </a:xfrm>
            <a:custGeom>
              <a:avLst/>
              <a:gdLst/>
              <a:ahLst/>
              <a:cxnLst/>
              <a:rect l="l" t="t" r="r" b="b"/>
              <a:pathLst>
                <a:path w="558" h="651" extrusionOk="0">
                  <a:moveTo>
                    <a:pt x="342" y="651"/>
                  </a:moveTo>
                  <a:cubicBezTo>
                    <a:pt x="307" y="651"/>
                    <a:pt x="271" y="643"/>
                    <a:pt x="235" y="625"/>
                  </a:cubicBezTo>
                  <a:cubicBezTo>
                    <a:pt x="166" y="592"/>
                    <a:pt x="104" y="530"/>
                    <a:pt x="61" y="453"/>
                  </a:cubicBezTo>
                  <a:cubicBezTo>
                    <a:pt x="19" y="375"/>
                    <a:pt x="0" y="290"/>
                    <a:pt x="8" y="214"/>
                  </a:cubicBezTo>
                  <a:cubicBezTo>
                    <a:pt x="17" y="138"/>
                    <a:pt x="52" y="79"/>
                    <a:pt x="107" y="49"/>
                  </a:cubicBezTo>
                  <a:cubicBezTo>
                    <a:pt x="132" y="35"/>
                    <a:pt x="149" y="25"/>
                    <a:pt x="160" y="18"/>
                  </a:cubicBezTo>
                  <a:cubicBezTo>
                    <a:pt x="162" y="17"/>
                    <a:pt x="165" y="15"/>
                    <a:pt x="168" y="14"/>
                  </a:cubicBezTo>
                  <a:cubicBezTo>
                    <a:pt x="170" y="13"/>
                    <a:pt x="173" y="11"/>
                    <a:pt x="174" y="10"/>
                  </a:cubicBezTo>
                  <a:cubicBezTo>
                    <a:pt x="176" y="9"/>
                    <a:pt x="180" y="8"/>
                    <a:pt x="184" y="8"/>
                  </a:cubicBezTo>
                  <a:cubicBezTo>
                    <a:pt x="231" y="0"/>
                    <a:pt x="277" y="14"/>
                    <a:pt x="332" y="55"/>
                  </a:cubicBezTo>
                  <a:cubicBezTo>
                    <a:pt x="384" y="94"/>
                    <a:pt x="433" y="153"/>
                    <a:pt x="473" y="226"/>
                  </a:cubicBezTo>
                  <a:cubicBezTo>
                    <a:pt x="514" y="300"/>
                    <a:pt x="539" y="366"/>
                    <a:pt x="548" y="424"/>
                  </a:cubicBezTo>
                  <a:cubicBezTo>
                    <a:pt x="558" y="490"/>
                    <a:pt x="546" y="542"/>
                    <a:pt x="513" y="580"/>
                  </a:cubicBezTo>
                  <a:cubicBezTo>
                    <a:pt x="510" y="583"/>
                    <a:pt x="504" y="588"/>
                    <a:pt x="496" y="593"/>
                  </a:cubicBezTo>
                  <a:cubicBezTo>
                    <a:pt x="490" y="597"/>
                    <a:pt x="482" y="601"/>
                    <a:pt x="472" y="607"/>
                  </a:cubicBezTo>
                  <a:cubicBezTo>
                    <a:pt x="463" y="612"/>
                    <a:pt x="454" y="616"/>
                    <a:pt x="446" y="620"/>
                  </a:cubicBezTo>
                  <a:cubicBezTo>
                    <a:pt x="444" y="621"/>
                    <a:pt x="444" y="621"/>
                    <a:pt x="444" y="621"/>
                  </a:cubicBezTo>
                  <a:cubicBezTo>
                    <a:pt x="437" y="625"/>
                    <a:pt x="431" y="628"/>
                    <a:pt x="427" y="630"/>
                  </a:cubicBezTo>
                  <a:cubicBezTo>
                    <a:pt x="401" y="644"/>
                    <a:pt x="372" y="651"/>
                    <a:pt x="342" y="651"/>
                  </a:cubicBezTo>
                  <a:close/>
                  <a:moveTo>
                    <a:pt x="181" y="20"/>
                  </a:moveTo>
                  <a:cubicBezTo>
                    <a:pt x="179" y="22"/>
                    <a:pt x="177" y="23"/>
                    <a:pt x="174" y="25"/>
                  </a:cubicBezTo>
                  <a:cubicBezTo>
                    <a:pt x="171" y="26"/>
                    <a:pt x="168" y="27"/>
                    <a:pt x="166" y="29"/>
                  </a:cubicBezTo>
                  <a:cubicBezTo>
                    <a:pt x="156" y="35"/>
                    <a:pt x="138" y="45"/>
                    <a:pt x="113" y="59"/>
                  </a:cubicBezTo>
                  <a:cubicBezTo>
                    <a:pt x="61" y="88"/>
                    <a:pt x="28" y="143"/>
                    <a:pt x="20" y="215"/>
                  </a:cubicBezTo>
                  <a:cubicBezTo>
                    <a:pt x="12" y="289"/>
                    <a:pt x="30" y="371"/>
                    <a:pt x="72" y="447"/>
                  </a:cubicBezTo>
                  <a:cubicBezTo>
                    <a:pt x="114" y="522"/>
                    <a:pt x="173" y="582"/>
                    <a:pt x="240" y="614"/>
                  </a:cubicBezTo>
                  <a:cubicBezTo>
                    <a:pt x="306" y="646"/>
                    <a:pt x="370" y="648"/>
                    <a:pt x="422" y="619"/>
                  </a:cubicBezTo>
                  <a:cubicBezTo>
                    <a:pt x="426" y="617"/>
                    <a:pt x="431" y="614"/>
                    <a:pt x="438" y="611"/>
                  </a:cubicBezTo>
                  <a:cubicBezTo>
                    <a:pt x="441" y="609"/>
                    <a:pt x="441" y="609"/>
                    <a:pt x="441" y="609"/>
                  </a:cubicBezTo>
                  <a:cubicBezTo>
                    <a:pt x="448" y="606"/>
                    <a:pt x="457" y="601"/>
                    <a:pt x="466" y="596"/>
                  </a:cubicBezTo>
                  <a:cubicBezTo>
                    <a:pt x="476" y="591"/>
                    <a:pt x="484" y="586"/>
                    <a:pt x="490" y="583"/>
                  </a:cubicBezTo>
                  <a:cubicBezTo>
                    <a:pt x="499" y="577"/>
                    <a:pt x="502" y="574"/>
                    <a:pt x="504" y="572"/>
                  </a:cubicBezTo>
                  <a:cubicBezTo>
                    <a:pt x="535" y="537"/>
                    <a:pt x="546" y="488"/>
                    <a:pt x="536" y="425"/>
                  </a:cubicBezTo>
                  <a:cubicBezTo>
                    <a:pt x="527" y="370"/>
                    <a:pt x="502" y="305"/>
                    <a:pt x="462" y="232"/>
                  </a:cubicBezTo>
                  <a:cubicBezTo>
                    <a:pt x="423" y="161"/>
                    <a:pt x="376" y="103"/>
                    <a:pt x="325" y="65"/>
                  </a:cubicBezTo>
                  <a:cubicBezTo>
                    <a:pt x="272" y="25"/>
                    <a:pt x="230" y="12"/>
                    <a:pt x="185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4" y="20"/>
                    <a:pt x="182" y="20"/>
                    <a:pt x="18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1" name="Google Shape;181;p33"/>
            <p:cNvSpPr/>
            <p:nvPr/>
          </p:nvSpPr>
          <p:spPr bwMode="auto">
            <a:xfrm>
              <a:off x="3992" y="746"/>
              <a:ext cx="566" cy="683"/>
            </a:xfrm>
            <a:custGeom>
              <a:avLst/>
              <a:gdLst/>
              <a:ahLst/>
              <a:cxnLst/>
              <a:rect l="l" t="t" r="r" b="b"/>
              <a:pathLst>
                <a:path w="522" h="631" extrusionOk="0">
                  <a:moveTo>
                    <a:pt x="462" y="205"/>
                  </a:moveTo>
                  <a:cubicBezTo>
                    <a:pt x="505" y="284"/>
                    <a:pt x="522" y="369"/>
                    <a:pt x="514" y="440"/>
                  </a:cubicBezTo>
                  <a:cubicBezTo>
                    <a:pt x="506" y="512"/>
                    <a:pt x="473" y="571"/>
                    <a:pt x="419" y="601"/>
                  </a:cubicBezTo>
                  <a:cubicBezTo>
                    <a:pt x="364" y="631"/>
                    <a:pt x="297" y="627"/>
                    <a:pt x="232" y="596"/>
                  </a:cubicBezTo>
                  <a:cubicBezTo>
                    <a:pt x="167" y="565"/>
                    <a:pt x="104" y="506"/>
                    <a:pt x="61" y="426"/>
                  </a:cubicBezTo>
                  <a:cubicBezTo>
                    <a:pt x="17" y="347"/>
                    <a:pt x="0" y="263"/>
                    <a:pt x="8" y="191"/>
                  </a:cubicBezTo>
                  <a:cubicBezTo>
                    <a:pt x="16" y="119"/>
                    <a:pt x="49" y="60"/>
                    <a:pt x="104" y="30"/>
                  </a:cubicBezTo>
                  <a:cubicBezTo>
                    <a:pt x="158" y="0"/>
                    <a:pt x="226" y="4"/>
                    <a:pt x="291" y="35"/>
                  </a:cubicBezTo>
                  <a:cubicBezTo>
                    <a:pt x="356" y="67"/>
                    <a:pt x="418" y="126"/>
                    <a:pt x="462" y="2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2" name="Google Shape;182;p33"/>
            <p:cNvSpPr/>
            <p:nvPr/>
          </p:nvSpPr>
          <p:spPr bwMode="auto">
            <a:xfrm>
              <a:off x="3985" y="740"/>
              <a:ext cx="580" cy="685"/>
            </a:xfrm>
            <a:custGeom>
              <a:avLst/>
              <a:gdLst/>
              <a:ahLst/>
              <a:cxnLst/>
              <a:rect l="l" t="t" r="r" b="b"/>
              <a:pathLst>
                <a:path w="535" h="633" extrusionOk="0">
                  <a:moveTo>
                    <a:pt x="342" y="633"/>
                  </a:moveTo>
                  <a:cubicBezTo>
                    <a:pt x="308" y="633"/>
                    <a:pt x="271" y="624"/>
                    <a:pt x="235" y="606"/>
                  </a:cubicBezTo>
                  <a:cubicBezTo>
                    <a:pt x="166" y="573"/>
                    <a:pt x="104" y="512"/>
                    <a:pt x="61" y="434"/>
                  </a:cubicBezTo>
                  <a:cubicBezTo>
                    <a:pt x="19" y="357"/>
                    <a:pt x="0" y="272"/>
                    <a:pt x="8" y="195"/>
                  </a:cubicBezTo>
                  <a:cubicBezTo>
                    <a:pt x="17" y="119"/>
                    <a:pt x="52" y="60"/>
                    <a:pt x="107" y="30"/>
                  </a:cubicBezTo>
                  <a:cubicBezTo>
                    <a:pt x="162" y="0"/>
                    <a:pt x="230" y="2"/>
                    <a:pt x="299" y="35"/>
                  </a:cubicBezTo>
                  <a:cubicBezTo>
                    <a:pt x="368" y="68"/>
                    <a:pt x="430" y="130"/>
                    <a:pt x="473" y="207"/>
                  </a:cubicBezTo>
                  <a:cubicBezTo>
                    <a:pt x="473" y="207"/>
                    <a:pt x="473" y="207"/>
                    <a:pt x="473" y="207"/>
                  </a:cubicBezTo>
                  <a:cubicBezTo>
                    <a:pt x="516" y="285"/>
                    <a:pt x="535" y="370"/>
                    <a:pt x="526" y="446"/>
                  </a:cubicBezTo>
                  <a:cubicBezTo>
                    <a:pt x="517" y="522"/>
                    <a:pt x="482" y="581"/>
                    <a:pt x="427" y="611"/>
                  </a:cubicBezTo>
                  <a:cubicBezTo>
                    <a:pt x="401" y="626"/>
                    <a:pt x="372" y="633"/>
                    <a:pt x="342" y="633"/>
                  </a:cubicBezTo>
                  <a:close/>
                  <a:moveTo>
                    <a:pt x="193" y="21"/>
                  </a:moveTo>
                  <a:cubicBezTo>
                    <a:pt x="164" y="21"/>
                    <a:pt x="137" y="27"/>
                    <a:pt x="113" y="41"/>
                  </a:cubicBezTo>
                  <a:cubicBezTo>
                    <a:pt x="61" y="69"/>
                    <a:pt x="28" y="124"/>
                    <a:pt x="20" y="197"/>
                  </a:cubicBezTo>
                  <a:cubicBezTo>
                    <a:pt x="12" y="271"/>
                    <a:pt x="30" y="353"/>
                    <a:pt x="72" y="428"/>
                  </a:cubicBezTo>
                  <a:cubicBezTo>
                    <a:pt x="114" y="504"/>
                    <a:pt x="173" y="563"/>
                    <a:pt x="240" y="596"/>
                  </a:cubicBezTo>
                  <a:cubicBezTo>
                    <a:pt x="306" y="627"/>
                    <a:pt x="370" y="629"/>
                    <a:pt x="422" y="601"/>
                  </a:cubicBezTo>
                  <a:cubicBezTo>
                    <a:pt x="473" y="572"/>
                    <a:pt x="506" y="517"/>
                    <a:pt x="514" y="445"/>
                  </a:cubicBezTo>
                  <a:cubicBezTo>
                    <a:pt x="522" y="371"/>
                    <a:pt x="504" y="289"/>
                    <a:pt x="462" y="213"/>
                  </a:cubicBezTo>
                  <a:cubicBezTo>
                    <a:pt x="421" y="138"/>
                    <a:pt x="361" y="78"/>
                    <a:pt x="294" y="46"/>
                  </a:cubicBezTo>
                  <a:cubicBezTo>
                    <a:pt x="259" y="29"/>
                    <a:pt x="225" y="21"/>
                    <a:pt x="193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3" name="Google Shape;183;p33"/>
            <p:cNvSpPr/>
            <p:nvPr/>
          </p:nvSpPr>
          <p:spPr bwMode="auto">
            <a:xfrm>
              <a:off x="4064" y="830"/>
              <a:ext cx="430" cy="519"/>
            </a:xfrm>
            <a:custGeom>
              <a:avLst/>
              <a:gdLst/>
              <a:ahLst/>
              <a:cxnLst/>
              <a:rect l="l" t="t" r="r" b="b"/>
              <a:pathLst>
                <a:path w="396" h="479" extrusionOk="0">
                  <a:moveTo>
                    <a:pt x="350" y="156"/>
                  </a:moveTo>
                  <a:cubicBezTo>
                    <a:pt x="383" y="216"/>
                    <a:pt x="396" y="280"/>
                    <a:pt x="390" y="335"/>
                  </a:cubicBezTo>
                  <a:cubicBezTo>
                    <a:pt x="384" y="389"/>
                    <a:pt x="359" y="434"/>
                    <a:pt x="318" y="457"/>
                  </a:cubicBezTo>
                  <a:cubicBezTo>
                    <a:pt x="276" y="479"/>
                    <a:pt x="225" y="477"/>
                    <a:pt x="176" y="453"/>
                  </a:cubicBezTo>
                  <a:cubicBezTo>
                    <a:pt x="127" y="429"/>
                    <a:pt x="79" y="384"/>
                    <a:pt x="46" y="323"/>
                  </a:cubicBezTo>
                  <a:cubicBezTo>
                    <a:pt x="12" y="263"/>
                    <a:pt x="0" y="199"/>
                    <a:pt x="6" y="144"/>
                  </a:cubicBezTo>
                  <a:cubicBezTo>
                    <a:pt x="12" y="90"/>
                    <a:pt x="37" y="45"/>
                    <a:pt x="78" y="22"/>
                  </a:cubicBezTo>
                  <a:cubicBezTo>
                    <a:pt x="119" y="0"/>
                    <a:pt x="170" y="2"/>
                    <a:pt x="220" y="26"/>
                  </a:cubicBezTo>
                  <a:cubicBezTo>
                    <a:pt x="269" y="50"/>
                    <a:pt x="317" y="95"/>
                    <a:pt x="350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4" name="Google Shape;184;p33"/>
            <p:cNvSpPr/>
            <p:nvPr/>
          </p:nvSpPr>
          <p:spPr bwMode="auto">
            <a:xfrm>
              <a:off x="4057" y="824"/>
              <a:ext cx="444" cy="524"/>
            </a:xfrm>
            <a:custGeom>
              <a:avLst/>
              <a:gdLst/>
              <a:ahLst/>
              <a:cxnLst/>
              <a:rect l="l" t="t" r="r" b="b"/>
              <a:pathLst>
                <a:path w="410" h="484" extrusionOk="0">
                  <a:moveTo>
                    <a:pt x="262" y="484"/>
                  </a:moveTo>
                  <a:cubicBezTo>
                    <a:pt x="236" y="484"/>
                    <a:pt x="208" y="478"/>
                    <a:pt x="180" y="464"/>
                  </a:cubicBezTo>
                  <a:cubicBezTo>
                    <a:pt x="127" y="439"/>
                    <a:pt x="80" y="392"/>
                    <a:pt x="47" y="332"/>
                  </a:cubicBezTo>
                  <a:cubicBezTo>
                    <a:pt x="15" y="273"/>
                    <a:pt x="0" y="208"/>
                    <a:pt x="7" y="150"/>
                  </a:cubicBezTo>
                  <a:cubicBezTo>
                    <a:pt x="13" y="91"/>
                    <a:pt x="40" y="46"/>
                    <a:pt x="82" y="23"/>
                  </a:cubicBezTo>
                  <a:cubicBezTo>
                    <a:pt x="124" y="0"/>
                    <a:pt x="177" y="1"/>
                    <a:pt x="230" y="27"/>
                  </a:cubicBezTo>
                  <a:cubicBezTo>
                    <a:pt x="282" y="52"/>
                    <a:pt x="330" y="99"/>
                    <a:pt x="362" y="159"/>
                  </a:cubicBezTo>
                  <a:cubicBezTo>
                    <a:pt x="395" y="218"/>
                    <a:pt x="410" y="283"/>
                    <a:pt x="403" y="341"/>
                  </a:cubicBezTo>
                  <a:cubicBezTo>
                    <a:pt x="396" y="400"/>
                    <a:pt x="370" y="445"/>
                    <a:pt x="328" y="468"/>
                  </a:cubicBezTo>
                  <a:cubicBezTo>
                    <a:pt x="308" y="479"/>
                    <a:pt x="285" y="484"/>
                    <a:pt x="262" y="484"/>
                  </a:cubicBezTo>
                  <a:close/>
                  <a:moveTo>
                    <a:pt x="148" y="19"/>
                  </a:moveTo>
                  <a:cubicBezTo>
                    <a:pt x="126" y="19"/>
                    <a:pt x="106" y="24"/>
                    <a:pt x="88" y="34"/>
                  </a:cubicBezTo>
                  <a:cubicBezTo>
                    <a:pt x="50" y="55"/>
                    <a:pt x="25" y="97"/>
                    <a:pt x="19" y="151"/>
                  </a:cubicBezTo>
                  <a:cubicBezTo>
                    <a:pt x="13" y="207"/>
                    <a:pt x="26" y="269"/>
                    <a:pt x="58" y="327"/>
                  </a:cubicBezTo>
                  <a:cubicBezTo>
                    <a:pt x="90" y="384"/>
                    <a:pt x="135" y="429"/>
                    <a:pt x="186" y="453"/>
                  </a:cubicBezTo>
                  <a:cubicBezTo>
                    <a:pt x="235" y="477"/>
                    <a:pt x="283" y="479"/>
                    <a:pt x="322" y="457"/>
                  </a:cubicBezTo>
                  <a:cubicBezTo>
                    <a:pt x="360" y="436"/>
                    <a:pt x="385" y="394"/>
                    <a:pt x="391" y="340"/>
                  </a:cubicBezTo>
                  <a:cubicBezTo>
                    <a:pt x="397" y="284"/>
                    <a:pt x="383" y="222"/>
                    <a:pt x="352" y="164"/>
                  </a:cubicBezTo>
                  <a:cubicBezTo>
                    <a:pt x="352" y="164"/>
                    <a:pt x="352" y="164"/>
                    <a:pt x="352" y="164"/>
                  </a:cubicBezTo>
                  <a:cubicBezTo>
                    <a:pt x="320" y="107"/>
                    <a:pt x="275" y="62"/>
                    <a:pt x="224" y="38"/>
                  </a:cubicBezTo>
                  <a:cubicBezTo>
                    <a:pt x="198" y="25"/>
                    <a:pt x="172" y="19"/>
                    <a:pt x="148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5" name="Google Shape;185;p33"/>
            <p:cNvSpPr/>
            <p:nvPr/>
          </p:nvSpPr>
          <p:spPr bwMode="auto">
            <a:xfrm>
              <a:off x="4122" y="903"/>
              <a:ext cx="306" cy="370"/>
            </a:xfrm>
            <a:custGeom>
              <a:avLst/>
              <a:gdLst/>
              <a:ahLst/>
              <a:cxnLst/>
              <a:rect l="l" t="t" r="r" b="b"/>
              <a:pathLst>
                <a:path w="282" h="342" extrusionOk="0">
                  <a:moveTo>
                    <a:pt x="249" y="111"/>
                  </a:moveTo>
                  <a:cubicBezTo>
                    <a:pt x="273" y="154"/>
                    <a:pt x="282" y="200"/>
                    <a:pt x="278" y="239"/>
                  </a:cubicBezTo>
                  <a:cubicBezTo>
                    <a:pt x="273" y="278"/>
                    <a:pt x="256" y="310"/>
                    <a:pt x="227" y="326"/>
                  </a:cubicBezTo>
                  <a:cubicBezTo>
                    <a:pt x="197" y="342"/>
                    <a:pt x="161" y="340"/>
                    <a:pt x="126" y="323"/>
                  </a:cubicBezTo>
                  <a:cubicBezTo>
                    <a:pt x="91" y="306"/>
                    <a:pt x="57" y="274"/>
                    <a:pt x="33" y="230"/>
                  </a:cubicBezTo>
                  <a:cubicBezTo>
                    <a:pt x="9" y="187"/>
                    <a:pt x="0" y="141"/>
                    <a:pt x="5" y="102"/>
                  </a:cubicBezTo>
                  <a:cubicBezTo>
                    <a:pt x="9" y="63"/>
                    <a:pt x="27" y="32"/>
                    <a:pt x="56" y="16"/>
                  </a:cubicBezTo>
                  <a:cubicBezTo>
                    <a:pt x="85" y="0"/>
                    <a:pt x="121" y="2"/>
                    <a:pt x="156" y="19"/>
                  </a:cubicBezTo>
                  <a:cubicBezTo>
                    <a:pt x="192" y="36"/>
                    <a:pt x="225" y="68"/>
                    <a:pt x="249" y="1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6" name="Google Shape;186;p33"/>
            <p:cNvSpPr/>
            <p:nvPr/>
          </p:nvSpPr>
          <p:spPr bwMode="auto">
            <a:xfrm>
              <a:off x="4115" y="896"/>
              <a:ext cx="320" cy="378"/>
            </a:xfrm>
            <a:custGeom>
              <a:avLst/>
              <a:gdLst/>
              <a:ahLst/>
              <a:cxnLst/>
              <a:rect l="l" t="t" r="r" b="b"/>
              <a:pathLst>
                <a:path w="295" h="349" extrusionOk="0">
                  <a:moveTo>
                    <a:pt x="188" y="349"/>
                  </a:moveTo>
                  <a:cubicBezTo>
                    <a:pt x="169" y="349"/>
                    <a:pt x="150" y="344"/>
                    <a:pt x="129" y="334"/>
                  </a:cubicBezTo>
                  <a:cubicBezTo>
                    <a:pt x="91" y="316"/>
                    <a:pt x="57" y="282"/>
                    <a:pt x="34" y="239"/>
                  </a:cubicBezTo>
                  <a:cubicBezTo>
                    <a:pt x="10" y="196"/>
                    <a:pt x="0" y="150"/>
                    <a:pt x="5" y="108"/>
                  </a:cubicBezTo>
                  <a:cubicBezTo>
                    <a:pt x="9" y="66"/>
                    <a:pt x="29" y="33"/>
                    <a:pt x="59" y="17"/>
                  </a:cubicBezTo>
                  <a:cubicBezTo>
                    <a:pt x="89" y="0"/>
                    <a:pt x="127" y="1"/>
                    <a:pt x="165" y="19"/>
                  </a:cubicBezTo>
                  <a:cubicBezTo>
                    <a:pt x="203" y="38"/>
                    <a:pt x="237" y="71"/>
                    <a:pt x="261" y="114"/>
                  </a:cubicBezTo>
                  <a:cubicBezTo>
                    <a:pt x="284" y="157"/>
                    <a:pt x="295" y="204"/>
                    <a:pt x="290" y="246"/>
                  </a:cubicBezTo>
                  <a:cubicBezTo>
                    <a:pt x="285" y="288"/>
                    <a:pt x="266" y="320"/>
                    <a:pt x="235" y="337"/>
                  </a:cubicBezTo>
                  <a:cubicBezTo>
                    <a:pt x="221" y="345"/>
                    <a:pt x="205" y="349"/>
                    <a:pt x="188" y="349"/>
                  </a:cubicBezTo>
                  <a:close/>
                  <a:moveTo>
                    <a:pt x="106" y="17"/>
                  </a:moveTo>
                  <a:cubicBezTo>
                    <a:pt x="91" y="17"/>
                    <a:pt x="77" y="20"/>
                    <a:pt x="65" y="27"/>
                  </a:cubicBezTo>
                  <a:cubicBezTo>
                    <a:pt x="38" y="42"/>
                    <a:pt x="21" y="71"/>
                    <a:pt x="17" y="109"/>
                  </a:cubicBezTo>
                  <a:cubicBezTo>
                    <a:pt x="12" y="149"/>
                    <a:pt x="22" y="193"/>
                    <a:pt x="44" y="233"/>
                  </a:cubicBezTo>
                  <a:cubicBezTo>
                    <a:pt x="67" y="274"/>
                    <a:pt x="99" y="306"/>
                    <a:pt x="135" y="323"/>
                  </a:cubicBezTo>
                  <a:cubicBezTo>
                    <a:pt x="169" y="340"/>
                    <a:pt x="203" y="341"/>
                    <a:pt x="230" y="326"/>
                  </a:cubicBezTo>
                  <a:cubicBezTo>
                    <a:pt x="256" y="312"/>
                    <a:pt x="274" y="282"/>
                    <a:pt x="278" y="244"/>
                  </a:cubicBezTo>
                  <a:cubicBezTo>
                    <a:pt x="282" y="205"/>
                    <a:pt x="272" y="161"/>
                    <a:pt x="250" y="120"/>
                  </a:cubicBezTo>
                  <a:cubicBezTo>
                    <a:pt x="228" y="79"/>
                    <a:pt x="196" y="47"/>
                    <a:pt x="160" y="30"/>
                  </a:cubicBezTo>
                  <a:cubicBezTo>
                    <a:pt x="141" y="21"/>
                    <a:pt x="123" y="17"/>
                    <a:pt x="10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7" name="Google Shape;187;p33"/>
            <p:cNvSpPr/>
            <p:nvPr/>
          </p:nvSpPr>
          <p:spPr bwMode="auto">
            <a:xfrm>
              <a:off x="4188" y="979"/>
              <a:ext cx="182" cy="219"/>
            </a:xfrm>
            <a:custGeom>
              <a:avLst/>
              <a:gdLst/>
              <a:ahLst/>
              <a:cxnLst/>
              <a:rect l="l" t="t" r="r" b="b"/>
              <a:pathLst>
                <a:path w="168" h="203" extrusionOk="0">
                  <a:moveTo>
                    <a:pt x="148" y="66"/>
                  </a:moveTo>
                  <a:cubicBezTo>
                    <a:pt x="162" y="92"/>
                    <a:pt x="168" y="120"/>
                    <a:pt x="165" y="143"/>
                  </a:cubicBezTo>
                  <a:cubicBezTo>
                    <a:pt x="162" y="166"/>
                    <a:pt x="152" y="185"/>
                    <a:pt x="135" y="194"/>
                  </a:cubicBezTo>
                  <a:cubicBezTo>
                    <a:pt x="118" y="203"/>
                    <a:pt x="97" y="203"/>
                    <a:pt x="76" y="192"/>
                  </a:cubicBezTo>
                  <a:cubicBezTo>
                    <a:pt x="55" y="182"/>
                    <a:pt x="34" y="163"/>
                    <a:pt x="20" y="137"/>
                  </a:cubicBezTo>
                  <a:cubicBezTo>
                    <a:pt x="6" y="111"/>
                    <a:pt x="0" y="83"/>
                    <a:pt x="3" y="60"/>
                  </a:cubicBezTo>
                  <a:cubicBezTo>
                    <a:pt x="5" y="37"/>
                    <a:pt x="16" y="18"/>
                    <a:pt x="33" y="9"/>
                  </a:cubicBezTo>
                  <a:cubicBezTo>
                    <a:pt x="50" y="0"/>
                    <a:pt x="71" y="1"/>
                    <a:pt x="92" y="11"/>
                  </a:cubicBezTo>
                  <a:cubicBezTo>
                    <a:pt x="113" y="21"/>
                    <a:pt x="134" y="40"/>
                    <a:pt x="148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8" name="Google Shape;188;p33"/>
            <p:cNvSpPr/>
            <p:nvPr/>
          </p:nvSpPr>
          <p:spPr bwMode="auto">
            <a:xfrm>
              <a:off x="4182" y="972"/>
              <a:ext cx="195" cy="232"/>
            </a:xfrm>
            <a:custGeom>
              <a:avLst/>
              <a:gdLst/>
              <a:ahLst/>
              <a:cxnLst/>
              <a:rect l="l" t="t" r="r" b="b"/>
              <a:pathLst>
                <a:path w="180" h="214" extrusionOk="0">
                  <a:moveTo>
                    <a:pt x="115" y="214"/>
                  </a:moveTo>
                  <a:cubicBezTo>
                    <a:pt x="104" y="214"/>
                    <a:pt x="91" y="211"/>
                    <a:pt x="79" y="205"/>
                  </a:cubicBezTo>
                  <a:cubicBezTo>
                    <a:pt x="56" y="193"/>
                    <a:pt x="35" y="173"/>
                    <a:pt x="21" y="147"/>
                  </a:cubicBezTo>
                  <a:cubicBezTo>
                    <a:pt x="6" y="121"/>
                    <a:pt x="0" y="92"/>
                    <a:pt x="3" y="66"/>
                  </a:cubicBezTo>
                  <a:cubicBezTo>
                    <a:pt x="6" y="41"/>
                    <a:pt x="17" y="21"/>
                    <a:pt x="36" y="11"/>
                  </a:cubicBezTo>
                  <a:cubicBezTo>
                    <a:pt x="54" y="0"/>
                    <a:pt x="77" y="1"/>
                    <a:pt x="101" y="12"/>
                  </a:cubicBezTo>
                  <a:cubicBezTo>
                    <a:pt x="124" y="24"/>
                    <a:pt x="145" y="44"/>
                    <a:pt x="159" y="70"/>
                  </a:cubicBezTo>
                  <a:cubicBezTo>
                    <a:pt x="159" y="70"/>
                    <a:pt x="159" y="70"/>
                    <a:pt x="159" y="70"/>
                  </a:cubicBezTo>
                  <a:cubicBezTo>
                    <a:pt x="174" y="96"/>
                    <a:pt x="180" y="125"/>
                    <a:pt x="177" y="151"/>
                  </a:cubicBezTo>
                  <a:cubicBezTo>
                    <a:pt x="174" y="176"/>
                    <a:pt x="162" y="196"/>
                    <a:pt x="144" y="206"/>
                  </a:cubicBezTo>
                  <a:cubicBezTo>
                    <a:pt x="135" y="211"/>
                    <a:pt x="125" y="214"/>
                    <a:pt x="115" y="214"/>
                  </a:cubicBezTo>
                  <a:close/>
                  <a:moveTo>
                    <a:pt x="65" y="15"/>
                  </a:moveTo>
                  <a:cubicBezTo>
                    <a:pt x="57" y="15"/>
                    <a:pt x="49" y="17"/>
                    <a:pt x="42" y="21"/>
                  </a:cubicBezTo>
                  <a:cubicBezTo>
                    <a:pt x="27" y="29"/>
                    <a:pt x="17" y="46"/>
                    <a:pt x="15" y="68"/>
                  </a:cubicBezTo>
                  <a:cubicBezTo>
                    <a:pt x="12" y="91"/>
                    <a:pt x="18" y="117"/>
                    <a:pt x="31" y="141"/>
                  </a:cubicBezTo>
                  <a:cubicBezTo>
                    <a:pt x="44" y="165"/>
                    <a:pt x="63" y="184"/>
                    <a:pt x="84" y="194"/>
                  </a:cubicBezTo>
                  <a:cubicBezTo>
                    <a:pt x="104" y="203"/>
                    <a:pt x="123" y="204"/>
                    <a:pt x="138" y="196"/>
                  </a:cubicBezTo>
                  <a:cubicBezTo>
                    <a:pt x="153" y="188"/>
                    <a:pt x="163" y="171"/>
                    <a:pt x="165" y="149"/>
                  </a:cubicBezTo>
                  <a:cubicBezTo>
                    <a:pt x="168" y="126"/>
                    <a:pt x="162" y="100"/>
                    <a:pt x="149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35" y="52"/>
                    <a:pt x="117" y="33"/>
                    <a:pt x="96" y="23"/>
                  </a:cubicBezTo>
                  <a:cubicBezTo>
                    <a:pt x="85" y="18"/>
                    <a:pt x="75" y="15"/>
                    <a:pt x="65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9" name="Google Shape;189;p33"/>
            <p:cNvSpPr/>
            <p:nvPr/>
          </p:nvSpPr>
          <p:spPr bwMode="auto">
            <a:xfrm>
              <a:off x="4243" y="1047"/>
              <a:ext cx="72" cy="85"/>
            </a:xfrm>
            <a:custGeom>
              <a:avLst/>
              <a:gdLst/>
              <a:ahLst/>
              <a:cxnLst/>
              <a:rect l="l" t="t" r="r" b="b"/>
              <a:pathLst>
                <a:path w="66" h="79" extrusionOk="0">
                  <a:moveTo>
                    <a:pt x="15" y="7"/>
                  </a:moveTo>
                  <a:cubicBezTo>
                    <a:pt x="28" y="0"/>
                    <a:pt x="46" y="9"/>
                    <a:pt x="56" y="27"/>
                  </a:cubicBezTo>
                  <a:cubicBezTo>
                    <a:pt x="66" y="45"/>
                    <a:pt x="64" y="65"/>
                    <a:pt x="51" y="72"/>
                  </a:cubicBezTo>
                  <a:cubicBezTo>
                    <a:pt x="38" y="79"/>
                    <a:pt x="20" y="70"/>
                    <a:pt x="10" y="52"/>
                  </a:cubicBezTo>
                  <a:cubicBezTo>
                    <a:pt x="0" y="34"/>
                    <a:pt x="2" y="14"/>
                    <a:pt x="1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0" name="Google Shape;190;p33"/>
            <p:cNvSpPr/>
            <p:nvPr/>
          </p:nvSpPr>
          <p:spPr bwMode="auto">
            <a:xfrm>
              <a:off x="4270" y="687"/>
              <a:ext cx="718" cy="410"/>
            </a:xfrm>
            <a:custGeom>
              <a:avLst/>
              <a:gdLst/>
              <a:ahLst/>
              <a:cxnLst/>
              <a:rect l="l" t="t" r="r" b="b"/>
              <a:pathLst>
                <a:path w="662" h="378" extrusionOk="0">
                  <a:moveTo>
                    <a:pt x="7" y="378"/>
                  </a:moveTo>
                  <a:cubicBezTo>
                    <a:pt x="5" y="378"/>
                    <a:pt x="2" y="377"/>
                    <a:pt x="1" y="375"/>
                  </a:cubicBezTo>
                  <a:cubicBezTo>
                    <a:pt x="0" y="372"/>
                    <a:pt x="1" y="368"/>
                    <a:pt x="4" y="367"/>
                  </a:cubicBezTo>
                  <a:cubicBezTo>
                    <a:pt x="437" y="158"/>
                    <a:pt x="437" y="158"/>
                    <a:pt x="437" y="158"/>
                  </a:cubicBezTo>
                  <a:cubicBezTo>
                    <a:pt x="449" y="68"/>
                    <a:pt x="449" y="68"/>
                    <a:pt x="449" y="68"/>
                  </a:cubicBezTo>
                  <a:cubicBezTo>
                    <a:pt x="449" y="65"/>
                    <a:pt x="452" y="62"/>
                    <a:pt x="456" y="63"/>
                  </a:cubicBezTo>
                  <a:cubicBezTo>
                    <a:pt x="459" y="63"/>
                    <a:pt x="461" y="66"/>
                    <a:pt x="461" y="69"/>
                  </a:cubicBezTo>
                  <a:cubicBezTo>
                    <a:pt x="450" y="152"/>
                    <a:pt x="450" y="152"/>
                    <a:pt x="450" y="152"/>
                  </a:cubicBezTo>
                  <a:cubicBezTo>
                    <a:pt x="480" y="137"/>
                    <a:pt x="480" y="137"/>
                    <a:pt x="480" y="137"/>
                  </a:cubicBezTo>
                  <a:cubicBezTo>
                    <a:pt x="493" y="47"/>
                    <a:pt x="493" y="47"/>
                    <a:pt x="493" y="47"/>
                  </a:cubicBezTo>
                  <a:cubicBezTo>
                    <a:pt x="493" y="43"/>
                    <a:pt x="496" y="41"/>
                    <a:pt x="499" y="42"/>
                  </a:cubicBezTo>
                  <a:cubicBezTo>
                    <a:pt x="503" y="42"/>
                    <a:pt x="505" y="45"/>
                    <a:pt x="505" y="48"/>
                  </a:cubicBezTo>
                  <a:cubicBezTo>
                    <a:pt x="493" y="131"/>
                    <a:pt x="493" y="131"/>
                    <a:pt x="493" y="131"/>
                  </a:cubicBezTo>
                  <a:cubicBezTo>
                    <a:pt x="523" y="116"/>
                    <a:pt x="523" y="116"/>
                    <a:pt x="523" y="116"/>
                  </a:cubicBezTo>
                  <a:cubicBezTo>
                    <a:pt x="536" y="26"/>
                    <a:pt x="536" y="26"/>
                    <a:pt x="536" y="26"/>
                  </a:cubicBezTo>
                  <a:cubicBezTo>
                    <a:pt x="536" y="23"/>
                    <a:pt x="539" y="20"/>
                    <a:pt x="543" y="21"/>
                  </a:cubicBezTo>
                  <a:cubicBezTo>
                    <a:pt x="546" y="21"/>
                    <a:pt x="548" y="24"/>
                    <a:pt x="548" y="28"/>
                  </a:cubicBezTo>
                  <a:cubicBezTo>
                    <a:pt x="536" y="110"/>
                    <a:pt x="536" y="110"/>
                    <a:pt x="536" y="110"/>
                  </a:cubicBezTo>
                  <a:cubicBezTo>
                    <a:pt x="566" y="96"/>
                    <a:pt x="566" y="96"/>
                    <a:pt x="566" y="96"/>
                  </a:cubicBezTo>
                  <a:cubicBezTo>
                    <a:pt x="579" y="5"/>
                    <a:pt x="579" y="5"/>
                    <a:pt x="579" y="5"/>
                  </a:cubicBezTo>
                  <a:cubicBezTo>
                    <a:pt x="579" y="2"/>
                    <a:pt x="582" y="0"/>
                    <a:pt x="586" y="0"/>
                  </a:cubicBezTo>
                  <a:cubicBezTo>
                    <a:pt x="589" y="1"/>
                    <a:pt x="591" y="4"/>
                    <a:pt x="591" y="7"/>
                  </a:cubicBezTo>
                  <a:cubicBezTo>
                    <a:pt x="579" y="96"/>
                    <a:pt x="579" y="96"/>
                    <a:pt x="579" y="96"/>
                  </a:cubicBezTo>
                  <a:cubicBezTo>
                    <a:pt x="658" y="136"/>
                    <a:pt x="658" y="136"/>
                    <a:pt x="658" y="136"/>
                  </a:cubicBezTo>
                  <a:cubicBezTo>
                    <a:pt x="661" y="138"/>
                    <a:pt x="662" y="141"/>
                    <a:pt x="661" y="144"/>
                  </a:cubicBezTo>
                  <a:cubicBezTo>
                    <a:pt x="659" y="147"/>
                    <a:pt x="656" y="148"/>
                    <a:pt x="653" y="147"/>
                  </a:cubicBezTo>
                  <a:cubicBezTo>
                    <a:pt x="572" y="106"/>
                    <a:pt x="572" y="106"/>
                    <a:pt x="572" y="106"/>
                  </a:cubicBezTo>
                  <a:cubicBezTo>
                    <a:pt x="542" y="121"/>
                    <a:pt x="542" y="121"/>
                    <a:pt x="542" y="121"/>
                  </a:cubicBezTo>
                  <a:cubicBezTo>
                    <a:pt x="614" y="157"/>
                    <a:pt x="614" y="157"/>
                    <a:pt x="614" y="157"/>
                  </a:cubicBezTo>
                  <a:cubicBezTo>
                    <a:pt x="617" y="159"/>
                    <a:pt x="618" y="162"/>
                    <a:pt x="617" y="165"/>
                  </a:cubicBezTo>
                  <a:cubicBezTo>
                    <a:pt x="616" y="168"/>
                    <a:pt x="612" y="169"/>
                    <a:pt x="609" y="168"/>
                  </a:cubicBezTo>
                  <a:cubicBezTo>
                    <a:pt x="528" y="127"/>
                    <a:pt x="528" y="127"/>
                    <a:pt x="528" y="127"/>
                  </a:cubicBezTo>
                  <a:cubicBezTo>
                    <a:pt x="499" y="142"/>
                    <a:pt x="499" y="142"/>
                    <a:pt x="499" y="142"/>
                  </a:cubicBezTo>
                  <a:cubicBezTo>
                    <a:pt x="571" y="178"/>
                    <a:pt x="571" y="178"/>
                    <a:pt x="571" y="178"/>
                  </a:cubicBezTo>
                  <a:cubicBezTo>
                    <a:pt x="574" y="179"/>
                    <a:pt x="575" y="183"/>
                    <a:pt x="574" y="186"/>
                  </a:cubicBezTo>
                  <a:cubicBezTo>
                    <a:pt x="572" y="189"/>
                    <a:pt x="569" y="190"/>
                    <a:pt x="566" y="189"/>
                  </a:cubicBezTo>
                  <a:cubicBezTo>
                    <a:pt x="485" y="148"/>
                    <a:pt x="485" y="148"/>
                    <a:pt x="485" y="148"/>
                  </a:cubicBezTo>
                  <a:cubicBezTo>
                    <a:pt x="456" y="162"/>
                    <a:pt x="456" y="162"/>
                    <a:pt x="456" y="162"/>
                  </a:cubicBezTo>
                  <a:cubicBezTo>
                    <a:pt x="528" y="199"/>
                    <a:pt x="528" y="199"/>
                    <a:pt x="528" y="199"/>
                  </a:cubicBezTo>
                  <a:cubicBezTo>
                    <a:pt x="531" y="200"/>
                    <a:pt x="532" y="204"/>
                    <a:pt x="531" y="207"/>
                  </a:cubicBezTo>
                  <a:cubicBezTo>
                    <a:pt x="529" y="210"/>
                    <a:pt x="526" y="211"/>
                    <a:pt x="523" y="209"/>
                  </a:cubicBezTo>
                  <a:cubicBezTo>
                    <a:pt x="442" y="169"/>
                    <a:pt x="442" y="169"/>
                    <a:pt x="442" y="169"/>
                  </a:cubicBezTo>
                  <a:cubicBezTo>
                    <a:pt x="9" y="377"/>
                    <a:pt x="9" y="377"/>
                    <a:pt x="9" y="377"/>
                  </a:cubicBezTo>
                  <a:cubicBezTo>
                    <a:pt x="9" y="378"/>
                    <a:pt x="8" y="378"/>
                    <a:pt x="7" y="3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1" name="Google Shape;191;p33"/>
            <p:cNvSpPr/>
            <p:nvPr/>
          </p:nvSpPr>
          <p:spPr bwMode="auto">
            <a:xfrm>
              <a:off x="4278" y="472"/>
              <a:ext cx="583" cy="604"/>
            </a:xfrm>
            <a:custGeom>
              <a:avLst/>
              <a:gdLst/>
              <a:ahLst/>
              <a:cxnLst/>
              <a:rect l="l" t="t" r="r" b="b"/>
              <a:pathLst>
                <a:path w="539" h="558" extrusionOk="0">
                  <a:moveTo>
                    <a:pt x="6" y="558"/>
                  </a:moveTo>
                  <a:cubicBezTo>
                    <a:pt x="5" y="558"/>
                    <a:pt x="4" y="558"/>
                    <a:pt x="2" y="556"/>
                  </a:cubicBezTo>
                  <a:cubicBezTo>
                    <a:pt x="0" y="554"/>
                    <a:pt x="0" y="550"/>
                    <a:pt x="2" y="548"/>
                  </a:cubicBezTo>
                  <a:cubicBezTo>
                    <a:pt x="334" y="201"/>
                    <a:pt x="334" y="201"/>
                    <a:pt x="334" y="201"/>
                  </a:cubicBezTo>
                  <a:cubicBezTo>
                    <a:pt x="314" y="112"/>
                    <a:pt x="314" y="112"/>
                    <a:pt x="314" y="112"/>
                  </a:cubicBezTo>
                  <a:cubicBezTo>
                    <a:pt x="313" y="109"/>
                    <a:pt x="315" y="106"/>
                    <a:pt x="318" y="105"/>
                  </a:cubicBezTo>
                  <a:cubicBezTo>
                    <a:pt x="321" y="104"/>
                    <a:pt x="325" y="106"/>
                    <a:pt x="325" y="109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67" y="166"/>
                    <a:pt x="367" y="166"/>
                    <a:pt x="367" y="166"/>
                  </a:cubicBezTo>
                  <a:cubicBezTo>
                    <a:pt x="347" y="77"/>
                    <a:pt x="347" y="77"/>
                    <a:pt x="347" y="77"/>
                  </a:cubicBezTo>
                  <a:cubicBezTo>
                    <a:pt x="346" y="74"/>
                    <a:pt x="348" y="70"/>
                    <a:pt x="352" y="70"/>
                  </a:cubicBezTo>
                  <a:cubicBezTo>
                    <a:pt x="355" y="69"/>
                    <a:pt x="358" y="71"/>
                    <a:pt x="359" y="74"/>
                  </a:cubicBezTo>
                  <a:cubicBezTo>
                    <a:pt x="377" y="156"/>
                    <a:pt x="377" y="156"/>
                    <a:pt x="377" y="156"/>
                  </a:cubicBezTo>
                  <a:cubicBezTo>
                    <a:pt x="400" y="131"/>
                    <a:pt x="400" y="131"/>
                    <a:pt x="400" y="131"/>
                  </a:cubicBezTo>
                  <a:cubicBezTo>
                    <a:pt x="380" y="42"/>
                    <a:pt x="380" y="42"/>
                    <a:pt x="380" y="42"/>
                  </a:cubicBezTo>
                  <a:cubicBezTo>
                    <a:pt x="379" y="39"/>
                    <a:pt x="381" y="36"/>
                    <a:pt x="385" y="35"/>
                  </a:cubicBezTo>
                  <a:cubicBezTo>
                    <a:pt x="388" y="34"/>
                    <a:pt x="391" y="36"/>
                    <a:pt x="392" y="40"/>
                  </a:cubicBezTo>
                  <a:cubicBezTo>
                    <a:pt x="410" y="121"/>
                    <a:pt x="410" y="121"/>
                    <a:pt x="410" y="121"/>
                  </a:cubicBezTo>
                  <a:cubicBezTo>
                    <a:pt x="433" y="97"/>
                    <a:pt x="433" y="97"/>
                    <a:pt x="433" y="97"/>
                  </a:cubicBezTo>
                  <a:cubicBezTo>
                    <a:pt x="413" y="8"/>
                    <a:pt x="413" y="8"/>
                    <a:pt x="413" y="8"/>
                  </a:cubicBezTo>
                  <a:cubicBezTo>
                    <a:pt x="413" y="4"/>
                    <a:pt x="415" y="1"/>
                    <a:pt x="418" y="1"/>
                  </a:cubicBezTo>
                  <a:cubicBezTo>
                    <a:pt x="421" y="0"/>
                    <a:pt x="424" y="2"/>
                    <a:pt x="425" y="5"/>
                  </a:cubicBezTo>
                  <a:cubicBezTo>
                    <a:pt x="445" y="93"/>
                    <a:pt x="445" y="93"/>
                    <a:pt x="445" y="93"/>
                  </a:cubicBezTo>
                  <a:cubicBezTo>
                    <a:pt x="533" y="103"/>
                    <a:pt x="533" y="103"/>
                    <a:pt x="533" y="103"/>
                  </a:cubicBezTo>
                  <a:cubicBezTo>
                    <a:pt x="537" y="103"/>
                    <a:pt x="539" y="106"/>
                    <a:pt x="539" y="109"/>
                  </a:cubicBezTo>
                  <a:cubicBezTo>
                    <a:pt x="538" y="112"/>
                    <a:pt x="535" y="115"/>
                    <a:pt x="532" y="114"/>
                  </a:cubicBezTo>
                  <a:cubicBezTo>
                    <a:pt x="442" y="105"/>
                    <a:pt x="442" y="105"/>
                    <a:pt x="442" y="105"/>
                  </a:cubicBezTo>
                  <a:cubicBezTo>
                    <a:pt x="419" y="129"/>
                    <a:pt x="419" y="129"/>
                    <a:pt x="419" y="129"/>
                  </a:cubicBezTo>
                  <a:cubicBezTo>
                    <a:pt x="500" y="138"/>
                    <a:pt x="500" y="138"/>
                    <a:pt x="500" y="138"/>
                  </a:cubicBezTo>
                  <a:cubicBezTo>
                    <a:pt x="503" y="138"/>
                    <a:pt x="506" y="141"/>
                    <a:pt x="505" y="144"/>
                  </a:cubicBezTo>
                  <a:cubicBezTo>
                    <a:pt x="505" y="147"/>
                    <a:pt x="502" y="150"/>
                    <a:pt x="499" y="149"/>
                  </a:cubicBezTo>
                  <a:cubicBezTo>
                    <a:pt x="409" y="140"/>
                    <a:pt x="409" y="140"/>
                    <a:pt x="409" y="140"/>
                  </a:cubicBezTo>
                  <a:cubicBezTo>
                    <a:pt x="386" y="164"/>
                    <a:pt x="386" y="164"/>
                    <a:pt x="386" y="164"/>
                  </a:cubicBezTo>
                  <a:cubicBezTo>
                    <a:pt x="467" y="172"/>
                    <a:pt x="467" y="172"/>
                    <a:pt x="467" y="172"/>
                  </a:cubicBezTo>
                  <a:cubicBezTo>
                    <a:pt x="470" y="173"/>
                    <a:pt x="472" y="175"/>
                    <a:pt x="472" y="179"/>
                  </a:cubicBezTo>
                  <a:cubicBezTo>
                    <a:pt x="472" y="182"/>
                    <a:pt x="469" y="184"/>
                    <a:pt x="465" y="184"/>
                  </a:cubicBezTo>
                  <a:cubicBezTo>
                    <a:pt x="376" y="175"/>
                    <a:pt x="376" y="175"/>
                    <a:pt x="376" y="175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434" y="207"/>
                    <a:pt x="434" y="207"/>
                    <a:pt x="434" y="207"/>
                  </a:cubicBezTo>
                  <a:cubicBezTo>
                    <a:pt x="437" y="207"/>
                    <a:pt x="439" y="210"/>
                    <a:pt x="439" y="213"/>
                  </a:cubicBezTo>
                  <a:cubicBezTo>
                    <a:pt x="439" y="217"/>
                    <a:pt x="436" y="219"/>
                    <a:pt x="432" y="219"/>
                  </a:cubicBezTo>
                  <a:cubicBezTo>
                    <a:pt x="343" y="209"/>
                    <a:pt x="343" y="209"/>
                    <a:pt x="343" y="209"/>
                  </a:cubicBezTo>
                  <a:cubicBezTo>
                    <a:pt x="11" y="556"/>
                    <a:pt x="11" y="556"/>
                    <a:pt x="11" y="556"/>
                  </a:cubicBezTo>
                  <a:cubicBezTo>
                    <a:pt x="10" y="558"/>
                    <a:pt x="8" y="558"/>
                    <a:pt x="6" y="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92" name="Google Shape;192;p33"/>
            <p:cNvSpPr/>
            <p:nvPr/>
          </p:nvSpPr>
          <p:spPr bwMode="auto">
            <a:xfrm>
              <a:off x="4272" y="1050"/>
              <a:ext cx="755" cy="193"/>
            </a:xfrm>
            <a:custGeom>
              <a:avLst/>
              <a:gdLst/>
              <a:ahLst/>
              <a:cxnLst/>
              <a:rect l="l" t="t" r="r" b="b"/>
              <a:pathLst>
                <a:path w="697" h="178" extrusionOk="0">
                  <a:moveTo>
                    <a:pt x="681" y="178"/>
                  </a:moveTo>
                  <a:cubicBezTo>
                    <a:pt x="679" y="178"/>
                    <a:pt x="677" y="177"/>
                    <a:pt x="676" y="175"/>
                  </a:cubicBezTo>
                  <a:cubicBezTo>
                    <a:pt x="628" y="99"/>
                    <a:pt x="628" y="99"/>
                    <a:pt x="628" y="99"/>
                  </a:cubicBezTo>
                  <a:cubicBezTo>
                    <a:pt x="594" y="96"/>
                    <a:pt x="594" y="96"/>
                    <a:pt x="594" y="96"/>
                  </a:cubicBezTo>
                  <a:cubicBezTo>
                    <a:pt x="638" y="165"/>
                    <a:pt x="638" y="165"/>
                    <a:pt x="638" y="165"/>
                  </a:cubicBezTo>
                  <a:cubicBezTo>
                    <a:pt x="640" y="167"/>
                    <a:pt x="639" y="171"/>
                    <a:pt x="636" y="173"/>
                  </a:cubicBezTo>
                  <a:cubicBezTo>
                    <a:pt x="633" y="175"/>
                    <a:pt x="629" y="174"/>
                    <a:pt x="628" y="171"/>
                  </a:cubicBezTo>
                  <a:cubicBezTo>
                    <a:pt x="579" y="95"/>
                    <a:pt x="579" y="95"/>
                    <a:pt x="579" y="95"/>
                  </a:cubicBezTo>
                  <a:cubicBezTo>
                    <a:pt x="547" y="92"/>
                    <a:pt x="547" y="92"/>
                    <a:pt x="547" y="92"/>
                  </a:cubicBezTo>
                  <a:cubicBezTo>
                    <a:pt x="590" y="160"/>
                    <a:pt x="590" y="160"/>
                    <a:pt x="590" y="160"/>
                  </a:cubicBezTo>
                  <a:cubicBezTo>
                    <a:pt x="592" y="163"/>
                    <a:pt x="591" y="167"/>
                    <a:pt x="588" y="169"/>
                  </a:cubicBezTo>
                  <a:cubicBezTo>
                    <a:pt x="586" y="170"/>
                    <a:pt x="582" y="170"/>
                    <a:pt x="580" y="167"/>
                  </a:cubicBezTo>
                  <a:cubicBezTo>
                    <a:pt x="532" y="91"/>
                    <a:pt x="532" y="91"/>
                    <a:pt x="532" y="91"/>
                  </a:cubicBezTo>
                  <a:cubicBezTo>
                    <a:pt x="499" y="88"/>
                    <a:pt x="499" y="88"/>
                    <a:pt x="499" y="88"/>
                  </a:cubicBezTo>
                  <a:cubicBezTo>
                    <a:pt x="542" y="156"/>
                    <a:pt x="542" y="156"/>
                    <a:pt x="542" y="156"/>
                  </a:cubicBezTo>
                  <a:cubicBezTo>
                    <a:pt x="544" y="159"/>
                    <a:pt x="543" y="163"/>
                    <a:pt x="541" y="164"/>
                  </a:cubicBezTo>
                  <a:cubicBezTo>
                    <a:pt x="538" y="166"/>
                    <a:pt x="534" y="165"/>
                    <a:pt x="532" y="162"/>
                  </a:cubicBezTo>
                  <a:cubicBezTo>
                    <a:pt x="484" y="86"/>
                    <a:pt x="484" y="86"/>
                    <a:pt x="484" y="86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2" y="43"/>
                    <a:pt x="0" y="40"/>
                    <a:pt x="0" y="37"/>
                  </a:cubicBezTo>
                  <a:cubicBezTo>
                    <a:pt x="0" y="33"/>
                    <a:pt x="3" y="31"/>
                    <a:pt x="7" y="31"/>
                  </a:cubicBezTo>
                  <a:cubicBezTo>
                    <a:pt x="485" y="74"/>
                    <a:pt x="485" y="74"/>
                    <a:pt x="485" y="74"/>
                  </a:cubicBezTo>
                  <a:cubicBezTo>
                    <a:pt x="542" y="3"/>
                    <a:pt x="542" y="3"/>
                    <a:pt x="542" y="3"/>
                  </a:cubicBezTo>
                  <a:cubicBezTo>
                    <a:pt x="544" y="0"/>
                    <a:pt x="548" y="0"/>
                    <a:pt x="550" y="2"/>
                  </a:cubicBezTo>
                  <a:cubicBezTo>
                    <a:pt x="553" y="4"/>
                    <a:pt x="553" y="8"/>
                    <a:pt x="551" y="11"/>
                  </a:cubicBezTo>
                  <a:cubicBezTo>
                    <a:pt x="499" y="76"/>
                    <a:pt x="499" y="76"/>
                    <a:pt x="499" y="76"/>
                  </a:cubicBezTo>
                  <a:cubicBezTo>
                    <a:pt x="533" y="79"/>
                    <a:pt x="533" y="79"/>
                    <a:pt x="533" y="79"/>
                  </a:cubicBezTo>
                  <a:cubicBezTo>
                    <a:pt x="590" y="7"/>
                    <a:pt x="590" y="7"/>
                    <a:pt x="590" y="7"/>
                  </a:cubicBezTo>
                  <a:cubicBezTo>
                    <a:pt x="592" y="5"/>
                    <a:pt x="596" y="4"/>
                    <a:pt x="599" y="6"/>
                  </a:cubicBezTo>
                  <a:cubicBezTo>
                    <a:pt x="601" y="9"/>
                    <a:pt x="602" y="12"/>
                    <a:pt x="599" y="15"/>
                  </a:cubicBezTo>
                  <a:cubicBezTo>
                    <a:pt x="547" y="80"/>
                    <a:pt x="547" y="80"/>
                    <a:pt x="547" y="80"/>
                  </a:cubicBezTo>
                  <a:cubicBezTo>
                    <a:pt x="581" y="83"/>
                    <a:pt x="581" y="83"/>
                    <a:pt x="581" y="83"/>
                  </a:cubicBezTo>
                  <a:cubicBezTo>
                    <a:pt x="638" y="12"/>
                    <a:pt x="638" y="12"/>
                    <a:pt x="638" y="12"/>
                  </a:cubicBezTo>
                  <a:cubicBezTo>
                    <a:pt x="640" y="9"/>
                    <a:pt x="644" y="9"/>
                    <a:pt x="646" y="11"/>
                  </a:cubicBezTo>
                  <a:cubicBezTo>
                    <a:pt x="649" y="13"/>
                    <a:pt x="649" y="17"/>
                    <a:pt x="647" y="19"/>
                  </a:cubicBezTo>
                  <a:cubicBezTo>
                    <a:pt x="595" y="84"/>
                    <a:pt x="595" y="84"/>
                    <a:pt x="595" y="84"/>
                  </a:cubicBezTo>
                  <a:cubicBezTo>
                    <a:pt x="628" y="87"/>
                    <a:pt x="628" y="87"/>
                    <a:pt x="628" y="87"/>
                  </a:cubicBezTo>
                  <a:cubicBezTo>
                    <a:pt x="685" y="16"/>
                    <a:pt x="685" y="16"/>
                    <a:pt x="685" y="16"/>
                  </a:cubicBezTo>
                  <a:cubicBezTo>
                    <a:pt x="688" y="13"/>
                    <a:pt x="691" y="13"/>
                    <a:pt x="694" y="15"/>
                  </a:cubicBezTo>
                  <a:cubicBezTo>
                    <a:pt x="696" y="17"/>
                    <a:pt x="697" y="21"/>
                    <a:pt x="695" y="24"/>
                  </a:cubicBezTo>
                  <a:cubicBezTo>
                    <a:pt x="638" y="94"/>
                    <a:pt x="638" y="94"/>
                    <a:pt x="638" y="94"/>
                  </a:cubicBezTo>
                  <a:cubicBezTo>
                    <a:pt x="686" y="169"/>
                    <a:pt x="686" y="169"/>
                    <a:pt x="686" y="169"/>
                  </a:cubicBezTo>
                  <a:cubicBezTo>
                    <a:pt x="688" y="172"/>
                    <a:pt x="687" y="176"/>
                    <a:pt x="684" y="177"/>
                  </a:cubicBezTo>
                  <a:cubicBezTo>
                    <a:pt x="683" y="178"/>
                    <a:pt x="682" y="178"/>
                    <a:pt x="681" y="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93" name="Google Shape;193;p33"/>
          <p:cNvSpPr/>
          <p:nvPr/>
        </p:nvSpPr>
        <p:spPr bwMode="auto">
          <a:xfrm>
            <a:off x="310509" y="266690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Описание задачи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4" name="Google Shape;194;p33"/>
          <p:cNvSpPr/>
          <p:nvPr/>
        </p:nvSpPr>
        <p:spPr bwMode="auto">
          <a:xfrm>
            <a:off x="6519545" y="2533650"/>
            <a:ext cx="2232300" cy="2232300"/>
          </a:xfrm>
          <a:prstGeom prst="ellipse">
            <a:avLst/>
          </a:prstGeom>
          <a:noFill/>
          <a:ln w="19050" cap="flat" cmpd="sng">
            <a:solidFill>
              <a:srgbClr val="C4C4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/>
          <p:nvPr/>
        </p:nvSpPr>
        <p:spPr bwMode="auto">
          <a:xfrm>
            <a:off x="310505" y="355592"/>
            <a:ext cx="8523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190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800" b="1" dirty="0" err="1">
                <a:latin typeface="Proxima Nova"/>
                <a:ea typeface="Proxima Nova"/>
                <a:cs typeface="Proxima Nova"/>
              </a:rPr>
              <a:t>Результаты</a:t>
            </a:r>
            <a:r>
              <a:rPr lang="en-US" sz="2800" b="1" dirty="0">
                <a:latin typeface="Proxima Nova"/>
                <a:ea typeface="Proxima Nova"/>
                <a:cs typeface="Proxima Nova"/>
              </a:rPr>
              <a:t> </a:t>
            </a:r>
            <a:r>
              <a:rPr lang="en-US" sz="2800" b="1" dirty="0" err="1">
                <a:latin typeface="Proxima Nova"/>
                <a:ea typeface="Proxima Nova"/>
                <a:cs typeface="Proxima Nova"/>
              </a:rPr>
              <a:t>анализа</a:t>
            </a:r>
            <a:r>
              <a:rPr lang="en-US" sz="2800" b="1" dirty="0">
                <a:latin typeface="Proxima Nova"/>
                <a:ea typeface="Proxima Nova"/>
                <a:cs typeface="Proxima Nova"/>
              </a:rPr>
              <a:t> </a:t>
            </a:r>
            <a:r>
              <a:rPr lang="en-US" sz="2800" b="1" dirty="0" err="1">
                <a:latin typeface="Proxima Nova"/>
                <a:ea typeface="Proxima Nova"/>
                <a:cs typeface="Proxima Nova"/>
              </a:rPr>
              <a:t>существующих</a:t>
            </a:r>
            <a:r>
              <a:rPr lang="en-US" sz="2800" b="1" dirty="0">
                <a:latin typeface="Proxima Nova"/>
                <a:ea typeface="Proxima Nova"/>
                <a:cs typeface="Proxima Nova"/>
              </a:rPr>
              <a:t> </a:t>
            </a:r>
            <a:r>
              <a:rPr lang="en-US" sz="2800" b="1" dirty="0" err="1">
                <a:latin typeface="Proxima Nova"/>
                <a:ea typeface="Proxima Nova"/>
                <a:cs typeface="Proxima Nova"/>
              </a:rPr>
              <a:t>решений</a:t>
            </a:r>
            <a:endParaRPr dirty="0"/>
          </a:p>
        </p:txBody>
      </p:sp>
      <p:sp>
        <p:nvSpPr>
          <p:cNvPr id="201" name="Google Shape;201;p34"/>
          <p:cNvSpPr/>
          <p:nvPr/>
        </p:nvSpPr>
        <p:spPr bwMode="auto">
          <a:xfrm>
            <a:off x="6561193" y="2554474"/>
            <a:ext cx="2232300" cy="2232300"/>
          </a:xfrm>
          <a:prstGeom prst="ellipse">
            <a:avLst/>
          </a:prstGeom>
          <a:noFill/>
          <a:ln w="19050" cap="flat" cmpd="sng">
            <a:solidFill>
              <a:srgbClr val="C4C4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202" name="Google Shape;202;p34"/>
          <p:cNvGrpSpPr/>
          <p:nvPr/>
        </p:nvGrpSpPr>
        <p:grpSpPr bwMode="auto">
          <a:xfrm>
            <a:off x="7142536" y="3123773"/>
            <a:ext cx="1284203" cy="1108800"/>
            <a:chOff x="7100888" y="3102949"/>
            <a:chExt cx="1284203" cy="1108800"/>
          </a:xfrm>
        </p:grpSpPr>
        <p:sp>
          <p:nvSpPr>
            <p:cNvPr id="203" name="Google Shape;203;p34"/>
            <p:cNvSpPr/>
            <p:nvPr/>
          </p:nvSpPr>
          <p:spPr bwMode="auto">
            <a:xfrm>
              <a:off x="7100888" y="3102949"/>
              <a:ext cx="1267200" cy="110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4" name="Google Shape;204;p34"/>
            <p:cNvSpPr/>
            <p:nvPr/>
          </p:nvSpPr>
          <p:spPr bwMode="auto">
            <a:xfrm>
              <a:off x="7206497" y="3149946"/>
              <a:ext cx="798402" cy="1001716"/>
            </a:xfrm>
            <a:custGeom>
              <a:avLst/>
              <a:gdLst/>
              <a:ahLst/>
              <a:cxnLst/>
              <a:rect l="l" t="t" r="r" b="b"/>
              <a:pathLst>
                <a:path w="727" h="912" extrusionOk="0">
                  <a:moveTo>
                    <a:pt x="34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712" y="0"/>
                    <a:pt x="727" y="15"/>
                    <a:pt x="727" y="34"/>
                  </a:cubicBezTo>
                  <a:cubicBezTo>
                    <a:pt x="727" y="878"/>
                    <a:pt x="727" y="878"/>
                    <a:pt x="727" y="878"/>
                  </a:cubicBezTo>
                  <a:cubicBezTo>
                    <a:pt x="727" y="896"/>
                    <a:pt x="712" y="912"/>
                    <a:pt x="693" y="912"/>
                  </a:cubicBezTo>
                  <a:cubicBezTo>
                    <a:pt x="34" y="912"/>
                    <a:pt x="34" y="912"/>
                    <a:pt x="34" y="912"/>
                  </a:cubicBezTo>
                  <a:cubicBezTo>
                    <a:pt x="15" y="912"/>
                    <a:pt x="0" y="896"/>
                    <a:pt x="0" y="8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5" name="Google Shape;205;p34"/>
            <p:cNvSpPr/>
            <p:nvPr/>
          </p:nvSpPr>
          <p:spPr bwMode="auto">
            <a:xfrm>
              <a:off x="7199632" y="3143609"/>
              <a:ext cx="811605" cy="1014917"/>
            </a:xfrm>
            <a:custGeom>
              <a:avLst/>
              <a:gdLst/>
              <a:ahLst/>
              <a:cxnLst/>
              <a:rect l="l" t="t" r="r" b="b"/>
              <a:pathLst>
                <a:path w="739" h="924" extrusionOk="0">
                  <a:moveTo>
                    <a:pt x="699" y="924"/>
                  </a:moveTo>
                  <a:cubicBezTo>
                    <a:pt x="40" y="924"/>
                    <a:pt x="40" y="924"/>
                    <a:pt x="40" y="924"/>
                  </a:cubicBezTo>
                  <a:cubicBezTo>
                    <a:pt x="18" y="924"/>
                    <a:pt x="0" y="906"/>
                    <a:pt x="0" y="88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21" y="0"/>
                    <a:pt x="739" y="18"/>
                    <a:pt x="739" y="40"/>
                  </a:cubicBezTo>
                  <a:cubicBezTo>
                    <a:pt x="739" y="884"/>
                    <a:pt x="739" y="884"/>
                    <a:pt x="739" y="884"/>
                  </a:cubicBezTo>
                  <a:cubicBezTo>
                    <a:pt x="739" y="906"/>
                    <a:pt x="721" y="924"/>
                    <a:pt x="699" y="924"/>
                  </a:cubicBezTo>
                  <a:close/>
                  <a:moveTo>
                    <a:pt x="40" y="12"/>
                  </a:moveTo>
                  <a:cubicBezTo>
                    <a:pt x="25" y="12"/>
                    <a:pt x="12" y="25"/>
                    <a:pt x="12" y="40"/>
                  </a:cubicBezTo>
                  <a:cubicBezTo>
                    <a:pt x="12" y="884"/>
                    <a:pt x="12" y="884"/>
                    <a:pt x="12" y="884"/>
                  </a:cubicBezTo>
                  <a:cubicBezTo>
                    <a:pt x="12" y="899"/>
                    <a:pt x="25" y="912"/>
                    <a:pt x="40" y="912"/>
                  </a:cubicBezTo>
                  <a:cubicBezTo>
                    <a:pt x="699" y="912"/>
                    <a:pt x="699" y="912"/>
                    <a:pt x="699" y="912"/>
                  </a:cubicBezTo>
                  <a:cubicBezTo>
                    <a:pt x="714" y="912"/>
                    <a:pt x="727" y="899"/>
                    <a:pt x="727" y="884"/>
                  </a:cubicBezTo>
                  <a:cubicBezTo>
                    <a:pt x="727" y="40"/>
                    <a:pt x="727" y="40"/>
                    <a:pt x="727" y="40"/>
                  </a:cubicBezTo>
                  <a:cubicBezTo>
                    <a:pt x="727" y="25"/>
                    <a:pt x="714" y="12"/>
                    <a:pt x="699" y="12"/>
                  </a:cubicBezTo>
                  <a:lnTo>
                    <a:pt x="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6" name="Google Shape;206;p34"/>
            <p:cNvSpPr/>
            <p:nvPr/>
          </p:nvSpPr>
          <p:spPr bwMode="auto">
            <a:xfrm>
              <a:off x="7165837" y="3109286"/>
              <a:ext cx="798402" cy="1001716"/>
            </a:xfrm>
            <a:custGeom>
              <a:avLst/>
              <a:gdLst/>
              <a:ahLst/>
              <a:cxnLst/>
              <a:rect l="l" t="t" r="r" b="b"/>
              <a:pathLst>
                <a:path w="727" h="912" extrusionOk="0">
                  <a:moveTo>
                    <a:pt x="34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712" y="0"/>
                    <a:pt x="727" y="15"/>
                    <a:pt x="727" y="34"/>
                  </a:cubicBezTo>
                  <a:cubicBezTo>
                    <a:pt x="727" y="878"/>
                    <a:pt x="727" y="878"/>
                    <a:pt x="727" y="878"/>
                  </a:cubicBezTo>
                  <a:cubicBezTo>
                    <a:pt x="727" y="896"/>
                    <a:pt x="712" y="912"/>
                    <a:pt x="693" y="912"/>
                  </a:cubicBezTo>
                  <a:cubicBezTo>
                    <a:pt x="34" y="912"/>
                    <a:pt x="34" y="912"/>
                    <a:pt x="34" y="912"/>
                  </a:cubicBezTo>
                  <a:cubicBezTo>
                    <a:pt x="15" y="912"/>
                    <a:pt x="0" y="896"/>
                    <a:pt x="0" y="87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7" name="Google Shape;207;p34"/>
            <p:cNvSpPr/>
            <p:nvPr/>
          </p:nvSpPr>
          <p:spPr bwMode="auto">
            <a:xfrm>
              <a:off x="7158973" y="3102949"/>
              <a:ext cx="811605" cy="1014917"/>
            </a:xfrm>
            <a:custGeom>
              <a:avLst/>
              <a:gdLst/>
              <a:ahLst/>
              <a:cxnLst/>
              <a:rect l="l" t="t" r="r" b="b"/>
              <a:pathLst>
                <a:path w="739" h="924" extrusionOk="0">
                  <a:moveTo>
                    <a:pt x="699" y="924"/>
                  </a:moveTo>
                  <a:cubicBezTo>
                    <a:pt x="40" y="924"/>
                    <a:pt x="40" y="924"/>
                    <a:pt x="40" y="924"/>
                  </a:cubicBezTo>
                  <a:cubicBezTo>
                    <a:pt x="18" y="924"/>
                    <a:pt x="0" y="906"/>
                    <a:pt x="0" y="88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21" y="0"/>
                    <a:pt x="739" y="18"/>
                    <a:pt x="739" y="40"/>
                  </a:cubicBezTo>
                  <a:cubicBezTo>
                    <a:pt x="739" y="884"/>
                    <a:pt x="739" y="884"/>
                    <a:pt x="739" y="884"/>
                  </a:cubicBezTo>
                  <a:cubicBezTo>
                    <a:pt x="739" y="906"/>
                    <a:pt x="721" y="924"/>
                    <a:pt x="699" y="924"/>
                  </a:cubicBezTo>
                  <a:close/>
                  <a:moveTo>
                    <a:pt x="40" y="12"/>
                  </a:moveTo>
                  <a:cubicBezTo>
                    <a:pt x="25" y="12"/>
                    <a:pt x="12" y="25"/>
                    <a:pt x="12" y="40"/>
                  </a:cubicBezTo>
                  <a:cubicBezTo>
                    <a:pt x="12" y="884"/>
                    <a:pt x="12" y="884"/>
                    <a:pt x="12" y="884"/>
                  </a:cubicBezTo>
                  <a:cubicBezTo>
                    <a:pt x="12" y="899"/>
                    <a:pt x="25" y="912"/>
                    <a:pt x="40" y="912"/>
                  </a:cubicBezTo>
                  <a:cubicBezTo>
                    <a:pt x="699" y="912"/>
                    <a:pt x="699" y="912"/>
                    <a:pt x="699" y="912"/>
                  </a:cubicBezTo>
                  <a:cubicBezTo>
                    <a:pt x="715" y="912"/>
                    <a:pt x="727" y="899"/>
                    <a:pt x="727" y="884"/>
                  </a:cubicBezTo>
                  <a:cubicBezTo>
                    <a:pt x="727" y="40"/>
                    <a:pt x="727" y="40"/>
                    <a:pt x="727" y="40"/>
                  </a:cubicBezTo>
                  <a:cubicBezTo>
                    <a:pt x="727" y="25"/>
                    <a:pt x="715" y="12"/>
                    <a:pt x="699" y="12"/>
                  </a:cubicBezTo>
                  <a:lnTo>
                    <a:pt x="4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8" name="Google Shape;208;p34"/>
            <p:cNvSpPr/>
            <p:nvPr/>
          </p:nvSpPr>
          <p:spPr bwMode="auto">
            <a:xfrm>
              <a:off x="7101944" y="3183213"/>
              <a:ext cx="125146" cy="124092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113"/>
                  </a:moveTo>
                  <a:cubicBezTo>
                    <a:pt x="26" y="113"/>
                    <a:pt x="0" y="88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4" y="25"/>
                    <a:pt x="114" y="56"/>
                  </a:cubicBezTo>
                  <a:cubicBezTo>
                    <a:pt x="114" y="60"/>
                    <a:pt x="111" y="62"/>
                    <a:pt x="108" y="62"/>
                  </a:cubicBezTo>
                  <a:cubicBezTo>
                    <a:pt x="104" y="62"/>
                    <a:pt x="102" y="60"/>
                    <a:pt x="102" y="56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6"/>
                  </a:cubicBezTo>
                  <a:cubicBezTo>
                    <a:pt x="12" y="81"/>
                    <a:pt x="32" y="101"/>
                    <a:pt x="57" y="101"/>
                  </a:cubicBezTo>
                  <a:cubicBezTo>
                    <a:pt x="60" y="101"/>
                    <a:pt x="63" y="104"/>
                    <a:pt x="63" y="107"/>
                  </a:cubicBezTo>
                  <a:cubicBezTo>
                    <a:pt x="63" y="110"/>
                    <a:pt x="60" y="113"/>
                    <a:pt x="57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09" name="Google Shape;209;p34"/>
            <p:cNvSpPr/>
            <p:nvPr/>
          </p:nvSpPr>
          <p:spPr bwMode="auto">
            <a:xfrm>
              <a:off x="7101944" y="3365391"/>
              <a:ext cx="125146" cy="124092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113"/>
                  </a:moveTo>
                  <a:cubicBezTo>
                    <a:pt x="26" y="113"/>
                    <a:pt x="0" y="88"/>
                    <a:pt x="0" y="57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4" y="25"/>
                    <a:pt x="114" y="57"/>
                  </a:cubicBezTo>
                  <a:cubicBezTo>
                    <a:pt x="114" y="60"/>
                    <a:pt x="111" y="63"/>
                    <a:pt x="108" y="63"/>
                  </a:cubicBezTo>
                  <a:cubicBezTo>
                    <a:pt x="104" y="63"/>
                    <a:pt x="102" y="60"/>
                    <a:pt x="102" y="57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7"/>
                  </a:cubicBezTo>
                  <a:cubicBezTo>
                    <a:pt x="12" y="81"/>
                    <a:pt x="32" y="101"/>
                    <a:pt x="57" y="101"/>
                  </a:cubicBezTo>
                  <a:cubicBezTo>
                    <a:pt x="60" y="101"/>
                    <a:pt x="63" y="104"/>
                    <a:pt x="63" y="107"/>
                  </a:cubicBezTo>
                  <a:cubicBezTo>
                    <a:pt x="63" y="111"/>
                    <a:pt x="60" y="113"/>
                    <a:pt x="57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0" name="Google Shape;210;p34"/>
            <p:cNvSpPr/>
            <p:nvPr/>
          </p:nvSpPr>
          <p:spPr bwMode="auto">
            <a:xfrm>
              <a:off x="7101944" y="3547569"/>
              <a:ext cx="125146" cy="125149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57" y="114"/>
                  </a:moveTo>
                  <a:cubicBezTo>
                    <a:pt x="26" y="114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60"/>
                    <a:pt x="111" y="63"/>
                    <a:pt x="108" y="63"/>
                  </a:cubicBezTo>
                  <a:cubicBezTo>
                    <a:pt x="104" y="63"/>
                    <a:pt x="102" y="60"/>
                    <a:pt x="102" y="57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7"/>
                  </a:cubicBezTo>
                  <a:cubicBezTo>
                    <a:pt x="12" y="82"/>
                    <a:pt x="32" y="102"/>
                    <a:pt x="57" y="102"/>
                  </a:cubicBezTo>
                  <a:cubicBezTo>
                    <a:pt x="60" y="102"/>
                    <a:pt x="63" y="104"/>
                    <a:pt x="63" y="108"/>
                  </a:cubicBezTo>
                  <a:cubicBezTo>
                    <a:pt x="63" y="111"/>
                    <a:pt x="60" y="114"/>
                    <a:pt x="57" y="1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1" name="Google Shape;211;p34"/>
            <p:cNvSpPr/>
            <p:nvPr/>
          </p:nvSpPr>
          <p:spPr bwMode="auto">
            <a:xfrm>
              <a:off x="7101944" y="3729748"/>
              <a:ext cx="125146" cy="125149"/>
            </a:xfrm>
            <a:custGeom>
              <a:avLst/>
              <a:gdLst/>
              <a:ahLst/>
              <a:cxnLst/>
              <a:rect l="l" t="t" r="r" b="b"/>
              <a:pathLst>
                <a:path w="114" h="114" extrusionOk="0">
                  <a:moveTo>
                    <a:pt x="57" y="114"/>
                  </a:moveTo>
                  <a:cubicBezTo>
                    <a:pt x="26" y="114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8" y="0"/>
                    <a:pt x="114" y="26"/>
                    <a:pt x="114" y="57"/>
                  </a:cubicBezTo>
                  <a:cubicBezTo>
                    <a:pt x="114" y="60"/>
                    <a:pt x="111" y="63"/>
                    <a:pt x="108" y="63"/>
                  </a:cubicBezTo>
                  <a:cubicBezTo>
                    <a:pt x="104" y="63"/>
                    <a:pt x="102" y="60"/>
                    <a:pt x="102" y="57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7"/>
                  </a:cubicBezTo>
                  <a:cubicBezTo>
                    <a:pt x="12" y="82"/>
                    <a:pt x="32" y="102"/>
                    <a:pt x="57" y="102"/>
                  </a:cubicBezTo>
                  <a:cubicBezTo>
                    <a:pt x="60" y="102"/>
                    <a:pt x="63" y="105"/>
                    <a:pt x="63" y="108"/>
                  </a:cubicBezTo>
                  <a:cubicBezTo>
                    <a:pt x="63" y="111"/>
                    <a:pt x="60" y="114"/>
                    <a:pt x="57" y="1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2" name="Google Shape;212;p34"/>
            <p:cNvSpPr/>
            <p:nvPr/>
          </p:nvSpPr>
          <p:spPr bwMode="auto">
            <a:xfrm>
              <a:off x="7101944" y="3912982"/>
              <a:ext cx="125146" cy="124092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57" y="113"/>
                  </a:moveTo>
                  <a:cubicBezTo>
                    <a:pt x="26" y="113"/>
                    <a:pt x="0" y="88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88" y="0"/>
                    <a:pt x="114" y="25"/>
                    <a:pt x="114" y="56"/>
                  </a:cubicBezTo>
                  <a:cubicBezTo>
                    <a:pt x="114" y="60"/>
                    <a:pt x="111" y="62"/>
                    <a:pt x="108" y="62"/>
                  </a:cubicBezTo>
                  <a:cubicBezTo>
                    <a:pt x="104" y="62"/>
                    <a:pt x="102" y="60"/>
                    <a:pt x="102" y="56"/>
                  </a:cubicBezTo>
                  <a:cubicBezTo>
                    <a:pt x="102" y="32"/>
                    <a:pt x="82" y="12"/>
                    <a:pt x="57" y="12"/>
                  </a:cubicBezTo>
                  <a:cubicBezTo>
                    <a:pt x="32" y="12"/>
                    <a:pt x="12" y="32"/>
                    <a:pt x="12" y="56"/>
                  </a:cubicBezTo>
                  <a:cubicBezTo>
                    <a:pt x="12" y="81"/>
                    <a:pt x="32" y="101"/>
                    <a:pt x="57" y="101"/>
                  </a:cubicBezTo>
                  <a:cubicBezTo>
                    <a:pt x="60" y="101"/>
                    <a:pt x="63" y="104"/>
                    <a:pt x="63" y="107"/>
                  </a:cubicBezTo>
                  <a:cubicBezTo>
                    <a:pt x="63" y="110"/>
                    <a:pt x="60" y="113"/>
                    <a:pt x="57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3" name="Google Shape;213;p34"/>
            <p:cNvSpPr/>
            <p:nvPr/>
          </p:nvSpPr>
          <p:spPr bwMode="auto">
            <a:xfrm>
              <a:off x="7631572" y="3469418"/>
              <a:ext cx="558143" cy="540198"/>
            </a:xfrm>
            <a:custGeom>
              <a:avLst/>
              <a:gdLst/>
              <a:ahLst/>
              <a:cxnLst/>
              <a:rect l="l" t="t" r="r" b="b"/>
              <a:pathLst>
                <a:path w="508" h="492" extrusionOk="0">
                  <a:moveTo>
                    <a:pt x="402" y="3"/>
                  </a:moveTo>
                  <a:cubicBezTo>
                    <a:pt x="405" y="0"/>
                    <a:pt x="410" y="0"/>
                    <a:pt x="413" y="3"/>
                  </a:cubicBezTo>
                  <a:cubicBezTo>
                    <a:pt x="505" y="101"/>
                    <a:pt x="505" y="101"/>
                    <a:pt x="505" y="101"/>
                  </a:cubicBezTo>
                  <a:cubicBezTo>
                    <a:pt x="508" y="104"/>
                    <a:pt x="508" y="109"/>
                    <a:pt x="505" y="112"/>
                  </a:cubicBezTo>
                  <a:cubicBezTo>
                    <a:pt x="484" y="135"/>
                    <a:pt x="484" y="135"/>
                    <a:pt x="484" y="135"/>
                  </a:cubicBezTo>
                  <a:cubicBezTo>
                    <a:pt x="484" y="137"/>
                    <a:pt x="484" y="137"/>
                    <a:pt x="484" y="137"/>
                  </a:cubicBezTo>
                  <a:cubicBezTo>
                    <a:pt x="481" y="144"/>
                    <a:pt x="470" y="154"/>
                    <a:pt x="464" y="155"/>
                  </a:cubicBezTo>
                  <a:cubicBezTo>
                    <a:pt x="461" y="160"/>
                    <a:pt x="455" y="170"/>
                    <a:pt x="444" y="174"/>
                  </a:cubicBezTo>
                  <a:cubicBezTo>
                    <a:pt x="145" y="457"/>
                    <a:pt x="145" y="457"/>
                    <a:pt x="145" y="457"/>
                  </a:cubicBezTo>
                  <a:cubicBezTo>
                    <a:pt x="72" y="474"/>
                    <a:pt x="72" y="474"/>
                    <a:pt x="72" y="474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17" y="415"/>
                    <a:pt x="17" y="415"/>
                    <a:pt x="17" y="415"/>
                  </a:cubicBezTo>
                  <a:cubicBezTo>
                    <a:pt x="35" y="339"/>
                    <a:pt x="35" y="339"/>
                    <a:pt x="35" y="339"/>
                  </a:cubicBezTo>
                  <a:cubicBezTo>
                    <a:pt x="339" y="61"/>
                    <a:pt x="339" y="61"/>
                    <a:pt x="339" y="61"/>
                  </a:cubicBezTo>
                  <a:cubicBezTo>
                    <a:pt x="343" y="52"/>
                    <a:pt x="351" y="45"/>
                    <a:pt x="359" y="42"/>
                  </a:cubicBezTo>
                  <a:cubicBezTo>
                    <a:pt x="360" y="36"/>
                    <a:pt x="371" y="26"/>
                    <a:pt x="379" y="24"/>
                  </a:cubicBezTo>
                  <a:cubicBezTo>
                    <a:pt x="380" y="24"/>
                    <a:pt x="380" y="24"/>
                    <a:pt x="380" y="24"/>
                  </a:cubicBezTo>
                  <a:lnTo>
                    <a:pt x="402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4" name="Google Shape;214;p34"/>
            <p:cNvSpPr/>
            <p:nvPr/>
          </p:nvSpPr>
          <p:spPr bwMode="auto">
            <a:xfrm>
              <a:off x="7623652" y="3464137"/>
              <a:ext cx="573456" cy="552343"/>
            </a:xfrm>
            <a:custGeom>
              <a:avLst/>
              <a:gdLst/>
              <a:ahLst/>
              <a:cxnLst/>
              <a:rect l="l" t="t" r="r" b="b"/>
              <a:pathLst>
                <a:path w="522" h="503" extrusionOk="0">
                  <a:moveTo>
                    <a:pt x="7" y="503"/>
                  </a:moveTo>
                  <a:cubicBezTo>
                    <a:pt x="5" y="503"/>
                    <a:pt x="4" y="502"/>
                    <a:pt x="2" y="501"/>
                  </a:cubicBezTo>
                  <a:cubicBezTo>
                    <a:pt x="1" y="499"/>
                    <a:pt x="0" y="497"/>
                    <a:pt x="1" y="495"/>
                  </a:cubicBezTo>
                  <a:cubicBezTo>
                    <a:pt x="18" y="419"/>
                    <a:pt x="18" y="419"/>
                    <a:pt x="18" y="419"/>
                  </a:cubicBezTo>
                  <a:cubicBezTo>
                    <a:pt x="18" y="419"/>
                    <a:pt x="18" y="419"/>
                    <a:pt x="18" y="419"/>
                  </a:cubicBezTo>
                  <a:cubicBezTo>
                    <a:pt x="36" y="342"/>
                    <a:pt x="36" y="342"/>
                    <a:pt x="36" y="342"/>
                  </a:cubicBezTo>
                  <a:cubicBezTo>
                    <a:pt x="36" y="342"/>
                    <a:pt x="36" y="341"/>
                    <a:pt x="36" y="341"/>
                  </a:cubicBezTo>
                  <a:cubicBezTo>
                    <a:pt x="36" y="341"/>
                    <a:pt x="36" y="341"/>
                    <a:pt x="36" y="341"/>
                  </a:cubicBezTo>
                  <a:cubicBezTo>
                    <a:pt x="36" y="341"/>
                    <a:pt x="36" y="341"/>
                    <a:pt x="36" y="341"/>
                  </a:cubicBezTo>
                  <a:cubicBezTo>
                    <a:pt x="37" y="341"/>
                    <a:pt x="37" y="341"/>
                    <a:pt x="37" y="340"/>
                  </a:cubicBezTo>
                  <a:cubicBezTo>
                    <a:pt x="37" y="340"/>
                    <a:pt x="37" y="340"/>
                    <a:pt x="37" y="340"/>
                  </a:cubicBezTo>
                  <a:cubicBezTo>
                    <a:pt x="37" y="340"/>
                    <a:pt x="37" y="340"/>
                    <a:pt x="37" y="340"/>
                  </a:cubicBezTo>
                  <a:cubicBezTo>
                    <a:pt x="37" y="340"/>
                    <a:pt x="37" y="339"/>
                    <a:pt x="38" y="339"/>
                  </a:cubicBezTo>
                  <a:cubicBezTo>
                    <a:pt x="341" y="62"/>
                    <a:pt x="341" y="62"/>
                    <a:pt x="341" y="62"/>
                  </a:cubicBezTo>
                  <a:cubicBezTo>
                    <a:pt x="345" y="54"/>
                    <a:pt x="353" y="46"/>
                    <a:pt x="361" y="43"/>
                  </a:cubicBezTo>
                  <a:cubicBezTo>
                    <a:pt x="365" y="35"/>
                    <a:pt x="376" y="25"/>
                    <a:pt x="384" y="23"/>
                  </a:cubicBezTo>
                  <a:cubicBezTo>
                    <a:pt x="385" y="23"/>
                    <a:pt x="385" y="23"/>
                    <a:pt x="385" y="23"/>
                  </a:cubicBezTo>
                  <a:cubicBezTo>
                    <a:pt x="404" y="4"/>
                    <a:pt x="404" y="4"/>
                    <a:pt x="404" y="4"/>
                  </a:cubicBezTo>
                  <a:cubicBezTo>
                    <a:pt x="407" y="1"/>
                    <a:pt x="411" y="0"/>
                    <a:pt x="414" y="0"/>
                  </a:cubicBezTo>
                  <a:cubicBezTo>
                    <a:pt x="418" y="0"/>
                    <a:pt x="422" y="2"/>
                    <a:pt x="424" y="4"/>
                  </a:cubicBezTo>
                  <a:cubicBezTo>
                    <a:pt x="517" y="102"/>
                    <a:pt x="517" y="102"/>
                    <a:pt x="517" y="102"/>
                  </a:cubicBezTo>
                  <a:cubicBezTo>
                    <a:pt x="522" y="107"/>
                    <a:pt x="522" y="116"/>
                    <a:pt x="516" y="121"/>
                  </a:cubicBezTo>
                  <a:cubicBezTo>
                    <a:pt x="497" y="142"/>
                    <a:pt x="497" y="142"/>
                    <a:pt x="497" y="142"/>
                  </a:cubicBezTo>
                  <a:cubicBezTo>
                    <a:pt x="497" y="143"/>
                    <a:pt x="496" y="143"/>
                    <a:pt x="496" y="144"/>
                  </a:cubicBezTo>
                  <a:cubicBezTo>
                    <a:pt x="494" y="152"/>
                    <a:pt x="483" y="162"/>
                    <a:pt x="475" y="165"/>
                  </a:cubicBezTo>
                  <a:cubicBezTo>
                    <a:pt x="472" y="171"/>
                    <a:pt x="465" y="180"/>
                    <a:pt x="454" y="184"/>
                  </a:cubicBezTo>
                  <a:cubicBezTo>
                    <a:pt x="156" y="466"/>
                    <a:pt x="156" y="466"/>
                    <a:pt x="156" y="466"/>
                  </a:cubicBezTo>
                  <a:cubicBezTo>
                    <a:pt x="156" y="467"/>
                    <a:pt x="155" y="467"/>
                    <a:pt x="155" y="467"/>
                  </a:cubicBezTo>
                  <a:cubicBezTo>
                    <a:pt x="155" y="467"/>
                    <a:pt x="154" y="467"/>
                    <a:pt x="154" y="467"/>
                  </a:cubicBezTo>
                  <a:cubicBezTo>
                    <a:pt x="154" y="467"/>
                    <a:pt x="154" y="467"/>
                    <a:pt x="154" y="467"/>
                  </a:cubicBezTo>
                  <a:cubicBezTo>
                    <a:pt x="154" y="467"/>
                    <a:pt x="154" y="467"/>
                    <a:pt x="154" y="467"/>
                  </a:cubicBezTo>
                  <a:cubicBezTo>
                    <a:pt x="154" y="467"/>
                    <a:pt x="154" y="468"/>
                    <a:pt x="153" y="468"/>
                  </a:cubicBezTo>
                  <a:cubicBezTo>
                    <a:pt x="81" y="485"/>
                    <a:pt x="81" y="485"/>
                    <a:pt x="81" y="485"/>
                  </a:cubicBezTo>
                  <a:cubicBezTo>
                    <a:pt x="81" y="485"/>
                    <a:pt x="81" y="485"/>
                    <a:pt x="81" y="485"/>
                  </a:cubicBezTo>
                  <a:cubicBezTo>
                    <a:pt x="8" y="502"/>
                    <a:pt x="8" y="502"/>
                    <a:pt x="8" y="502"/>
                  </a:cubicBezTo>
                  <a:cubicBezTo>
                    <a:pt x="8" y="503"/>
                    <a:pt x="7" y="503"/>
                    <a:pt x="7" y="503"/>
                  </a:cubicBezTo>
                  <a:close/>
                  <a:moveTo>
                    <a:pt x="29" y="428"/>
                  </a:moveTo>
                  <a:cubicBezTo>
                    <a:pt x="15" y="488"/>
                    <a:pt x="15" y="488"/>
                    <a:pt x="15" y="488"/>
                  </a:cubicBezTo>
                  <a:cubicBezTo>
                    <a:pt x="72" y="475"/>
                    <a:pt x="72" y="475"/>
                    <a:pt x="72" y="475"/>
                  </a:cubicBezTo>
                  <a:cubicBezTo>
                    <a:pt x="65" y="449"/>
                    <a:pt x="54" y="439"/>
                    <a:pt x="29" y="428"/>
                  </a:cubicBezTo>
                  <a:close/>
                  <a:moveTo>
                    <a:pt x="31" y="416"/>
                  </a:moveTo>
                  <a:cubicBezTo>
                    <a:pt x="60" y="429"/>
                    <a:pt x="75" y="441"/>
                    <a:pt x="84" y="472"/>
                  </a:cubicBezTo>
                  <a:cubicBezTo>
                    <a:pt x="146" y="457"/>
                    <a:pt x="146" y="457"/>
                    <a:pt x="146" y="457"/>
                  </a:cubicBezTo>
                  <a:cubicBezTo>
                    <a:pt x="144" y="435"/>
                    <a:pt x="137" y="430"/>
                    <a:pt x="115" y="428"/>
                  </a:cubicBezTo>
                  <a:cubicBezTo>
                    <a:pt x="114" y="428"/>
                    <a:pt x="113" y="428"/>
                    <a:pt x="113" y="428"/>
                  </a:cubicBezTo>
                  <a:cubicBezTo>
                    <a:pt x="113" y="428"/>
                    <a:pt x="113" y="428"/>
                    <a:pt x="112" y="428"/>
                  </a:cubicBezTo>
                  <a:cubicBezTo>
                    <a:pt x="112" y="428"/>
                    <a:pt x="112" y="428"/>
                    <a:pt x="112" y="428"/>
                  </a:cubicBezTo>
                  <a:cubicBezTo>
                    <a:pt x="112" y="428"/>
                    <a:pt x="112" y="428"/>
                    <a:pt x="112" y="428"/>
                  </a:cubicBezTo>
                  <a:cubicBezTo>
                    <a:pt x="112" y="427"/>
                    <a:pt x="111" y="427"/>
                    <a:pt x="111" y="427"/>
                  </a:cubicBezTo>
                  <a:cubicBezTo>
                    <a:pt x="111" y="426"/>
                    <a:pt x="110" y="426"/>
                    <a:pt x="110" y="425"/>
                  </a:cubicBezTo>
                  <a:cubicBezTo>
                    <a:pt x="110" y="425"/>
                    <a:pt x="109" y="424"/>
                    <a:pt x="109" y="424"/>
                  </a:cubicBezTo>
                  <a:cubicBezTo>
                    <a:pt x="109" y="424"/>
                    <a:pt x="109" y="423"/>
                    <a:pt x="109" y="422"/>
                  </a:cubicBezTo>
                  <a:cubicBezTo>
                    <a:pt x="109" y="422"/>
                    <a:pt x="109" y="421"/>
                    <a:pt x="109" y="420"/>
                  </a:cubicBezTo>
                  <a:cubicBezTo>
                    <a:pt x="109" y="420"/>
                    <a:pt x="110" y="420"/>
                    <a:pt x="110" y="420"/>
                  </a:cubicBezTo>
                  <a:cubicBezTo>
                    <a:pt x="110" y="419"/>
                    <a:pt x="110" y="419"/>
                    <a:pt x="110" y="419"/>
                  </a:cubicBezTo>
                  <a:cubicBezTo>
                    <a:pt x="117" y="408"/>
                    <a:pt x="111" y="399"/>
                    <a:pt x="108" y="395"/>
                  </a:cubicBezTo>
                  <a:cubicBezTo>
                    <a:pt x="101" y="388"/>
                    <a:pt x="89" y="383"/>
                    <a:pt x="81" y="388"/>
                  </a:cubicBezTo>
                  <a:cubicBezTo>
                    <a:pt x="81" y="388"/>
                    <a:pt x="81" y="388"/>
                    <a:pt x="81" y="388"/>
                  </a:cubicBezTo>
                  <a:cubicBezTo>
                    <a:pt x="80" y="388"/>
                    <a:pt x="80" y="388"/>
                    <a:pt x="80" y="388"/>
                  </a:cubicBezTo>
                  <a:cubicBezTo>
                    <a:pt x="79" y="388"/>
                    <a:pt x="79" y="388"/>
                    <a:pt x="78" y="389"/>
                  </a:cubicBezTo>
                  <a:cubicBezTo>
                    <a:pt x="77" y="388"/>
                    <a:pt x="77" y="388"/>
                    <a:pt x="76" y="388"/>
                  </a:cubicBezTo>
                  <a:cubicBezTo>
                    <a:pt x="76" y="388"/>
                    <a:pt x="75" y="388"/>
                    <a:pt x="75" y="387"/>
                  </a:cubicBezTo>
                  <a:cubicBezTo>
                    <a:pt x="74" y="387"/>
                    <a:pt x="74" y="387"/>
                    <a:pt x="73" y="386"/>
                  </a:cubicBezTo>
                  <a:cubicBezTo>
                    <a:pt x="73" y="386"/>
                    <a:pt x="73" y="386"/>
                    <a:pt x="73" y="385"/>
                  </a:cubicBezTo>
                  <a:cubicBezTo>
                    <a:pt x="73" y="385"/>
                    <a:pt x="72" y="385"/>
                    <a:pt x="72" y="384"/>
                  </a:cubicBezTo>
                  <a:cubicBezTo>
                    <a:pt x="72" y="384"/>
                    <a:pt x="72" y="384"/>
                    <a:pt x="72" y="383"/>
                  </a:cubicBezTo>
                  <a:cubicBezTo>
                    <a:pt x="69" y="362"/>
                    <a:pt x="66" y="353"/>
                    <a:pt x="47" y="350"/>
                  </a:cubicBezTo>
                  <a:lnTo>
                    <a:pt x="31" y="416"/>
                  </a:lnTo>
                  <a:close/>
                  <a:moveTo>
                    <a:pt x="128" y="418"/>
                  </a:moveTo>
                  <a:cubicBezTo>
                    <a:pt x="146" y="422"/>
                    <a:pt x="154" y="431"/>
                    <a:pt x="157" y="449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34" y="168"/>
                    <a:pt x="427" y="160"/>
                    <a:pt x="420" y="152"/>
                  </a:cubicBezTo>
                  <a:cubicBezTo>
                    <a:pt x="348" y="218"/>
                    <a:pt x="348" y="218"/>
                    <a:pt x="348" y="218"/>
                  </a:cubicBezTo>
                  <a:cubicBezTo>
                    <a:pt x="345" y="220"/>
                    <a:pt x="342" y="220"/>
                    <a:pt x="339" y="217"/>
                  </a:cubicBezTo>
                  <a:cubicBezTo>
                    <a:pt x="337" y="215"/>
                    <a:pt x="337" y="211"/>
                    <a:pt x="340" y="209"/>
                  </a:cubicBezTo>
                  <a:cubicBezTo>
                    <a:pt x="412" y="143"/>
                    <a:pt x="412" y="143"/>
                    <a:pt x="412" y="143"/>
                  </a:cubicBezTo>
                  <a:cubicBezTo>
                    <a:pt x="400" y="131"/>
                    <a:pt x="390" y="119"/>
                    <a:pt x="378" y="107"/>
                  </a:cubicBezTo>
                  <a:cubicBezTo>
                    <a:pt x="232" y="245"/>
                    <a:pt x="232" y="245"/>
                    <a:pt x="232" y="245"/>
                  </a:cubicBezTo>
                  <a:cubicBezTo>
                    <a:pt x="230" y="247"/>
                    <a:pt x="226" y="247"/>
                    <a:pt x="224" y="245"/>
                  </a:cubicBezTo>
                  <a:cubicBezTo>
                    <a:pt x="222" y="242"/>
                    <a:pt x="222" y="238"/>
                    <a:pt x="224" y="236"/>
                  </a:cubicBezTo>
                  <a:cubicBezTo>
                    <a:pt x="370" y="98"/>
                    <a:pt x="370" y="98"/>
                    <a:pt x="370" y="98"/>
                  </a:cubicBezTo>
                  <a:cubicBezTo>
                    <a:pt x="362" y="91"/>
                    <a:pt x="355" y="83"/>
                    <a:pt x="346" y="74"/>
                  </a:cubicBezTo>
                  <a:cubicBezTo>
                    <a:pt x="55" y="340"/>
                    <a:pt x="55" y="340"/>
                    <a:pt x="55" y="340"/>
                  </a:cubicBezTo>
                  <a:cubicBezTo>
                    <a:pt x="73" y="345"/>
                    <a:pt x="79" y="355"/>
                    <a:pt x="82" y="371"/>
                  </a:cubicBezTo>
                  <a:cubicBezTo>
                    <a:pt x="149" y="307"/>
                    <a:pt x="149" y="307"/>
                    <a:pt x="149" y="307"/>
                  </a:cubicBezTo>
                  <a:cubicBezTo>
                    <a:pt x="151" y="305"/>
                    <a:pt x="155" y="305"/>
                    <a:pt x="158" y="307"/>
                  </a:cubicBezTo>
                  <a:cubicBezTo>
                    <a:pt x="160" y="310"/>
                    <a:pt x="160" y="314"/>
                    <a:pt x="157" y="316"/>
                  </a:cubicBezTo>
                  <a:cubicBezTo>
                    <a:pt x="95" y="375"/>
                    <a:pt x="95" y="375"/>
                    <a:pt x="95" y="375"/>
                  </a:cubicBezTo>
                  <a:cubicBezTo>
                    <a:pt x="103" y="377"/>
                    <a:pt x="111" y="381"/>
                    <a:pt x="116" y="387"/>
                  </a:cubicBezTo>
                  <a:cubicBezTo>
                    <a:pt x="121" y="393"/>
                    <a:pt x="124" y="399"/>
                    <a:pt x="125" y="405"/>
                  </a:cubicBezTo>
                  <a:cubicBezTo>
                    <a:pt x="264" y="278"/>
                    <a:pt x="264" y="278"/>
                    <a:pt x="264" y="278"/>
                  </a:cubicBezTo>
                  <a:cubicBezTo>
                    <a:pt x="266" y="276"/>
                    <a:pt x="270" y="276"/>
                    <a:pt x="272" y="279"/>
                  </a:cubicBezTo>
                  <a:cubicBezTo>
                    <a:pt x="274" y="281"/>
                    <a:pt x="274" y="285"/>
                    <a:pt x="272" y="287"/>
                  </a:cubicBezTo>
                  <a:lnTo>
                    <a:pt x="128" y="418"/>
                  </a:lnTo>
                  <a:close/>
                  <a:moveTo>
                    <a:pt x="425" y="140"/>
                  </a:moveTo>
                  <a:cubicBezTo>
                    <a:pt x="433" y="149"/>
                    <a:pt x="442" y="159"/>
                    <a:pt x="453" y="172"/>
                  </a:cubicBezTo>
                  <a:cubicBezTo>
                    <a:pt x="457" y="169"/>
                    <a:pt x="461" y="165"/>
                    <a:pt x="463" y="162"/>
                  </a:cubicBezTo>
                  <a:cubicBezTo>
                    <a:pt x="460" y="160"/>
                    <a:pt x="460" y="160"/>
                    <a:pt x="460" y="160"/>
                  </a:cubicBezTo>
                  <a:cubicBezTo>
                    <a:pt x="458" y="157"/>
                    <a:pt x="458" y="154"/>
                    <a:pt x="460" y="151"/>
                  </a:cubicBezTo>
                  <a:cubicBezTo>
                    <a:pt x="462" y="149"/>
                    <a:pt x="466" y="148"/>
                    <a:pt x="468" y="150"/>
                  </a:cubicBezTo>
                  <a:cubicBezTo>
                    <a:pt x="472" y="154"/>
                    <a:pt x="472" y="154"/>
                    <a:pt x="472" y="154"/>
                  </a:cubicBezTo>
                  <a:cubicBezTo>
                    <a:pt x="476" y="151"/>
                    <a:pt x="482" y="146"/>
                    <a:pt x="484" y="142"/>
                  </a:cubicBezTo>
                  <a:cubicBezTo>
                    <a:pt x="449" y="100"/>
                    <a:pt x="420" y="70"/>
                    <a:pt x="385" y="36"/>
                  </a:cubicBezTo>
                  <a:cubicBezTo>
                    <a:pt x="381" y="37"/>
                    <a:pt x="376" y="42"/>
                    <a:pt x="373" y="46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0" y="53"/>
                    <a:pt x="380" y="56"/>
                    <a:pt x="378" y="59"/>
                  </a:cubicBezTo>
                  <a:cubicBezTo>
                    <a:pt x="376" y="61"/>
                    <a:pt x="372" y="61"/>
                    <a:pt x="370" y="59"/>
                  </a:cubicBezTo>
                  <a:cubicBezTo>
                    <a:pt x="364" y="54"/>
                    <a:pt x="364" y="54"/>
                    <a:pt x="364" y="54"/>
                  </a:cubicBezTo>
                  <a:cubicBezTo>
                    <a:pt x="360" y="57"/>
                    <a:pt x="356" y="60"/>
                    <a:pt x="353" y="65"/>
                  </a:cubicBezTo>
                  <a:cubicBezTo>
                    <a:pt x="364" y="76"/>
                    <a:pt x="374" y="85"/>
                    <a:pt x="383" y="94"/>
                  </a:cubicBezTo>
                  <a:cubicBezTo>
                    <a:pt x="383" y="94"/>
                    <a:pt x="383" y="94"/>
                    <a:pt x="383" y="94"/>
                  </a:cubicBezTo>
                  <a:cubicBezTo>
                    <a:pt x="397" y="110"/>
                    <a:pt x="410" y="124"/>
                    <a:pt x="425" y="140"/>
                  </a:cubicBezTo>
                  <a:cubicBezTo>
                    <a:pt x="425" y="140"/>
                    <a:pt x="425" y="140"/>
                    <a:pt x="425" y="140"/>
                  </a:cubicBezTo>
                  <a:close/>
                  <a:moveTo>
                    <a:pt x="396" y="29"/>
                  </a:moveTo>
                  <a:cubicBezTo>
                    <a:pt x="429" y="62"/>
                    <a:pt x="457" y="92"/>
                    <a:pt x="491" y="131"/>
                  </a:cubicBezTo>
                  <a:cubicBezTo>
                    <a:pt x="508" y="113"/>
                    <a:pt x="508" y="113"/>
                    <a:pt x="508" y="113"/>
                  </a:cubicBezTo>
                  <a:cubicBezTo>
                    <a:pt x="509" y="112"/>
                    <a:pt x="509" y="111"/>
                    <a:pt x="508" y="110"/>
                  </a:cubicBezTo>
                  <a:cubicBezTo>
                    <a:pt x="416" y="13"/>
                    <a:pt x="416" y="13"/>
                    <a:pt x="416" y="13"/>
                  </a:cubicBezTo>
                  <a:cubicBezTo>
                    <a:pt x="415" y="12"/>
                    <a:pt x="415" y="12"/>
                    <a:pt x="414" y="12"/>
                  </a:cubicBezTo>
                  <a:cubicBezTo>
                    <a:pt x="414" y="12"/>
                    <a:pt x="413" y="12"/>
                    <a:pt x="413" y="12"/>
                  </a:cubicBezTo>
                  <a:lnTo>
                    <a:pt x="39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5" name="Google Shape;215;p34"/>
            <p:cNvSpPr/>
            <p:nvPr/>
          </p:nvSpPr>
          <p:spPr bwMode="auto">
            <a:xfrm>
              <a:off x="8228789" y="3631002"/>
              <a:ext cx="143100" cy="71287"/>
            </a:xfrm>
            <a:custGeom>
              <a:avLst/>
              <a:gdLst/>
              <a:ahLst/>
              <a:cxnLst/>
              <a:rect l="l" t="t" r="r" b="b"/>
              <a:pathLst>
                <a:path w="130" h="65" extrusionOk="0">
                  <a:moveTo>
                    <a:pt x="123" y="65"/>
                  </a:moveTo>
                  <a:cubicBezTo>
                    <a:pt x="122" y="65"/>
                    <a:pt x="121" y="64"/>
                    <a:pt x="121" y="6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2" y="11"/>
                    <a:pt x="0" y="7"/>
                    <a:pt x="2" y="4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8" y="55"/>
                    <a:pt x="130" y="58"/>
                    <a:pt x="128" y="61"/>
                  </a:cubicBezTo>
                  <a:cubicBezTo>
                    <a:pt x="127" y="63"/>
                    <a:pt x="125" y="65"/>
                    <a:pt x="123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6" name="Google Shape;216;p34"/>
            <p:cNvSpPr/>
            <p:nvPr/>
          </p:nvSpPr>
          <p:spPr bwMode="auto">
            <a:xfrm>
              <a:off x="8234598" y="3522223"/>
              <a:ext cx="150493" cy="40660"/>
            </a:xfrm>
            <a:custGeom>
              <a:avLst/>
              <a:gdLst/>
              <a:ahLst/>
              <a:cxnLst/>
              <a:rect l="l" t="t" r="r" b="b"/>
              <a:pathLst>
                <a:path w="137" h="37" extrusionOk="0">
                  <a:moveTo>
                    <a:pt x="6" y="37"/>
                  </a:moveTo>
                  <a:cubicBezTo>
                    <a:pt x="4" y="37"/>
                    <a:pt x="1" y="35"/>
                    <a:pt x="0" y="32"/>
                  </a:cubicBezTo>
                  <a:cubicBezTo>
                    <a:pt x="0" y="29"/>
                    <a:pt x="2" y="26"/>
                    <a:pt x="5" y="2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2"/>
                    <a:pt x="137" y="5"/>
                  </a:cubicBezTo>
                  <a:cubicBezTo>
                    <a:pt x="137" y="8"/>
                    <a:pt x="135" y="11"/>
                    <a:pt x="132" y="1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7" y="37"/>
                    <a:pt x="6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217" name="Google Shape;217;p34"/>
            <p:cNvSpPr/>
            <p:nvPr/>
          </p:nvSpPr>
          <p:spPr bwMode="auto">
            <a:xfrm>
              <a:off x="8198163" y="3377536"/>
              <a:ext cx="121978" cy="104025"/>
            </a:xfrm>
            <a:custGeom>
              <a:avLst/>
              <a:gdLst/>
              <a:ahLst/>
              <a:cxnLst/>
              <a:rect l="l" t="t" r="r" b="b"/>
              <a:pathLst>
                <a:path w="111" h="95" extrusionOk="0">
                  <a:moveTo>
                    <a:pt x="6" y="95"/>
                  </a:move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6"/>
                    <a:pt x="3" y="84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3" y="0"/>
                    <a:pt x="106" y="1"/>
                    <a:pt x="108" y="3"/>
                  </a:cubicBezTo>
                  <a:cubicBezTo>
                    <a:pt x="111" y="6"/>
                    <a:pt x="110" y="10"/>
                    <a:pt x="108" y="1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9" y="94"/>
                    <a:pt x="8" y="95"/>
                    <a:pt x="6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218" name="Google Shape;218;p34"/>
            <p:cNvCxnSpPr>
              <a:cxnSpLocks/>
            </p:cNvCxnSpPr>
            <p:nvPr/>
          </p:nvCxnSpPr>
          <p:spPr bwMode="auto">
            <a:xfrm>
              <a:off x="7299325" y="3241675"/>
              <a:ext cx="5460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34"/>
            <p:cNvCxnSpPr>
              <a:cxnSpLocks/>
            </p:cNvCxnSpPr>
            <p:nvPr/>
          </p:nvCxnSpPr>
          <p:spPr bwMode="auto">
            <a:xfrm>
              <a:off x="7299325" y="3340195"/>
              <a:ext cx="5460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34"/>
            <p:cNvCxnSpPr>
              <a:cxnSpLocks/>
            </p:cNvCxnSpPr>
            <p:nvPr/>
          </p:nvCxnSpPr>
          <p:spPr bwMode="auto">
            <a:xfrm>
              <a:off x="7299325" y="3441251"/>
              <a:ext cx="5460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1" name="Google Shape;221;p34"/>
            <p:cNvCxnSpPr>
              <a:cxnSpLocks/>
            </p:cNvCxnSpPr>
            <p:nvPr/>
          </p:nvCxnSpPr>
          <p:spPr bwMode="auto">
            <a:xfrm>
              <a:off x="7299325" y="3547569"/>
              <a:ext cx="5460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2" name="Google Shape;222;p34"/>
            <p:cNvCxnSpPr>
              <a:cxnSpLocks/>
            </p:cNvCxnSpPr>
            <p:nvPr/>
          </p:nvCxnSpPr>
          <p:spPr bwMode="auto">
            <a:xfrm>
              <a:off x="7299325" y="3652838"/>
              <a:ext cx="5460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34"/>
            <p:cNvCxnSpPr>
              <a:cxnSpLocks/>
            </p:cNvCxnSpPr>
            <p:nvPr/>
          </p:nvCxnSpPr>
          <p:spPr bwMode="auto">
            <a:xfrm>
              <a:off x="7299325" y="3759793"/>
              <a:ext cx="452700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34"/>
            <p:cNvCxnSpPr>
              <a:cxnSpLocks/>
            </p:cNvCxnSpPr>
            <p:nvPr/>
          </p:nvCxnSpPr>
          <p:spPr bwMode="auto">
            <a:xfrm>
              <a:off x="7299325" y="3854897"/>
              <a:ext cx="363899" cy="0"/>
            </a:xfrm>
            <a:prstGeom prst="straightConnector1">
              <a:avLst/>
            </a:prstGeom>
            <a:noFill/>
            <a:ln w="158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25" name="Google Shape;225;p34"/>
          <p:cNvSpPr txBox="1"/>
          <p:nvPr/>
        </p:nvSpPr>
        <p:spPr bwMode="auto">
          <a:xfrm>
            <a:off x="382000" y="759150"/>
            <a:ext cx="7087800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defRPr/>
            </a:pP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Анализ существующих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решений</a:t>
            </a:r>
          </a:p>
          <a:p>
            <a:pPr lvl="0">
              <a:defRPr/>
            </a:pP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marL="342900" lvl="0" indent="-342900">
              <a:buAutoNum type="arabicPeriod"/>
              <a:defRPr/>
            </a:pP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URL-based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модели (</a:t>
            </a:r>
            <a:r>
              <a:rPr lang="en-US" sz="1700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PhishTank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, Google Safe Browsing)   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→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точность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90–95%   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→ ограничение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не видят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контент</a:t>
            </a:r>
          </a:p>
          <a:p>
            <a:pPr lvl="0">
              <a:defRPr/>
            </a:pP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2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. Контент-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based (LSTM, BERT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на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HTML)   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→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точность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до 98% (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IEEE, 2024)   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→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минус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: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ресурсоёмкость</a:t>
            </a:r>
          </a:p>
          <a:p>
            <a:pPr lvl="0">
              <a:defRPr/>
            </a:pP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3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.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Гибридные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(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URL + HTML + TF-IDF)   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→ </a:t>
            </a: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лучший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результат: 96–98% (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MDPI, 2022</a:t>
            </a: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endParaRPr lang="ru-RU" sz="1700" dirty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ru-RU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Выбран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подход: **Гибридный (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URL + HTML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признаки + </a:t>
            </a:r>
            <a:r>
              <a:rPr lang="en-US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Random Forest</a:t>
            </a: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)**</a:t>
            </a:r>
            <a:endParaRPr lang="ru-RU" sz="1700" dirty="0" smtClean="0">
              <a:solidFill>
                <a:schemeClr val="dk1"/>
              </a:solidFill>
              <a:latin typeface="Proxima Nova"/>
              <a:ea typeface="Proxima Nova"/>
              <a:cs typeface="Proxima Nova"/>
            </a:endParaRPr>
          </a:p>
          <a:p>
            <a:pPr lvl="0">
              <a:defRPr/>
            </a:pPr>
            <a:r>
              <a:rPr lang="en-US" sz="17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→ </a:t>
            </a:r>
            <a:r>
              <a:rPr lang="ru-RU" sz="17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</a:rPr>
              <a:t>Баланс скорости и точности</a:t>
            </a:r>
            <a:endParaRPr sz="1700" dirty="0">
              <a:latin typeface="Proxima Nova"/>
              <a:ea typeface="Proxima Nova"/>
              <a:cs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952</Words>
  <Application>Microsoft Office PowerPoint</Application>
  <PresentationFormat>Экран (16:9)</PresentationFormat>
  <Paragraphs>195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Proxima Nova</vt:lpstr>
      <vt:lpstr>Calibri</vt:lpstr>
      <vt:lpstr>Arial</vt:lpstr>
      <vt:lpstr>PRO_presentation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vit81</cp:lastModifiedBy>
  <cp:revision>19</cp:revision>
  <dcterms:modified xsi:type="dcterms:W3CDTF">2025-10-28T15:30:04Z</dcterms:modified>
</cp:coreProperties>
</file>