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85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5A4035-F94F-45C0-B5A5-D17D8B5A75EB}" type="doc">
      <dgm:prSet loTypeId="urn:microsoft.com/office/officeart/2005/8/layout/orgChart1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ru-RU"/>
        </a:p>
      </dgm:t>
    </dgm:pt>
    <dgm:pt modelId="{BD9738A1-7426-4573-9142-48B80CE67E56}">
      <dgm:prSet/>
      <dgm:spPr/>
      <dgm:t>
        <a:bodyPr/>
        <a:lstStyle/>
        <a:p>
          <a:r>
            <a:rPr lang="ru-RU"/>
            <a:t>Генеральный директор</a:t>
          </a:r>
        </a:p>
      </dgm:t>
    </dgm:pt>
    <dgm:pt modelId="{53BF4543-F1C9-497E-B588-638A179A090B}" type="parTrans" cxnId="{243AA981-72CC-44A5-8BAB-C30AF8FD3E84}">
      <dgm:prSet/>
      <dgm:spPr/>
      <dgm:t>
        <a:bodyPr/>
        <a:lstStyle/>
        <a:p>
          <a:endParaRPr lang="ru-RU"/>
        </a:p>
      </dgm:t>
    </dgm:pt>
    <dgm:pt modelId="{DC3719F1-9F6B-441F-A9C4-BF573CCF6017}" type="sibTrans" cxnId="{243AA981-72CC-44A5-8BAB-C30AF8FD3E84}">
      <dgm:prSet/>
      <dgm:spPr/>
      <dgm:t>
        <a:bodyPr/>
        <a:lstStyle/>
        <a:p>
          <a:endParaRPr lang="ru-RU"/>
        </a:p>
      </dgm:t>
    </dgm:pt>
    <dgm:pt modelId="{2D0F3CF7-7CEB-4CF2-B35F-52C8077568E1}">
      <dgm:prSet/>
      <dgm:spPr/>
      <dgm:t>
        <a:bodyPr/>
        <a:lstStyle/>
        <a:p>
          <a:r>
            <a:rPr lang="ru-RU"/>
            <a:t>Заместитель Генерального Директора по ИТ</a:t>
          </a:r>
        </a:p>
      </dgm:t>
    </dgm:pt>
    <dgm:pt modelId="{9D259241-0212-4293-9E6A-0BF14665666A}" type="parTrans" cxnId="{3FFD8D08-8C86-4701-A15E-63E780E4622C}">
      <dgm:prSet/>
      <dgm:spPr/>
      <dgm:t>
        <a:bodyPr/>
        <a:lstStyle/>
        <a:p>
          <a:endParaRPr lang="ru-RU"/>
        </a:p>
      </dgm:t>
    </dgm:pt>
    <dgm:pt modelId="{2E8FB283-74D0-4FFF-A7F2-4CE47DECE8BD}" type="sibTrans" cxnId="{3FFD8D08-8C86-4701-A15E-63E780E4622C}">
      <dgm:prSet/>
      <dgm:spPr/>
      <dgm:t>
        <a:bodyPr/>
        <a:lstStyle/>
        <a:p>
          <a:endParaRPr lang="ru-RU"/>
        </a:p>
      </dgm:t>
    </dgm:pt>
    <dgm:pt modelId="{3F60FC3C-2B59-4A02-91F1-7304592EDCE8}">
      <dgm:prSet/>
      <dgm:spPr/>
      <dgm:t>
        <a:bodyPr/>
        <a:lstStyle/>
        <a:p>
          <a:r>
            <a:rPr lang="ru-RU"/>
            <a:t>Руководитель департамента ИТ</a:t>
          </a:r>
        </a:p>
      </dgm:t>
    </dgm:pt>
    <dgm:pt modelId="{DE5D70B2-1E64-4FAD-AF1C-342B7D12B828}" type="parTrans" cxnId="{3DC98B53-3BCC-4AF7-A59D-3E87389DB447}">
      <dgm:prSet/>
      <dgm:spPr/>
      <dgm:t>
        <a:bodyPr/>
        <a:lstStyle/>
        <a:p>
          <a:endParaRPr lang="ru-RU"/>
        </a:p>
      </dgm:t>
    </dgm:pt>
    <dgm:pt modelId="{E6E2DCB5-7061-4827-8796-68780E0A9EB9}" type="sibTrans" cxnId="{3DC98B53-3BCC-4AF7-A59D-3E87389DB447}">
      <dgm:prSet/>
      <dgm:spPr/>
      <dgm:t>
        <a:bodyPr/>
        <a:lstStyle/>
        <a:p>
          <a:endParaRPr lang="ru-RU"/>
        </a:p>
      </dgm:t>
    </dgm:pt>
    <dgm:pt modelId="{18C2EE8C-E86B-4149-A2D6-C6AC027A2034}">
      <dgm:prSet/>
      <dgm:spPr/>
      <dgm:t>
        <a:bodyPr/>
        <a:lstStyle/>
        <a:p>
          <a:r>
            <a:rPr lang="ru-RU"/>
            <a:t>Руководитель службы технической поддержки пользователей</a:t>
          </a:r>
        </a:p>
      </dgm:t>
    </dgm:pt>
    <dgm:pt modelId="{27D8E448-2029-4FA0-BA37-662F71C99A2A}" type="parTrans" cxnId="{935BBA1D-A521-4256-AD26-B17419F039D2}">
      <dgm:prSet/>
      <dgm:spPr/>
      <dgm:t>
        <a:bodyPr/>
        <a:lstStyle/>
        <a:p>
          <a:endParaRPr lang="ru-RU"/>
        </a:p>
      </dgm:t>
    </dgm:pt>
    <dgm:pt modelId="{251E8A20-1F37-40BE-81CF-E524F473FC53}" type="sibTrans" cxnId="{935BBA1D-A521-4256-AD26-B17419F039D2}">
      <dgm:prSet/>
      <dgm:spPr/>
      <dgm:t>
        <a:bodyPr/>
        <a:lstStyle/>
        <a:p>
          <a:endParaRPr lang="ru-RU"/>
        </a:p>
      </dgm:t>
    </dgm:pt>
    <dgm:pt modelId="{D5B25AE2-FB06-4A00-8222-268BB96A38A4}">
      <dgm:prSet/>
      <dgm:spPr/>
      <dgm:t>
        <a:bodyPr/>
        <a:lstStyle/>
        <a:p>
          <a:r>
            <a:rPr lang="ru-RU"/>
            <a:t>Сменные инженеры поддержки</a:t>
          </a:r>
        </a:p>
      </dgm:t>
    </dgm:pt>
    <dgm:pt modelId="{2B6E6A76-D941-45E6-BEB1-018C0D8DA75D}" type="parTrans" cxnId="{744AC384-2687-4FCE-ABE8-58A44C273D61}">
      <dgm:prSet/>
      <dgm:spPr/>
      <dgm:t>
        <a:bodyPr/>
        <a:lstStyle/>
        <a:p>
          <a:endParaRPr lang="ru-RU"/>
        </a:p>
      </dgm:t>
    </dgm:pt>
    <dgm:pt modelId="{4DF76AFF-4C96-4969-B845-0A28057F79CB}" type="sibTrans" cxnId="{744AC384-2687-4FCE-ABE8-58A44C273D61}">
      <dgm:prSet/>
      <dgm:spPr/>
      <dgm:t>
        <a:bodyPr/>
        <a:lstStyle/>
        <a:p>
          <a:endParaRPr lang="ru-RU"/>
        </a:p>
      </dgm:t>
    </dgm:pt>
    <dgm:pt modelId="{F2704B58-8829-4E56-A83F-5F2BAC9C6BAD}">
      <dgm:prSet/>
      <dgm:spPr/>
      <dgm:t>
        <a:bodyPr/>
        <a:lstStyle/>
        <a:p>
          <a:r>
            <a:rPr lang="ru-RU"/>
            <a:t>Руководитель службы администрирования ИТ инфраструктуры</a:t>
          </a:r>
        </a:p>
      </dgm:t>
    </dgm:pt>
    <dgm:pt modelId="{3ABB43D4-29CA-477F-B0D2-586681D5C193}" type="parTrans" cxnId="{2A225198-C987-4034-9C2C-ABB3EF36C574}">
      <dgm:prSet/>
      <dgm:spPr/>
      <dgm:t>
        <a:bodyPr/>
        <a:lstStyle/>
        <a:p>
          <a:endParaRPr lang="ru-RU"/>
        </a:p>
      </dgm:t>
    </dgm:pt>
    <dgm:pt modelId="{E87EB5E1-0ADF-4CB7-822F-6F01E5D42E91}" type="sibTrans" cxnId="{2A225198-C987-4034-9C2C-ABB3EF36C574}">
      <dgm:prSet/>
      <dgm:spPr/>
      <dgm:t>
        <a:bodyPr/>
        <a:lstStyle/>
        <a:p>
          <a:endParaRPr lang="ru-RU"/>
        </a:p>
      </dgm:t>
    </dgm:pt>
    <dgm:pt modelId="{A6EF4840-62EA-43BA-942A-BD49699D4F69}">
      <dgm:prSet/>
      <dgm:spPr/>
      <dgm:t>
        <a:bodyPr/>
        <a:lstStyle/>
        <a:p>
          <a:r>
            <a:rPr lang="ru-RU"/>
            <a:t>Инженеры администрирования</a:t>
          </a:r>
        </a:p>
      </dgm:t>
    </dgm:pt>
    <dgm:pt modelId="{999F58AB-F5BB-4027-8E7B-CA0D3F9E294E}" type="parTrans" cxnId="{5EE3D177-7976-4B55-A578-B88421FB6492}">
      <dgm:prSet/>
      <dgm:spPr/>
      <dgm:t>
        <a:bodyPr/>
        <a:lstStyle/>
        <a:p>
          <a:endParaRPr lang="ru-RU"/>
        </a:p>
      </dgm:t>
    </dgm:pt>
    <dgm:pt modelId="{FF19FE97-2647-4519-90CB-E1F524502126}" type="sibTrans" cxnId="{5EE3D177-7976-4B55-A578-B88421FB6492}">
      <dgm:prSet/>
      <dgm:spPr/>
      <dgm:t>
        <a:bodyPr/>
        <a:lstStyle/>
        <a:p>
          <a:endParaRPr lang="ru-RU"/>
        </a:p>
      </dgm:t>
    </dgm:pt>
    <dgm:pt modelId="{32067872-0C33-4A9A-B987-4509494226BD}">
      <dgm:prSet/>
      <dgm:spPr/>
      <dgm:t>
        <a:bodyPr/>
        <a:lstStyle/>
        <a:p>
          <a:r>
            <a:rPr lang="ru-RU"/>
            <a:t>Руководитель  департамента ИБ</a:t>
          </a:r>
        </a:p>
      </dgm:t>
    </dgm:pt>
    <dgm:pt modelId="{AFC38286-2D07-4082-9D0F-46FD3BBDE56A}" type="parTrans" cxnId="{9CCEE362-86F7-49F6-8D31-7E2C008A69D4}">
      <dgm:prSet/>
      <dgm:spPr/>
      <dgm:t>
        <a:bodyPr/>
        <a:lstStyle/>
        <a:p>
          <a:endParaRPr lang="ru-RU"/>
        </a:p>
      </dgm:t>
    </dgm:pt>
    <dgm:pt modelId="{93F080FB-5F31-473C-9C2A-DF1CC8640D6D}" type="sibTrans" cxnId="{9CCEE362-86F7-49F6-8D31-7E2C008A69D4}">
      <dgm:prSet/>
      <dgm:spPr/>
      <dgm:t>
        <a:bodyPr/>
        <a:lstStyle/>
        <a:p>
          <a:endParaRPr lang="ru-RU"/>
        </a:p>
      </dgm:t>
    </dgm:pt>
    <dgm:pt modelId="{57E0E7DF-C188-48A2-A142-22BBDC7559EA}">
      <dgm:prSet/>
      <dgm:spPr/>
      <dgm:t>
        <a:bodyPr/>
        <a:lstStyle/>
        <a:p>
          <a:r>
            <a:rPr lang="ru-RU"/>
            <a:t>Руководитель службы администрирования СрЗИ</a:t>
          </a:r>
        </a:p>
      </dgm:t>
    </dgm:pt>
    <dgm:pt modelId="{FBA0F3C6-3B1B-4A51-ABDA-ED71B44B17E2}" type="parTrans" cxnId="{9AB8617D-99D7-4878-8A9A-F7C9D16F8BEA}">
      <dgm:prSet/>
      <dgm:spPr/>
      <dgm:t>
        <a:bodyPr/>
        <a:lstStyle/>
        <a:p>
          <a:endParaRPr lang="ru-RU"/>
        </a:p>
      </dgm:t>
    </dgm:pt>
    <dgm:pt modelId="{ECAA17D4-DFC6-4F05-BB61-F6F3E3C85261}" type="sibTrans" cxnId="{9AB8617D-99D7-4878-8A9A-F7C9D16F8BEA}">
      <dgm:prSet/>
      <dgm:spPr/>
      <dgm:t>
        <a:bodyPr/>
        <a:lstStyle/>
        <a:p>
          <a:endParaRPr lang="ru-RU"/>
        </a:p>
      </dgm:t>
    </dgm:pt>
    <dgm:pt modelId="{94BF20CC-47E3-4D32-AEB0-B45194F7F866}">
      <dgm:prSet/>
      <dgm:spPr/>
      <dgm:t>
        <a:bodyPr/>
        <a:lstStyle/>
        <a:p>
          <a:r>
            <a:rPr lang="ru-RU"/>
            <a:t>Инженеры информационной безопасности</a:t>
          </a:r>
        </a:p>
      </dgm:t>
    </dgm:pt>
    <dgm:pt modelId="{888893AF-A302-4BB1-BEAC-B9A508CA4B67}" type="parTrans" cxnId="{4EAC5CAF-8086-4A47-98CD-4586F7C1FAFA}">
      <dgm:prSet/>
      <dgm:spPr/>
      <dgm:t>
        <a:bodyPr/>
        <a:lstStyle/>
        <a:p>
          <a:endParaRPr lang="ru-RU"/>
        </a:p>
      </dgm:t>
    </dgm:pt>
    <dgm:pt modelId="{6B4A236E-B72C-46CD-AD24-7B3A66BEDA0D}" type="sibTrans" cxnId="{4EAC5CAF-8086-4A47-98CD-4586F7C1FAFA}">
      <dgm:prSet/>
      <dgm:spPr/>
      <dgm:t>
        <a:bodyPr/>
        <a:lstStyle/>
        <a:p>
          <a:endParaRPr lang="ru-RU"/>
        </a:p>
      </dgm:t>
    </dgm:pt>
    <dgm:pt modelId="{966D680D-4CB3-4A2F-A97A-DAE37A80B859}">
      <dgm:prSet/>
      <dgm:spPr/>
      <dgm:t>
        <a:bodyPr/>
        <a:lstStyle/>
        <a:p>
          <a:r>
            <a:rPr lang="ru-RU"/>
            <a:t>Руководитель службы контроля политик и аудита</a:t>
          </a:r>
        </a:p>
      </dgm:t>
    </dgm:pt>
    <dgm:pt modelId="{ED20E6ED-013F-4428-B9EB-DA2F310601B7}" type="parTrans" cxnId="{36B178CC-65DE-4D4A-B640-80441B2E3DEB}">
      <dgm:prSet/>
      <dgm:spPr/>
      <dgm:t>
        <a:bodyPr/>
        <a:lstStyle/>
        <a:p>
          <a:endParaRPr lang="ru-RU"/>
        </a:p>
      </dgm:t>
    </dgm:pt>
    <dgm:pt modelId="{66B60C99-055C-4D6C-8CFC-1FC9E41BC6F7}" type="sibTrans" cxnId="{36B178CC-65DE-4D4A-B640-80441B2E3DEB}">
      <dgm:prSet/>
      <dgm:spPr/>
      <dgm:t>
        <a:bodyPr/>
        <a:lstStyle/>
        <a:p>
          <a:endParaRPr lang="ru-RU"/>
        </a:p>
      </dgm:t>
    </dgm:pt>
    <dgm:pt modelId="{4047CE3F-232E-4BA9-ABC1-893F9767FEA2}">
      <dgm:prSet/>
      <dgm:spPr/>
      <dgm:t>
        <a:bodyPr/>
        <a:lstStyle/>
        <a:p>
          <a:r>
            <a:rPr lang="ru-RU"/>
            <a:t>Аудиторы</a:t>
          </a:r>
        </a:p>
      </dgm:t>
    </dgm:pt>
    <dgm:pt modelId="{773244EF-7E00-45A0-B1D7-EBCE7854AA07}" type="parTrans" cxnId="{064BAF3F-2819-4C5F-83BD-9D1733EC2039}">
      <dgm:prSet/>
      <dgm:spPr/>
      <dgm:t>
        <a:bodyPr/>
        <a:lstStyle/>
        <a:p>
          <a:endParaRPr lang="ru-RU"/>
        </a:p>
      </dgm:t>
    </dgm:pt>
    <dgm:pt modelId="{C23F935F-E174-4D72-9EF6-230767EE4340}" type="sibTrans" cxnId="{064BAF3F-2819-4C5F-83BD-9D1733EC2039}">
      <dgm:prSet/>
      <dgm:spPr/>
      <dgm:t>
        <a:bodyPr/>
        <a:lstStyle/>
        <a:p>
          <a:endParaRPr lang="ru-RU"/>
        </a:p>
      </dgm:t>
    </dgm:pt>
    <dgm:pt modelId="{9E54D7B4-F7EC-4725-AF1D-85B211441DF2}">
      <dgm:prSet/>
      <dgm:spPr/>
      <dgm:t>
        <a:bodyPr/>
        <a:lstStyle/>
        <a:p>
          <a:r>
            <a:rPr lang="ru-RU"/>
            <a:t>Руководитель центра мониторинга информационной безопасности</a:t>
          </a:r>
        </a:p>
      </dgm:t>
    </dgm:pt>
    <dgm:pt modelId="{3C28DC4C-AEA2-443C-872C-8FDE2DEF95C2}" type="parTrans" cxnId="{3327466F-01BC-4FF8-92CA-BE800CF6CDD0}">
      <dgm:prSet/>
      <dgm:spPr/>
      <dgm:t>
        <a:bodyPr/>
        <a:lstStyle/>
        <a:p>
          <a:endParaRPr lang="ru-RU"/>
        </a:p>
      </dgm:t>
    </dgm:pt>
    <dgm:pt modelId="{EBFF46B1-84C8-4AA2-BB47-8F93FBF68EBA}" type="sibTrans" cxnId="{3327466F-01BC-4FF8-92CA-BE800CF6CDD0}">
      <dgm:prSet/>
      <dgm:spPr/>
      <dgm:t>
        <a:bodyPr/>
        <a:lstStyle/>
        <a:p>
          <a:endParaRPr lang="ru-RU"/>
        </a:p>
      </dgm:t>
    </dgm:pt>
    <dgm:pt modelId="{08EDB75F-56DB-4FAD-85B4-7D1EF98E7720}">
      <dgm:prSet/>
      <dgm:spPr/>
      <dgm:t>
        <a:bodyPr/>
        <a:lstStyle/>
        <a:p>
          <a:r>
            <a:rPr lang="ru-RU"/>
            <a:t>Сменные инженеры 1-й линии мониторинга ИБ</a:t>
          </a:r>
        </a:p>
      </dgm:t>
    </dgm:pt>
    <dgm:pt modelId="{4CCB610E-7300-48A2-A54E-B9981AA1493C}" type="parTrans" cxnId="{AF6C3F83-041F-4668-9EF4-475B420EA566}">
      <dgm:prSet/>
      <dgm:spPr/>
      <dgm:t>
        <a:bodyPr/>
        <a:lstStyle/>
        <a:p>
          <a:endParaRPr lang="ru-RU"/>
        </a:p>
      </dgm:t>
    </dgm:pt>
    <dgm:pt modelId="{EB0611F0-619A-41DF-9596-B9026918C63C}" type="sibTrans" cxnId="{AF6C3F83-041F-4668-9EF4-475B420EA566}">
      <dgm:prSet/>
      <dgm:spPr/>
      <dgm:t>
        <a:bodyPr/>
        <a:lstStyle/>
        <a:p>
          <a:endParaRPr lang="ru-RU"/>
        </a:p>
      </dgm:t>
    </dgm:pt>
    <dgm:pt modelId="{93392905-EAFF-4C07-86F7-63325A9E975A}">
      <dgm:prSet/>
      <dgm:spPr/>
      <dgm:t>
        <a:bodyPr/>
        <a:lstStyle/>
        <a:p>
          <a:r>
            <a:rPr lang="ru-RU"/>
            <a:t>Сменные инженеры 2-й линии мониторинга ИБ (аналитики)			</a:t>
          </a:r>
        </a:p>
      </dgm:t>
    </dgm:pt>
    <dgm:pt modelId="{BB8C3129-20FA-4600-8384-7D24BD231A65}" type="parTrans" cxnId="{0D324D4E-CE6A-4C8D-AD71-C5A0EF1E6868}">
      <dgm:prSet/>
      <dgm:spPr/>
      <dgm:t>
        <a:bodyPr/>
        <a:lstStyle/>
        <a:p>
          <a:endParaRPr lang="ru-RU"/>
        </a:p>
      </dgm:t>
    </dgm:pt>
    <dgm:pt modelId="{FD9E2E9A-3716-4065-A877-DB2687FCE47C}" type="sibTrans" cxnId="{0D324D4E-CE6A-4C8D-AD71-C5A0EF1E6868}">
      <dgm:prSet/>
      <dgm:spPr/>
      <dgm:t>
        <a:bodyPr/>
        <a:lstStyle/>
        <a:p>
          <a:endParaRPr lang="ru-RU"/>
        </a:p>
      </dgm:t>
    </dgm:pt>
    <dgm:pt modelId="{FB8D050E-E7BD-43F4-8C56-A85C494695DF}" type="pres">
      <dgm:prSet presAssocID="{E55A4035-F94F-45C0-B5A5-D17D8B5A75E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17BAA8B-BC33-430D-AD92-8DF230655AD2}" type="pres">
      <dgm:prSet presAssocID="{BD9738A1-7426-4573-9142-48B80CE67E56}" presName="hierRoot1" presStyleCnt="0">
        <dgm:presLayoutVars>
          <dgm:hierBranch val="init"/>
        </dgm:presLayoutVars>
      </dgm:prSet>
      <dgm:spPr/>
    </dgm:pt>
    <dgm:pt modelId="{48306FC2-88BD-4478-B109-FEEDB037A2D8}" type="pres">
      <dgm:prSet presAssocID="{BD9738A1-7426-4573-9142-48B80CE67E56}" presName="rootComposite1" presStyleCnt="0"/>
      <dgm:spPr/>
    </dgm:pt>
    <dgm:pt modelId="{C7386B8D-CECE-4E20-8980-CE36395539AA}" type="pres">
      <dgm:prSet presAssocID="{BD9738A1-7426-4573-9142-48B80CE67E56}" presName="rootText1" presStyleLbl="node0" presStyleIdx="0" presStyleCnt="1">
        <dgm:presLayoutVars>
          <dgm:chPref val="3"/>
        </dgm:presLayoutVars>
      </dgm:prSet>
      <dgm:spPr/>
    </dgm:pt>
    <dgm:pt modelId="{336D6FF4-B3AE-408A-A9C0-A86B775FA13E}" type="pres">
      <dgm:prSet presAssocID="{BD9738A1-7426-4573-9142-48B80CE67E56}" presName="rootConnector1" presStyleLbl="node1" presStyleIdx="0" presStyleCnt="0"/>
      <dgm:spPr/>
    </dgm:pt>
    <dgm:pt modelId="{D8712C68-3E69-4374-8106-91F30E982CD0}" type="pres">
      <dgm:prSet presAssocID="{BD9738A1-7426-4573-9142-48B80CE67E56}" presName="hierChild2" presStyleCnt="0"/>
      <dgm:spPr/>
    </dgm:pt>
    <dgm:pt modelId="{63103727-F737-4ADF-9D35-A30FFB1356BE}" type="pres">
      <dgm:prSet presAssocID="{9D259241-0212-4293-9E6A-0BF14665666A}" presName="Name37" presStyleLbl="parChTrans1D2" presStyleIdx="0" presStyleCnt="1"/>
      <dgm:spPr/>
    </dgm:pt>
    <dgm:pt modelId="{7B017804-FC37-4553-9D0E-CDD3DE2E3164}" type="pres">
      <dgm:prSet presAssocID="{2D0F3CF7-7CEB-4CF2-B35F-52C8077568E1}" presName="hierRoot2" presStyleCnt="0">
        <dgm:presLayoutVars>
          <dgm:hierBranch val="init"/>
        </dgm:presLayoutVars>
      </dgm:prSet>
      <dgm:spPr/>
    </dgm:pt>
    <dgm:pt modelId="{3030E309-1580-45A4-93CF-E6658F0CE2C9}" type="pres">
      <dgm:prSet presAssocID="{2D0F3CF7-7CEB-4CF2-B35F-52C8077568E1}" presName="rootComposite" presStyleCnt="0"/>
      <dgm:spPr/>
    </dgm:pt>
    <dgm:pt modelId="{2886C8FD-9EC5-4652-A8EA-6ECDB29CA09C}" type="pres">
      <dgm:prSet presAssocID="{2D0F3CF7-7CEB-4CF2-B35F-52C8077568E1}" presName="rootText" presStyleLbl="node2" presStyleIdx="0" presStyleCnt="1">
        <dgm:presLayoutVars>
          <dgm:chPref val="3"/>
        </dgm:presLayoutVars>
      </dgm:prSet>
      <dgm:spPr/>
    </dgm:pt>
    <dgm:pt modelId="{E6208D0F-C517-4626-97FA-70F2ED261CC1}" type="pres">
      <dgm:prSet presAssocID="{2D0F3CF7-7CEB-4CF2-B35F-52C8077568E1}" presName="rootConnector" presStyleLbl="node2" presStyleIdx="0" presStyleCnt="1"/>
      <dgm:spPr/>
    </dgm:pt>
    <dgm:pt modelId="{EC44A565-C84C-495E-8A14-03E6FA5CD12E}" type="pres">
      <dgm:prSet presAssocID="{2D0F3CF7-7CEB-4CF2-B35F-52C8077568E1}" presName="hierChild4" presStyleCnt="0"/>
      <dgm:spPr/>
    </dgm:pt>
    <dgm:pt modelId="{D1B7F7E8-AF48-46A8-AF72-6F8702C4823C}" type="pres">
      <dgm:prSet presAssocID="{DE5D70B2-1E64-4FAD-AF1C-342B7D12B828}" presName="Name37" presStyleLbl="parChTrans1D3" presStyleIdx="0" presStyleCnt="2"/>
      <dgm:spPr/>
    </dgm:pt>
    <dgm:pt modelId="{02597AA6-F905-43CC-9958-BA424146FAA2}" type="pres">
      <dgm:prSet presAssocID="{3F60FC3C-2B59-4A02-91F1-7304592EDCE8}" presName="hierRoot2" presStyleCnt="0">
        <dgm:presLayoutVars>
          <dgm:hierBranch val="init"/>
        </dgm:presLayoutVars>
      </dgm:prSet>
      <dgm:spPr/>
    </dgm:pt>
    <dgm:pt modelId="{C0FFC52C-165B-46F2-8BF9-DCA9A252D939}" type="pres">
      <dgm:prSet presAssocID="{3F60FC3C-2B59-4A02-91F1-7304592EDCE8}" presName="rootComposite" presStyleCnt="0"/>
      <dgm:spPr/>
    </dgm:pt>
    <dgm:pt modelId="{81D26A6D-1BB1-4593-BEDC-64CB95A99DB9}" type="pres">
      <dgm:prSet presAssocID="{3F60FC3C-2B59-4A02-91F1-7304592EDCE8}" presName="rootText" presStyleLbl="node3" presStyleIdx="0" presStyleCnt="2">
        <dgm:presLayoutVars>
          <dgm:chPref val="3"/>
        </dgm:presLayoutVars>
      </dgm:prSet>
      <dgm:spPr/>
    </dgm:pt>
    <dgm:pt modelId="{1E2BC240-9DCA-42B8-9A29-291D2C2574FE}" type="pres">
      <dgm:prSet presAssocID="{3F60FC3C-2B59-4A02-91F1-7304592EDCE8}" presName="rootConnector" presStyleLbl="node3" presStyleIdx="0" presStyleCnt="2"/>
      <dgm:spPr/>
    </dgm:pt>
    <dgm:pt modelId="{13953FE8-0A72-4B20-993B-C922FAA011A7}" type="pres">
      <dgm:prSet presAssocID="{3F60FC3C-2B59-4A02-91F1-7304592EDCE8}" presName="hierChild4" presStyleCnt="0"/>
      <dgm:spPr/>
    </dgm:pt>
    <dgm:pt modelId="{8618B7A2-71C6-418D-8136-11C2DAA4942A}" type="pres">
      <dgm:prSet presAssocID="{27D8E448-2029-4FA0-BA37-662F71C99A2A}" presName="Name37" presStyleLbl="parChTrans1D4" presStyleIdx="0" presStyleCnt="11"/>
      <dgm:spPr/>
    </dgm:pt>
    <dgm:pt modelId="{22C1A6EE-FBA2-4F32-BB1D-25AD21EC6F63}" type="pres">
      <dgm:prSet presAssocID="{18C2EE8C-E86B-4149-A2D6-C6AC027A2034}" presName="hierRoot2" presStyleCnt="0">
        <dgm:presLayoutVars>
          <dgm:hierBranch val="init"/>
        </dgm:presLayoutVars>
      </dgm:prSet>
      <dgm:spPr/>
    </dgm:pt>
    <dgm:pt modelId="{D7CA0AB2-59E9-41AF-B75C-AB03EAAE98EA}" type="pres">
      <dgm:prSet presAssocID="{18C2EE8C-E86B-4149-A2D6-C6AC027A2034}" presName="rootComposite" presStyleCnt="0"/>
      <dgm:spPr/>
    </dgm:pt>
    <dgm:pt modelId="{5814A468-894E-4E89-9A9C-D99CB811AB8F}" type="pres">
      <dgm:prSet presAssocID="{18C2EE8C-E86B-4149-A2D6-C6AC027A2034}" presName="rootText" presStyleLbl="node4" presStyleIdx="0" presStyleCnt="11">
        <dgm:presLayoutVars>
          <dgm:chPref val="3"/>
        </dgm:presLayoutVars>
      </dgm:prSet>
      <dgm:spPr/>
    </dgm:pt>
    <dgm:pt modelId="{0A9C48C3-714F-4446-8E98-CBEAE076EC79}" type="pres">
      <dgm:prSet presAssocID="{18C2EE8C-E86B-4149-A2D6-C6AC027A2034}" presName="rootConnector" presStyleLbl="node4" presStyleIdx="0" presStyleCnt="11"/>
      <dgm:spPr/>
    </dgm:pt>
    <dgm:pt modelId="{9E9C1B76-23E4-4607-96CC-E097338DA295}" type="pres">
      <dgm:prSet presAssocID="{18C2EE8C-E86B-4149-A2D6-C6AC027A2034}" presName="hierChild4" presStyleCnt="0"/>
      <dgm:spPr/>
    </dgm:pt>
    <dgm:pt modelId="{DA9BD185-795B-45ED-A74F-624959365C0B}" type="pres">
      <dgm:prSet presAssocID="{2B6E6A76-D941-45E6-BEB1-018C0D8DA75D}" presName="Name37" presStyleLbl="parChTrans1D4" presStyleIdx="1" presStyleCnt="11"/>
      <dgm:spPr/>
    </dgm:pt>
    <dgm:pt modelId="{1DAB840C-8C28-491A-BAD2-B55BB55BEDA1}" type="pres">
      <dgm:prSet presAssocID="{D5B25AE2-FB06-4A00-8222-268BB96A38A4}" presName="hierRoot2" presStyleCnt="0">
        <dgm:presLayoutVars>
          <dgm:hierBranch val="init"/>
        </dgm:presLayoutVars>
      </dgm:prSet>
      <dgm:spPr/>
    </dgm:pt>
    <dgm:pt modelId="{4D5B40E8-4439-435B-951D-D4C07ACDF9FB}" type="pres">
      <dgm:prSet presAssocID="{D5B25AE2-FB06-4A00-8222-268BB96A38A4}" presName="rootComposite" presStyleCnt="0"/>
      <dgm:spPr/>
    </dgm:pt>
    <dgm:pt modelId="{1EC6C3CC-E9C7-4A8B-B802-BD820AAF01E3}" type="pres">
      <dgm:prSet presAssocID="{D5B25AE2-FB06-4A00-8222-268BB96A38A4}" presName="rootText" presStyleLbl="node4" presStyleIdx="1" presStyleCnt="11">
        <dgm:presLayoutVars>
          <dgm:chPref val="3"/>
        </dgm:presLayoutVars>
      </dgm:prSet>
      <dgm:spPr/>
    </dgm:pt>
    <dgm:pt modelId="{A2D07332-1661-4D2D-9F41-5292A59A8DE5}" type="pres">
      <dgm:prSet presAssocID="{D5B25AE2-FB06-4A00-8222-268BB96A38A4}" presName="rootConnector" presStyleLbl="node4" presStyleIdx="1" presStyleCnt="11"/>
      <dgm:spPr/>
    </dgm:pt>
    <dgm:pt modelId="{1C1C1D64-D1BE-4D0A-98A7-941233C3C08D}" type="pres">
      <dgm:prSet presAssocID="{D5B25AE2-FB06-4A00-8222-268BB96A38A4}" presName="hierChild4" presStyleCnt="0"/>
      <dgm:spPr/>
    </dgm:pt>
    <dgm:pt modelId="{A150CC01-C097-455E-B5F3-35EFFE167280}" type="pres">
      <dgm:prSet presAssocID="{D5B25AE2-FB06-4A00-8222-268BB96A38A4}" presName="hierChild5" presStyleCnt="0"/>
      <dgm:spPr/>
    </dgm:pt>
    <dgm:pt modelId="{CF96B73D-6D53-4032-80AB-E66B9913F905}" type="pres">
      <dgm:prSet presAssocID="{18C2EE8C-E86B-4149-A2D6-C6AC027A2034}" presName="hierChild5" presStyleCnt="0"/>
      <dgm:spPr/>
    </dgm:pt>
    <dgm:pt modelId="{9444FEA1-C2E7-484D-AB68-7AA45CB3735D}" type="pres">
      <dgm:prSet presAssocID="{3ABB43D4-29CA-477F-B0D2-586681D5C193}" presName="Name37" presStyleLbl="parChTrans1D4" presStyleIdx="2" presStyleCnt="11"/>
      <dgm:spPr/>
    </dgm:pt>
    <dgm:pt modelId="{029E9A46-8CC3-4DEA-A18B-29F9A619FB0F}" type="pres">
      <dgm:prSet presAssocID="{F2704B58-8829-4E56-A83F-5F2BAC9C6BAD}" presName="hierRoot2" presStyleCnt="0">
        <dgm:presLayoutVars>
          <dgm:hierBranch val="init"/>
        </dgm:presLayoutVars>
      </dgm:prSet>
      <dgm:spPr/>
    </dgm:pt>
    <dgm:pt modelId="{9C164C3C-CE19-4C5D-A1D5-250D5EEA7567}" type="pres">
      <dgm:prSet presAssocID="{F2704B58-8829-4E56-A83F-5F2BAC9C6BAD}" presName="rootComposite" presStyleCnt="0"/>
      <dgm:spPr/>
    </dgm:pt>
    <dgm:pt modelId="{1A0492FB-A956-4765-9987-02FEA64C3D09}" type="pres">
      <dgm:prSet presAssocID="{F2704B58-8829-4E56-A83F-5F2BAC9C6BAD}" presName="rootText" presStyleLbl="node4" presStyleIdx="2" presStyleCnt="11">
        <dgm:presLayoutVars>
          <dgm:chPref val="3"/>
        </dgm:presLayoutVars>
      </dgm:prSet>
      <dgm:spPr/>
    </dgm:pt>
    <dgm:pt modelId="{BDF1B1C0-FFE0-4506-AC13-67D73E55013F}" type="pres">
      <dgm:prSet presAssocID="{F2704B58-8829-4E56-A83F-5F2BAC9C6BAD}" presName="rootConnector" presStyleLbl="node4" presStyleIdx="2" presStyleCnt="11"/>
      <dgm:spPr/>
    </dgm:pt>
    <dgm:pt modelId="{31DB1B81-4619-4A33-B58B-501C29993DFC}" type="pres">
      <dgm:prSet presAssocID="{F2704B58-8829-4E56-A83F-5F2BAC9C6BAD}" presName="hierChild4" presStyleCnt="0"/>
      <dgm:spPr/>
    </dgm:pt>
    <dgm:pt modelId="{2CC4439D-7D78-4F9F-9E3C-9184AC4BD920}" type="pres">
      <dgm:prSet presAssocID="{999F58AB-F5BB-4027-8E7B-CA0D3F9E294E}" presName="Name37" presStyleLbl="parChTrans1D4" presStyleIdx="3" presStyleCnt="11"/>
      <dgm:spPr/>
    </dgm:pt>
    <dgm:pt modelId="{3C492DE8-4F02-4E7A-BA1F-AD5D556B61F9}" type="pres">
      <dgm:prSet presAssocID="{A6EF4840-62EA-43BA-942A-BD49699D4F69}" presName="hierRoot2" presStyleCnt="0">
        <dgm:presLayoutVars>
          <dgm:hierBranch val="init"/>
        </dgm:presLayoutVars>
      </dgm:prSet>
      <dgm:spPr/>
    </dgm:pt>
    <dgm:pt modelId="{000A2C2E-AFB1-4209-B81C-A295780C9D3C}" type="pres">
      <dgm:prSet presAssocID="{A6EF4840-62EA-43BA-942A-BD49699D4F69}" presName="rootComposite" presStyleCnt="0"/>
      <dgm:spPr/>
    </dgm:pt>
    <dgm:pt modelId="{8A3D8E15-DD1E-47EA-983D-10E90E47622C}" type="pres">
      <dgm:prSet presAssocID="{A6EF4840-62EA-43BA-942A-BD49699D4F69}" presName="rootText" presStyleLbl="node4" presStyleIdx="3" presStyleCnt="11">
        <dgm:presLayoutVars>
          <dgm:chPref val="3"/>
        </dgm:presLayoutVars>
      </dgm:prSet>
      <dgm:spPr/>
    </dgm:pt>
    <dgm:pt modelId="{EB3CA293-6025-4790-A12F-2D060D23C239}" type="pres">
      <dgm:prSet presAssocID="{A6EF4840-62EA-43BA-942A-BD49699D4F69}" presName="rootConnector" presStyleLbl="node4" presStyleIdx="3" presStyleCnt="11"/>
      <dgm:spPr/>
    </dgm:pt>
    <dgm:pt modelId="{754B03F1-1006-430E-B955-87E75FF38E3A}" type="pres">
      <dgm:prSet presAssocID="{A6EF4840-62EA-43BA-942A-BD49699D4F69}" presName="hierChild4" presStyleCnt="0"/>
      <dgm:spPr/>
    </dgm:pt>
    <dgm:pt modelId="{BFBB01D8-DB06-49EE-A1DB-81DEA63E91C1}" type="pres">
      <dgm:prSet presAssocID="{A6EF4840-62EA-43BA-942A-BD49699D4F69}" presName="hierChild5" presStyleCnt="0"/>
      <dgm:spPr/>
    </dgm:pt>
    <dgm:pt modelId="{C6E2FD87-EB83-49EF-9C29-8235B4649396}" type="pres">
      <dgm:prSet presAssocID="{F2704B58-8829-4E56-A83F-5F2BAC9C6BAD}" presName="hierChild5" presStyleCnt="0"/>
      <dgm:spPr/>
    </dgm:pt>
    <dgm:pt modelId="{295BD4F6-55CA-4F3D-8668-8207622C94DC}" type="pres">
      <dgm:prSet presAssocID="{3F60FC3C-2B59-4A02-91F1-7304592EDCE8}" presName="hierChild5" presStyleCnt="0"/>
      <dgm:spPr/>
    </dgm:pt>
    <dgm:pt modelId="{E5FAFC24-811E-4240-B4D6-101C7D370B47}" type="pres">
      <dgm:prSet presAssocID="{AFC38286-2D07-4082-9D0F-46FD3BBDE56A}" presName="Name37" presStyleLbl="parChTrans1D3" presStyleIdx="1" presStyleCnt="2"/>
      <dgm:spPr/>
    </dgm:pt>
    <dgm:pt modelId="{1E03BCAF-0267-49A7-B41D-C798A60CD92B}" type="pres">
      <dgm:prSet presAssocID="{32067872-0C33-4A9A-B987-4509494226BD}" presName="hierRoot2" presStyleCnt="0">
        <dgm:presLayoutVars>
          <dgm:hierBranch val="init"/>
        </dgm:presLayoutVars>
      </dgm:prSet>
      <dgm:spPr/>
    </dgm:pt>
    <dgm:pt modelId="{5153C025-EAB0-4F7E-AE05-A1FD9090ABF7}" type="pres">
      <dgm:prSet presAssocID="{32067872-0C33-4A9A-B987-4509494226BD}" presName="rootComposite" presStyleCnt="0"/>
      <dgm:spPr/>
    </dgm:pt>
    <dgm:pt modelId="{7D10DD3A-FCC0-4525-86E7-4B874904901A}" type="pres">
      <dgm:prSet presAssocID="{32067872-0C33-4A9A-B987-4509494226BD}" presName="rootText" presStyleLbl="node3" presStyleIdx="1" presStyleCnt="2">
        <dgm:presLayoutVars>
          <dgm:chPref val="3"/>
        </dgm:presLayoutVars>
      </dgm:prSet>
      <dgm:spPr/>
    </dgm:pt>
    <dgm:pt modelId="{268D4ECC-13CB-492F-BA1E-4B7BDDCAED3A}" type="pres">
      <dgm:prSet presAssocID="{32067872-0C33-4A9A-B987-4509494226BD}" presName="rootConnector" presStyleLbl="node3" presStyleIdx="1" presStyleCnt="2"/>
      <dgm:spPr/>
    </dgm:pt>
    <dgm:pt modelId="{2AE835B0-8D5E-4754-B49A-73A70F4E3AB6}" type="pres">
      <dgm:prSet presAssocID="{32067872-0C33-4A9A-B987-4509494226BD}" presName="hierChild4" presStyleCnt="0"/>
      <dgm:spPr/>
    </dgm:pt>
    <dgm:pt modelId="{7CC89E02-3F9E-428A-BF9A-D00E060FD55D}" type="pres">
      <dgm:prSet presAssocID="{FBA0F3C6-3B1B-4A51-ABDA-ED71B44B17E2}" presName="Name37" presStyleLbl="parChTrans1D4" presStyleIdx="4" presStyleCnt="11"/>
      <dgm:spPr/>
    </dgm:pt>
    <dgm:pt modelId="{912624E1-B27E-4F04-AF4B-28ADCB23928A}" type="pres">
      <dgm:prSet presAssocID="{57E0E7DF-C188-48A2-A142-22BBDC7559EA}" presName="hierRoot2" presStyleCnt="0">
        <dgm:presLayoutVars>
          <dgm:hierBranch val="init"/>
        </dgm:presLayoutVars>
      </dgm:prSet>
      <dgm:spPr/>
    </dgm:pt>
    <dgm:pt modelId="{48343760-D91F-46E8-8CB1-13FCC010B2EA}" type="pres">
      <dgm:prSet presAssocID="{57E0E7DF-C188-48A2-A142-22BBDC7559EA}" presName="rootComposite" presStyleCnt="0"/>
      <dgm:spPr/>
    </dgm:pt>
    <dgm:pt modelId="{40E72DC5-1066-4687-B448-97003BB62567}" type="pres">
      <dgm:prSet presAssocID="{57E0E7DF-C188-48A2-A142-22BBDC7559EA}" presName="rootText" presStyleLbl="node4" presStyleIdx="4" presStyleCnt="11">
        <dgm:presLayoutVars>
          <dgm:chPref val="3"/>
        </dgm:presLayoutVars>
      </dgm:prSet>
      <dgm:spPr/>
    </dgm:pt>
    <dgm:pt modelId="{5AAFD8A9-76D1-4B6B-9045-86EC97549763}" type="pres">
      <dgm:prSet presAssocID="{57E0E7DF-C188-48A2-A142-22BBDC7559EA}" presName="rootConnector" presStyleLbl="node4" presStyleIdx="4" presStyleCnt="11"/>
      <dgm:spPr/>
    </dgm:pt>
    <dgm:pt modelId="{CB6765EE-DE00-4182-A7C4-B77BAF0E3A2E}" type="pres">
      <dgm:prSet presAssocID="{57E0E7DF-C188-48A2-A142-22BBDC7559EA}" presName="hierChild4" presStyleCnt="0"/>
      <dgm:spPr/>
    </dgm:pt>
    <dgm:pt modelId="{8587C694-C6C1-4EC9-86FA-901C57D016DC}" type="pres">
      <dgm:prSet presAssocID="{888893AF-A302-4BB1-BEAC-B9A508CA4B67}" presName="Name37" presStyleLbl="parChTrans1D4" presStyleIdx="5" presStyleCnt="11"/>
      <dgm:spPr/>
    </dgm:pt>
    <dgm:pt modelId="{CE2D1941-6EB1-4258-AD18-F7A4A4090D75}" type="pres">
      <dgm:prSet presAssocID="{94BF20CC-47E3-4D32-AEB0-B45194F7F866}" presName="hierRoot2" presStyleCnt="0">
        <dgm:presLayoutVars>
          <dgm:hierBranch val="init"/>
        </dgm:presLayoutVars>
      </dgm:prSet>
      <dgm:spPr/>
    </dgm:pt>
    <dgm:pt modelId="{4359C705-556A-4BCE-8A2A-28B4091537BC}" type="pres">
      <dgm:prSet presAssocID="{94BF20CC-47E3-4D32-AEB0-B45194F7F866}" presName="rootComposite" presStyleCnt="0"/>
      <dgm:spPr/>
    </dgm:pt>
    <dgm:pt modelId="{67AF4CB7-1EF9-4164-8921-BA9944A175CB}" type="pres">
      <dgm:prSet presAssocID="{94BF20CC-47E3-4D32-AEB0-B45194F7F866}" presName="rootText" presStyleLbl="node4" presStyleIdx="5" presStyleCnt="11">
        <dgm:presLayoutVars>
          <dgm:chPref val="3"/>
        </dgm:presLayoutVars>
      </dgm:prSet>
      <dgm:spPr/>
    </dgm:pt>
    <dgm:pt modelId="{35F8DF71-DBFE-434C-B9E2-D17C8A722A68}" type="pres">
      <dgm:prSet presAssocID="{94BF20CC-47E3-4D32-AEB0-B45194F7F866}" presName="rootConnector" presStyleLbl="node4" presStyleIdx="5" presStyleCnt="11"/>
      <dgm:spPr/>
    </dgm:pt>
    <dgm:pt modelId="{C99DB167-7FC3-4610-99A7-2F3A164BED7B}" type="pres">
      <dgm:prSet presAssocID="{94BF20CC-47E3-4D32-AEB0-B45194F7F866}" presName="hierChild4" presStyleCnt="0"/>
      <dgm:spPr/>
    </dgm:pt>
    <dgm:pt modelId="{06FFE531-A743-4AC5-896B-0C159661E3FC}" type="pres">
      <dgm:prSet presAssocID="{94BF20CC-47E3-4D32-AEB0-B45194F7F866}" presName="hierChild5" presStyleCnt="0"/>
      <dgm:spPr/>
    </dgm:pt>
    <dgm:pt modelId="{B4AD18B6-A298-42E7-8D08-C2861C552CE1}" type="pres">
      <dgm:prSet presAssocID="{57E0E7DF-C188-48A2-A142-22BBDC7559EA}" presName="hierChild5" presStyleCnt="0"/>
      <dgm:spPr/>
    </dgm:pt>
    <dgm:pt modelId="{71410633-CC9D-48A5-993C-6F52C87FFAEA}" type="pres">
      <dgm:prSet presAssocID="{ED20E6ED-013F-4428-B9EB-DA2F310601B7}" presName="Name37" presStyleLbl="parChTrans1D4" presStyleIdx="6" presStyleCnt="11"/>
      <dgm:spPr/>
    </dgm:pt>
    <dgm:pt modelId="{DA16C197-7648-4BEA-8C86-88211DC48E1F}" type="pres">
      <dgm:prSet presAssocID="{966D680D-4CB3-4A2F-A97A-DAE37A80B859}" presName="hierRoot2" presStyleCnt="0">
        <dgm:presLayoutVars>
          <dgm:hierBranch val="init"/>
        </dgm:presLayoutVars>
      </dgm:prSet>
      <dgm:spPr/>
    </dgm:pt>
    <dgm:pt modelId="{F0A67BD6-F8ED-4A7C-ACA7-0453A61A63EC}" type="pres">
      <dgm:prSet presAssocID="{966D680D-4CB3-4A2F-A97A-DAE37A80B859}" presName="rootComposite" presStyleCnt="0"/>
      <dgm:spPr/>
    </dgm:pt>
    <dgm:pt modelId="{2723159C-8DD6-4506-81FF-2E699DE40F56}" type="pres">
      <dgm:prSet presAssocID="{966D680D-4CB3-4A2F-A97A-DAE37A80B859}" presName="rootText" presStyleLbl="node4" presStyleIdx="6" presStyleCnt="11">
        <dgm:presLayoutVars>
          <dgm:chPref val="3"/>
        </dgm:presLayoutVars>
      </dgm:prSet>
      <dgm:spPr/>
    </dgm:pt>
    <dgm:pt modelId="{DE13D4D2-4250-4D22-9A74-BDEF06882E8F}" type="pres">
      <dgm:prSet presAssocID="{966D680D-4CB3-4A2F-A97A-DAE37A80B859}" presName="rootConnector" presStyleLbl="node4" presStyleIdx="6" presStyleCnt="11"/>
      <dgm:spPr/>
    </dgm:pt>
    <dgm:pt modelId="{B9A78BE4-5921-4EA6-92B7-1C4D8C6087C0}" type="pres">
      <dgm:prSet presAssocID="{966D680D-4CB3-4A2F-A97A-DAE37A80B859}" presName="hierChild4" presStyleCnt="0"/>
      <dgm:spPr/>
    </dgm:pt>
    <dgm:pt modelId="{AD78FC08-C515-4EF6-8DF7-11FA7744D201}" type="pres">
      <dgm:prSet presAssocID="{773244EF-7E00-45A0-B1D7-EBCE7854AA07}" presName="Name37" presStyleLbl="parChTrans1D4" presStyleIdx="7" presStyleCnt="11"/>
      <dgm:spPr/>
    </dgm:pt>
    <dgm:pt modelId="{16C2EC6E-6A90-4237-B2C7-7736080E0443}" type="pres">
      <dgm:prSet presAssocID="{4047CE3F-232E-4BA9-ABC1-893F9767FEA2}" presName="hierRoot2" presStyleCnt="0">
        <dgm:presLayoutVars>
          <dgm:hierBranch val="init"/>
        </dgm:presLayoutVars>
      </dgm:prSet>
      <dgm:spPr/>
    </dgm:pt>
    <dgm:pt modelId="{0317B7D2-09D8-467E-8655-0AF3BBD5A429}" type="pres">
      <dgm:prSet presAssocID="{4047CE3F-232E-4BA9-ABC1-893F9767FEA2}" presName="rootComposite" presStyleCnt="0"/>
      <dgm:spPr/>
    </dgm:pt>
    <dgm:pt modelId="{45557D1E-B382-4D45-B328-1648E494752A}" type="pres">
      <dgm:prSet presAssocID="{4047CE3F-232E-4BA9-ABC1-893F9767FEA2}" presName="rootText" presStyleLbl="node4" presStyleIdx="7" presStyleCnt="11">
        <dgm:presLayoutVars>
          <dgm:chPref val="3"/>
        </dgm:presLayoutVars>
      </dgm:prSet>
      <dgm:spPr/>
    </dgm:pt>
    <dgm:pt modelId="{61361B21-2B2B-4EFD-99CF-982EC044FB86}" type="pres">
      <dgm:prSet presAssocID="{4047CE3F-232E-4BA9-ABC1-893F9767FEA2}" presName="rootConnector" presStyleLbl="node4" presStyleIdx="7" presStyleCnt="11"/>
      <dgm:spPr/>
    </dgm:pt>
    <dgm:pt modelId="{AE8599D8-B7BE-468B-A171-3ECC9C03B17C}" type="pres">
      <dgm:prSet presAssocID="{4047CE3F-232E-4BA9-ABC1-893F9767FEA2}" presName="hierChild4" presStyleCnt="0"/>
      <dgm:spPr/>
    </dgm:pt>
    <dgm:pt modelId="{294195EF-4120-4BFD-AA6D-0528E1FE6848}" type="pres">
      <dgm:prSet presAssocID="{4047CE3F-232E-4BA9-ABC1-893F9767FEA2}" presName="hierChild5" presStyleCnt="0"/>
      <dgm:spPr/>
    </dgm:pt>
    <dgm:pt modelId="{A44BAA3E-6FCE-4E56-A2AF-F490BBD1A4EC}" type="pres">
      <dgm:prSet presAssocID="{966D680D-4CB3-4A2F-A97A-DAE37A80B859}" presName="hierChild5" presStyleCnt="0"/>
      <dgm:spPr/>
    </dgm:pt>
    <dgm:pt modelId="{30590F63-DE7A-4B4D-AF18-D3C9FD8A1C5E}" type="pres">
      <dgm:prSet presAssocID="{3C28DC4C-AEA2-443C-872C-8FDE2DEF95C2}" presName="Name37" presStyleLbl="parChTrans1D4" presStyleIdx="8" presStyleCnt="11"/>
      <dgm:spPr/>
    </dgm:pt>
    <dgm:pt modelId="{F839F1CB-B52B-46F6-B975-47F3954771E6}" type="pres">
      <dgm:prSet presAssocID="{9E54D7B4-F7EC-4725-AF1D-85B211441DF2}" presName="hierRoot2" presStyleCnt="0">
        <dgm:presLayoutVars>
          <dgm:hierBranch val="init"/>
        </dgm:presLayoutVars>
      </dgm:prSet>
      <dgm:spPr/>
    </dgm:pt>
    <dgm:pt modelId="{5C91F90C-06F3-4236-9417-91E641DC8343}" type="pres">
      <dgm:prSet presAssocID="{9E54D7B4-F7EC-4725-AF1D-85B211441DF2}" presName="rootComposite" presStyleCnt="0"/>
      <dgm:spPr/>
    </dgm:pt>
    <dgm:pt modelId="{5BC8200A-C820-4B17-8201-69F3AC18F39B}" type="pres">
      <dgm:prSet presAssocID="{9E54D7B4-F7EC-4725-AF1D-85B211441DF2}" presName="rootText" presStyleLbl="node4" presStyleIdx="8" presStyleCnt="11">
        <dgm:presLayoutVars>
          <dgm:chPref val="3"/>
        </dgm:presLayoutVars>
      </dgm:prSet>
      <dgm:spPr/>
    </dgm:pt>
    <dgm:pt modelId="{49F145D7-C504-42F1-AF93-D248F0841BE0}" type="pres">
      <dgm:prSet presAssocID="{9E54D7B4-F7EC-4725-AF1D-85B211441DF2}" presName="rootConnector" presStyleLbl="node4" presStyleIdx="8" presStyleCnt="11"/>
      <dgm:spPr/>
    </dgm:pt>
    <dgm:pt modelId="{FB81C6CD-76FB-4DE1-9E15-AB3E3D01CA1F}" type="pres">
      <dgm:prSet presAssocID="{9E54D7B4-F7EC-4725-AF1D-85B211441DF2}" presName="hierChild4" presStyleCnt="0"/>
      <dgm:spPr/>
    </dgm:pt>
    <dgm:pt modelId="{B8FB0783-7529-414C-9B7A-CECE55D46D99}" type="pres">
      <dgm:prSet presAssocID="{4CCB610E-7300-48A2-A54E-B9981AA1493C}" presName="Name37" presStyleLbl="parChTrans1D4" presStyleIdx="9" presStyleCnt="11"/>
      <dgm:spPr/>
    </dgm:pt>
    <dgm:pt modelId="{CC6B6198-FBFF-4350-822C-70F093C15BD0}" type="pres">
      <dgm:prSet presAssocID="{08EDB75F-56DB-4FAD-85B4-7D1EF98E7720}" presName="hierRoot2" presStyleCnt="0">
        <dgm:presLayoutVars>
          <dgm:hierBranch val="init"/>
        </dgm:presLayoutVars>
      </dgm:prSet>
      <dgm:spPr/>
    </dgm:pt>
    <dgm:pt modelId="{6C49CA18-DB1B-4719-A8BF-856137D75051}" type="pres">
      <dgm:prSet presAssocID="{08EDB75F-56DB-4FAD-85B4-7D1EF98E7720}" presName="rootComposite" presStyleCnt="0"/>
      <dgm:spPr/>
    </dgm:pt>
    <dgm:pt modelId="{969E82EC-48A7-49CF-B1F8-B26208109398}" type="pres">
      <dgm:prSet presAssocID="{08EDB75F-56DB-4FAD-85B4-7D1EF98E7720}" presName="rootText" presStyleLbl="node4" presStyleIdx="9" presStyleCnt="11">
        <dgm:presLayoutVars>
          <dgm:chPref val="3"/>
        </dgm:presLayoutVars>
      </dgm:prSet>
      <dgm:spPr/>
    </dgm:pt>
    <dgm:pt modelId="{FEA500D4-B6FF-4436-B0E4-B08CE44B7EA8}" type="pres">
      <dgm:prSet presAssocID="{08EDB75F-56DB-4FAD-85B4-7D1EF98E7720}" presName="rootConnector" presStyleLbl="node4" presStyleIdx="9" presStyleCnt="11"/>
      <dgm:spPr/>
    </dgm:pt>
    <dgm:pt modelId="{8D7233FD-A908-40B8-BCED-6AA5D61CEBB2}" type="pres">
      <dgm:prSet presAssocID="{08EDB75F-56DB-4FAD-85B4-7D1EF98E7720}" presName="hierChild4" presStyleCnt="0"/>
      <dgm:spPr/>
    </dgm:pt>
    <dgm:pt modelId="{C7F866BA-91F5-45C1-8DA9-852F8544A446}" type="pres">
      <dgm:prSet presAssocID="{08EDB75F-56DB-4FAD-85B4-7D1EF98E7720}" presName="hierChild5" presStyleCnt="0"/>
      <dgm:spPr/>
    </dgm:pt>
    <dgm:pt modelId="{383D8B16-3A30-4B64-891C-EF2D46378AC8}" type="pres">
      <dgm:prSet presAssocID="{BB8C3129-20FA-4600-8384-7D24BD231A65}" presName="Name37" presStyleLbl="parChTrans1D4" presStyleIdx="10" presStyleCnt="11"/>
      <dgm:spPr/>
    </dgm:pt>
    <dgm:pt modelId="{9027E360-DE5F-4C10-AA2C-233D68D4D89E}" type="pres">
      <dgm:prSet presAssocID="{93392905-EAFF-4C07-86F7-63325A9E975A}" presName="hierRoot2" presStyleCnt="0">
        <dgm:presLayoutVars>
          <dgm:hierBranch val="init"/>
        </dgm:presLayoutVars>
      </dgm:prSet>
      <dgm:spPr/>
    </dgm:pt>
    <dgm:pt modelId="{A5953DE2-7788-482C-8892-E85DF6609638}" type="pres">
      <dgm:prSet presAssocID="{93392905-EAFF-4C07-86F7-63325A9E975A}" presName="rootComposite" presStyleCnt="0"/>
      <dgm:spPr/>
    </dgm:pt>
    <dgm:pt modelId="{3EC57574-CC3E-4609-83AA-1DF7938714B3}" type="pres">
      <dgm:prSet presAssocID="{93392905-EAFF-4C07-86F7-63325A9E975A}" presName="rootText" presStyleLbl="node4" presStyleIdx="10" presStyleCnt="11">
        <dgm:presLayoutVars>
          <dgm:chPref val="3"/>
        </dgm:presLayoutVars>
      </dgm:prSet>
      <dgm:spPr/>
    </dgm:pt>
    <dgm:pt modelId="{57EF5B29-5A0E-4582-8027-3765384F4A6C}" type="pres">
      <dgm:prSet presAssocID="{93392905-EAFF-4C07-86F7-63325A9E975A}" presName="rootConnector" presStyleLbl="node4" presStyleIdx="10" presStyleCnt="11"/>
      <dgm:spPr/>
    </dgm:pt>
    <dgm:pt modelId="{E46399E6-688D-4B0C-A7F1-5002C5171721}" type="pres">
      <dgm:prSet presAssocID="{93392905-EAFF-4C07-86F7-63325A9E975A}" presName="hierChild4" presStyleCnt="0"/>
      <dgm:spPr/>
    </dgm:pt>
    <dgm:pt modelId="{F0346941-31C4-4EC9-9BDF-AA3DE3E12D34}" type="pres">
      <dgm:prSet presAssocID="{93392905-EAFF-4C07-86F7-63325A9E975A}" presName="hierChild5" presStyleCnt="0"/>
      <dgm:spPr/>
    </dgm:pt>
    <dgm:pt modelId="{7C5ADC70-E140-42A9-B404-F8F94DFA8600}" type="pres">
      <dgm:prSet presAssocID="{9E54D7B4-F7EC-4725-AF1D-85B211441DF2}" presName="hierChild5" presStyleCnt="0"/>
      <dgm:spPr/>
    </dgm:pt>
    <dgm:pt modelId="{FA6A7B08-C0A2-4F1E-8EFE-2B30FF507CA7}" type="pres">
      <dgm:prSet presAssocID="{32067872-0C33-4A9A-B987-4509494226BD}" presName="hierChild5" presStyleCnt="0"/>
      <dgm:spPr/>
    </dgm:pt>
    <dgm:pt modelId="{E67CD1B9-C4E4-4C52-AB7D-880DF16DDDE1}" type="pres">
      <dgm:prSet presAssocID="{2D0F3CF7-7CEB-4CF2-B35F-52C8077568E1}" presName="hierChild5" presStyleCnt="0"/>
      <dgm:spPr/>
    </dgm:pt>
    <dgm:pt modelId="{92976C02-E4FF-442A-97D0-D0E9B6678F02}" type="pres">
      <dgm:prSet presAssocID="{BD9738A1-7426-4573-9142-48B80CE67E56}" presName="hierChild3" presStyleCnt="0"/>
      <dgm:spPr/>
    </dgm:pt>
  </dgm:ptLst>
  <dgm:cxnLst>
    <dgm:cxn modelId="{CC979C02-3821-4513-8B02-6A127BAE2715}" type="presOf" srcId="{D5B25AE2-FB06-4A00-8222-268BB96A38A4}" destId="{A2D07332-1661-4D2D-9F41-5292A59A8DE5}" srcOrd="1" destOrd="0" presId="urn:microsoft.com/office/officeart/2005/8/layout/orgChart1"/>
    <dgm:cxn modelId="{3FFD8D08-8C86-4701-A15E-63E780E4622C}" srcId="{BD9738A1-7426-4573-9142-48B80CE67E56}" destId="{2D0F3CF7-7CEB-4CF2-B35F-52C8077568E1}" srcOrd="0" destOrd="0" parTransId="{9D259241-0212-4293-9E6A-0BF14665666A}" sibTransId="{2E8FB283-74D0-4FFF-A7F2-4CE47DECE8BD}"/>
    <dgm:cxn modelId="{C1F32D0F-62A5-4B70-8E5E-38EC35D6769F}" type="presOf" srcId="{999F58AB-F5BB-4027-8E7B-CA0D3F9E294E}" destId="{2CC4439D-7D78-4F9F-9E3C-9184AC4BD920}" srcOrd="0" destOrd="0" presId="urn:microsoft.com/office/officeart/2005/8/layout/orgChart1"/>
    <dgm:cxn modelId="{36BB2410-E4B7-4399-A605-FF97BF7EC193}" type="presOf" srcId="{93392905-EAFF-4C07-86F7-63325A9E975A}" destId="{57EF5B29-5A0E-4582-8027-3765384F4A6C}" srcOrd="1" destOrd="0" presId="urn:microsoft.com/office/officeart/2005/8/layout/orgChart1"/>
    <dgm:cxn modelId="{935BBA1D-A521-4256-AD26-B17419F039D2}" srcId="{3F60FC3C-2B59-4A02-91F1-7304592EDCE8}" destId="{18C2EE8C-E86B-4149-A2D6-C6AC027A2034}" srcOrd="0" destOrd="0" parTransId="{27D8E448-2029-4FA0-BA37-662F71C99A2A}" sibTransId="{251E8A20-1F37-40BE-81CF-E524F473FC53}"/>
    <dgm:cxn modelId="{D9CFED1D-A91D-42DC-BD28-9AC9A14D5E29}" type="presOf" srcId="{27D8E448-2029-4FA0-BA37-662F71C99A2A}" destId="{8618B7A2-71C6-418D-8136-11C2DAA4942A}" srcOrd="0" destOrd="0" presId="urn:microsoft.com/office/officeart/2005/8/layout/orgChart1"/>
    <dgm:cxn modelId="{5391BB23-B5DA-41CB-BA95-D5405E3D0253}" type="presOf" srcId="{9E54D7B4-F7EC-4725-AF1D-85B211441DF2}" destId="{5BC8200A-C820-4B17-8201-69F3AC18F39B}" srcOrd="0" destOrd="0" presId="urn:microsoft.com/office/officeart/2005/8/layout/orgChart1"/>
    <dgm:cxn modelId="{F89FB425-B19B-4507-AA65-E66E42FD865A}" type="presOf" srcId="{94BF20CC-47E3-4D32-AEB0-B45194F7F866}" destId="{67AF4CB7-1EF9-4164-8921-BA9944A175CB}" srcOrd="0" destOrd="0" presId="urn:microsoft.com/office/officeart/2005/8/layout/orgChart1"/>
    <dgm:cxn modelId="{C1A4EE3A-56AA-4DAA-8E33-96154FD7B773}" type="presOf" srcId="{A6EF4840-62EA-43BA-942A-BD49699D4F69}" destId="{EB3CA293-6025-4790-A12F-2D060D23C239}" srcOrd="1" destOrd="0" presId="urn:microsoft.com/office/officeart/2005/8/layout/orgChart1"/>
    <dgm:cxn modelId="{064BAF3F-2819-4C5F-83BD-9D1733EC2039}" srcId="{966D680D-4CB3-4A2F-A97A-DAE37A80B859}" destId="{4047CE3F-232E-4BA9-ABC1-893F9767FEA2}" srcOrd="0" destOrd="0" parTransId="{773244EF-7E00-45A0-B1D7-EBCE7854AA07}" sibTransId="{C23F935F-E174-4D72-9EF6-230767EE4340}"/>
    <dgm:cxn modelId="{9CCEE362-86F7-49F6-8D31-7E2C008A69D4}" srcId="{2D0F3CF7-7CEB-4CF2-B35F-52C8077568E1}" destId="{32067872-0C33-4A9A-B987-4509494226BD}" srcOrd="1" destOrd="0" parTransId="{AFC38286-2D07-4082-9D0F-46FD3BBDE56A}" sibTransId="{93F080FB-5F31-473C-9C2A-DF1CC8640D6D}"/>
    <dgm:cxn modelId="{AA7B4163-DAF0-4618-83C5-428CA3CFFBD6}" type="presOf" srcId="{57E0E7DF-C188-48A2-A142-22BBDC7559EA}" destId="{5AAFD8A9-76D1-4B6B-9045-86EC97549763}" srcOrd="1" destOrd="0" presId="urn:microsoft.com/office/officeart/2005/8/layout/orgChart1"/>
    <dgm:cxn modelId="{8782B943-229B-4931-8037-8F6A205773CB}" type="presOf" srcId="{F2704B58-8829-4E56-A83F-5F2BAC9C6BAD}" destId="{BDF1B1C0-FFE0-4506-AC13-67D73E55013F}" srcOrd="1" destOrd="0" presId="urn:microsoft.com/office/officeart/2005/8/layout/orgChart1"/>
    <dgm:cxn modelId="{57765464-5FFE-4087-B8E9-48B777D5AF34}" type="presOf" srcId="{3C28DC4C-AEA2-443C-872C-8FDE2DEF95C2}" destId="{30590F63-DE7A-4B4D-AF18-D3C9FD8A1C5E}" srcOrd="0" destOrd="0" presId="urn:microsoft.com/office/officeart/2005/8/layout/orgChart1"/>
    <dgm:cxn modelId="{88C58B45-9DCC-4340-9494-B5F76887E5EA}" type="presOf" srcId="{18C2EE8C-E86B-4149-A2D6-C6AC027A2034}" destId="{5814A468-894E-4E89-9A9C-D99CB811AB8F}" srcOrd="0" destOrd="0" presId="urn:microsoft.com/office/officeart/2005/8/layout/orgChart1"/>
    <dgm:cxn modelId="{BA9EAF66-1121-490F-A816-6E574DC2D9B0}" type="presOf" srcId="{BD9738A1-7426-4573-9142-48B80CE67E56}" destId="{C7386B8D-CECE-4E20-8980-CE36395539AA}" srcOrd="0" destOrd="0" presId="urn:microsoft.com/office/officeart/2005/8/layout/orgChart1"/>
    <dgm:cxn modelId="{3769B567-4EBC-47F4-9A9E-1011032D1A76}" type="presOf" srcId="{08EDB75F-56DB-4FAD-85B4-7D1EF98E7720}" destId="{969E82EC-48A7-49CF-B1F8-B26208109398}" srcOrd="0" destOrd="0" presId="urn:microsoft.com/office/officeart/2005/8/layout/orgChart1"/>
    <dgm:cxn modelId="{5B5D216A-9559-41CA-B870-7E492689E9C9}" type="presOf" srcId="{3ABB43D4-29CA-477F-B0D2-586681D5C193}" destId="{9444FEA1-C2E7-484D-AB68-7AA45CB3735D}" srcOrd="0" destOrd="0" presId="urn:microsoft.com/office/officeart/2005/8/layout/orgChart1"/>
    <dgm:cxn modelId="{5246BC6B-0D7D-4788-9E79-D3DD56BEADBD}" type="presOf" srcId="{DE5D70B2-1E64-4FAD-AF1C-342B7D12B828}" destId="{D1B7F7E8-AF48-46A8-AF72-6F8702C4823C}" srcOrd="0" destOrd="0" presId="urn:microsoft.com/office/officeart/2005/8/layout/orgChart1"/>
    <dgm:cxn modelId="{7473B54D-6530-4CE4-AF8D-F03A8CAC80AC}" type="presOf" srcId="{AFC38286-2D07-4082-9D0F-46FD3BBDE56A}" destId="{E5FAFC24-811E-4240-B4D6-101C7D370B47}" srcOrd="0" destOrd="0" presId="urn:microsoft.com/office/officeart/2005/8/layout/orgChart1"/>
    <dgm:cxn modelId="{0D324D4E-CE6A-4C8D-AD71-C5A0EF1E6868}" srcId="{9E54D7B4-F7EC-4725-AF1D-85B211441DF2}" destId="{93392905-EAFF-4C07-86F7-63325A9E975A}" srcOrd="1" destOrd="0" parTransId="{BB8C3129-20FA-4600-8384-7D24BD231A65}" sibTransId="{FD9E2E9A-3716-4065-A877-DB2687FCE47C}"/>
    <dgm:cxn modelId="{3327466F-01BC-4FF8-92CA-BE800CF6CDD0}" srcId="{32067872-0C33-4A9A-B987-4509494226BD}" destId="{9E54D7B4-F7EC-4725-AF1D-85B211441DF2}" srcOrd="2" destOrd="0" parTransId="{3C28DC4C-AEA2-443C-872C-8FDE2DEF95C2}" sibTransId="{EBFF46B1-84C8-4AA2-BB47-8F93FBF68EBA}"/>
    <dgm:cxn modelId="{EEDD9850-0F13-4EFA-8D58-8914FD610F90}" type="presOf" srcId="{93392905-EAFF-4C07-86F7-63325A9E975A}" destId="{3EC57574-CC3E-4609-83AA-1DF7938714B3}" srcOrd="0" destOrd="0" presId="urn:microsoft.com/office/officeart/2005/8/layout/orgChart1"/>
    <dgm:cxn modelId="{3DC98B53-3BCC-4AF7-A59D-3E87389DB447}" srcId="{2D0F3CF7-7CEB-4CF2-B35F-52C8077568E1}" destId="{3F60FC3C-2B59-4A02-91F1-7304592EDCE8}" srcOrd="0" destOrd="0" parTransId="{DE5D70B2-1E64-4FAD-AF1C-342B7D12B828}" sibTransId="{E6E2DCB5-7061-4827-8796-68780E0A9EB9}"/>
    <dgm:cxn modelId="{57A58E73-A55B-4014-9720-CB63B0F9F363}" type="presOf" srcId="{ED20E6ED-013F-4428-B9EB-DA2F310601B7}" destId="{71410633-CC9D-48A5-993C-6F52C87FFAEA}" srcOrd="0" destOrd="0" presId="urn:microsoft.com/office/officeart/2005/8/layout/orgChart1"/>
    <dgm:cxn modelId="{F2C09475-F575-4084-95B3-400A50318EBE}" type="presOf" srcId="{4CCB610E-7300-48A2-A54E-B9981AA1493C}" destId="{B8FB0783-7529-414C-9B7A-CECE55D46D99}" srcOrd="0" destOrd="0" presId="urn:microsoft.com/office/officeart/2005/8/layout/orgChart1"/>
    <dgm:cxn modelId="{5EE3D177-7976-4B55-A578-B88421FB6492}" srcId="{F2704B58-8829-4E56-A83F-5F2BAC9C6BAD}" destId="{A6EF4840-62EA-43BA-942A-BD49699D4F69}" srcOrd="0" destOrd="0" parTransId="{999F58AB-F5BB-4027-8E7B-CA0D3F9E294E}" sibTransId="{FF19FE97-2647-4519-90CB-E1F524502126}"/>
    <dgm:cxn modelId="{A422F677-2CDE-4E17-868D-FF72626C342E}" type="presOf" srcId="{FBA0F3C6-3B1B-4A51-ABDA-ED71B44B17E2}" destId="{7CC89E02-3F9E-428A-BF9A-D00E060FD55D}" srcOrd="0" destOrd="0" presId="urn:microsoft.com/office/officeart/2005/8/layout/orgChart1"/>
    <dgm:cxn modelId="{4AD63879-1F6F-48B1-ACA6-FCBE3B30998E}" type="presOf" srcId="{32067872-0C33-4A9A-B987-4509494226BD}" destId="{7D10DD3A-FCC0-4525-86E7-4B874904901A}" srcOrd="0" destOrd="0" presId="urn:microsoft.com/office/officeart/2005/8/layout/orgChart1"/>
    <dgm:cxn modelId="{9AB8617D-99D7-4878-8A9A-F7C9D16F8BEA}" srcId="{32067872-0C33-4A9A-B987-4509494226BD}" destId="{57E0E7DF-C188-48A2-A142-22BBDC7559EA}" srcOrd="0" destOrd="0" parTransId="{FBA0F3C6-3B1B-4A51-ABDA-ED71B44B17E2}" sibTransId="{ECAA17D4-DFC6-4F05-BB61-F6F3E3C85261}"/>
    <dgm:cxn modelId="{C72F427D-F709-43CF-B296-0EC7F1EE5D70}" type="presOf" srcId="{E55A4035-F94F-45C0-B5A5-D17D8B5A75EB}" destId="{FB8D050E-E7BD-43F4-8C56-A85C494695DF}" srcOrd="0" destOrd="0" presId="urn:microsoft.com/office/officeart/2005/8/layout/orgChart1"/>
    <dgm:cxn modelId="{DF8E8980-9D19-4E40-8BD6-83753B133B19}" type="presOf" srcId="{94BF20CC-47E3-4D32-AEB0-B45194F7F866}" destId="{35F8DF71-DBFE-434C-B9E2-D17C8A722A68}" srcOrd="1" destOrd="0" presId="urn:microsoft.com/office/officeart/2005/8/layout/orgChart1"/>
    <dgm:cxn modelId="{243AA981-72CC-44A5-8BAB-C30AF8FD3E84}" srcId="{E55A4035-F94F-45C0-B5A5-D17D8B5A75EB}" destId="{BD9738A1-7426-4573-9142-48B80CE67E56}" srcOrd="0" destOrd="0" parTransId="{53BF4543-F1C9-497E-B588-638A179A090B}" sibTransId="{DC3719F1-9F6B-441F-A9C4-BF573CCF6017}"/>
    <dgm:cxn modelId="{AF6C3F83-041F-4668-9EF4-475B420EA566}" srcId="{9E54D7B4-F7EC-4725-AF1D-85B211441DF2}" destId="{08EDB75F-56DB-4FAD-85B4-7D1EF98E7720}" srcOrd="0" destOrd="0" parTransId="{4CCB610E-7300-48A2-A54E-B9981AA1493C}" sibTransId="{EB0611F0-619A-41DF-9596-B9026918C63C}"/>
    <dgm:cxn modelId="{744AC384-2687-4FCE-ABE8-58A44C273D61}" srcId="{18C2EE8C-E86B-4149-A2D6-C6AC027A2034}" destId="{D5B25AE2-FB06-4A00-8222-268BB96A38A4}" srcOrd="0" destOrd="0" parTransId="{2B6E6A76-D941-45E6-BEB1-018C0D8DA75D}" sibTransId="{4DF76AFF-4C96-4969-B845-0A28057F79CB}"/>
    <dgm:cxn modelId="{23E2C891-BE04-4D80-971E-85C77BA1EE0E}" type="presOf" srcId="{4047CE3F-232E-4BA9-ABC1-893F9767FEA2}" destId="{45557D1E-B382-4D45-B328-1648E494752A}" srcOrd="0" destOrd="0" presId="urn:microsoft.com/office/officeart/2005/8/layout/orgChart1"/>
    <dgm:cxn modelId="{8D881D93-D0FC-4EEF-B6FE-607360E3E2A2}" type="presOf" srcId="{966D680D-4CB3-4A2F-A97A-DAE37A80B859}" destId="{DE13D4D2-4250-4D22-9A74-BDEF06882E8F}" srcOrd="1" destOrd="0" presId="urn:microsoft.com/office/officeart/2005/8/layout/orgChart1"/>
    <dgm:cxn modelId="{2A225198-C987-4034-9C2C-ABB3EF36C574}" srcId="{3F60FC3C-2B59-4A02-91F1-7304592EDCE8}" destId="{F2704B58-8829-4E56-A83F-5F2BAC9C6BAD}" srcOrd="1" destOrd="0" parTransId="{3ABB43D4-29CA-477F-B0D2-586681D5C193}" sibTransId="{E87EB5E1-0ADF-4CB7-822F-6F01E5D42E91}"/>
    <dgm:cxn modelId="{27E487A1-79DB-4468-8495-5E917AF57ADD}" type="presOf" srcId="{888893AF-A302-4BB1-BEAC-B9A508CA4B67}" destId="{8587C694-C6C1-4EC9-86FA-901C57D016DC}" srcOrd="0" destOrd="0" presId="urn:microsoft.com/office/officeart/2005/8/layout/orgChart1"/>
    <dgm:cxn modelId="{34E6E3A8-B1E2-459C-98A3-C967E2763C17}" type="presOf" srcId="{BD9738A1-7426-4573-9142-48B80CE67E56}" destId="{336D6FF4-B3AE-408A-A9C0-A86B775FA13E}" srcOrd="1" destOrd="0" presId="urn:microsoft.com/office/officeart/2005/8/layout/orgChart1"/>
    <dgm:cxn modelId="{05B07CAB-EA16-4B72-868D-DAD2ED3D595B}" type="presOf" srcId="{966D680D-4CB3-4A2F-A97A-DAE37A80B859}" destId="{2723159C-8DD6-4506-81FF-2E699DE40F56}" srcOrd="0" destOrd="0" presId="urn:microsoft.com/office/officeart/2005/8/layout/orgChart1"/>
    <dgm:cxn modelId="{0F154EAC-0AAA-4CD3-B4FF-AACBA926DEE5}" type="presOf" srcId="{57E0E7DF-C188-48A2-A142-22BBDC7559EA}" destId="{40E72DC5-1066-4687-B448-97003BB62567}" srcOrd="0" destOrd="0" presId="urn:microsoft.com/office/officeart/2005/8/layout/orgChart1"/>
    <dgm:cxn modelId="{4EAC5CAF-8086-4A47-98CD-4586F7C1FAFA}" srcId="{57E0E7DF-C188-48A2-A142-22BBDC7559EA}" destId="{94BF20CC-47E3-4D32-AEB0-B45194F7F866}" srcOrd="0" destOrd="0" parTransId="{888893AF-A302-4BB1-BEAC-B9A508CA4B67}" sibTransId="{6B4A236E-B72C-46CD-AD24-7B3A66BEDA0D}"/>
    <dgm:cxn modelId="{B830D6BE-B8B9-4A2C-9115-1CB457C19FB2}" type="presOf" srcId="{F2704B58-8829-4E56-A83F-5F2BAC9C6BAD}" destId="{1A0492FB-A956-4765-9987-02FEA64C3D09}" srcOrd="0" destOrd="0" presId="urn:microsoft.com/office/officeart/2005/8/layout/orgChart1"/>
    <dgm:cxn modelId="{502663CB-D68D-4F62-A6DD-9EC9E02D8159}" type="presOf" srcId="{2D0F3CF7-7CEB-4CF2-B35F-52C8077568E1}" destId="{2886C8FD-9EC5-4652-A8EA-6ECDB29CA09C}" srcOrd="0" destOrd="0" presId="urn:microsoft.com/office/officeart/2005/8/layout/orgChart1"/>
    <dgm:cxn modelId="{85E6EDCB-93F5-48BD-913E-67C116A16714}" type="presOf" srcId="{773244EF-7E00-45A0-B1D7-EBCE7854AA07}" destId="{AD78FC08-C515-4EF6-8DF7-11FA7744D201}" srcOrd="0" destOrd="0" presId="urn:microsoft.com/office/officeart/2005/8/layout/orgChart1"/>
    <dgm:cxn modelId="{36B178CC-65DE-4D4A-B640-80441B2E3DEB}" srcId="{32067872-0C33-4A9A-B987-4509494226BD}" destId="{966D680D-4CB3-4A2F-A97A-DAE37A80B859}" srcOrd="1" destOrd="0" parTransId="{ED20E6ED-013F-4428-B9EB-DA2F310601B7}" sibTransId="{66B60C99-055C-4D6C-8CFC-1FC9E41BC6F7}"/>
    <dgm:cxn modelId="{C9DD29CF-195E-43D6-820C-1E46819AA7FE}" type="presOf" srcId="{3F60FC3C-2B59-4A02-91F1-7304592EDCE8}" destId="{1E2BC240-9DCA-42B8-9A29-291D2C2574FE}" srcOrd="1" destOrd="0" presId="urn:microsoft.com/office/officeart/2005/8/layout/orgChart1"/>
    <dgm:cxn modelId="{E2A547CF-30BF-42C4-94D5-66B15712F5FD}" type="presOf" srcId="{9E54D7B4-F7EC-4725-AF1D-85B211441DF2}" destId="{49F145D7-C504-42F1-AF93-D248F0841BE0}" srcOrd="1" destOrd="0" presId="urn:microsoft.com/office/officeart/2005/8/layout/orgChart1"/>
    <dgm:cxn modelId="{E05B3FD1-2C8D-43C4-AC9B-41B761ECE9C5}" type="presOf" srcId="{18C2EE8C-E86B-4149-A2D6-C6AC027A2034}" destId="{0A9C48C3-714F-4446-8E98-CBEAE076EC79}" srcOrd="1" destOrd="0" presId="urn:microsoft.com/office/officeart/2005/8/layout/orgChart1"/>
    <dgm:cxn modelId="{564FD9DE-181E-4D47-9406-CCD634B4A6D9}" type="presOf" srcId="{32067872-0C33-4A9A-B987-4509494226BD}" destId="{268D4ECC-13CB-492F-BA1E-4B7BDDCAED3A}" srcOrd="1" destOrd="0" presId="urn:microsoft.com/office/officeart/2005/8/layout/orgChart1"/>
    <dgm:cxn modelId="{F9DFBCE9-2B92-487A-B04A-E811922ACE88}" type="presOf" srcId="{2D0F3CF7-7CEB-4CF2-B35F-52C8077568E1}" destId="{E6208D0F-C517-4626-97FA-70F2ED261CC1}" srcOrd="1" destOrd="0" presId="urn:microsoft.com/office/officeart/2005/8/layout/orgChart1"/>
    <dgm:cxn modelId="{15D18DEC-D30D-4B65-9866-DE45E0AE99F8}" type="presOf" srcId="{9D259241-0212-4293-9E6A-0BF14665666A}" destId="{63103727-F737-4ADF-9D35-A30FFB1356BE}" srcOrd="0" destOrd="0" presId="urn:microsoft.com/office/officeart/2005/8/layout/orgChart1"/>
    <dgm:cxn modelId="{B23F3AEE-35BF-4D11-AD39-36C220BA9991}" type="presOf" srcId="{2B6E6A76-D941-45E6-BEB1-018C0D8DA75D}" destId="{DA9BD185-795B-45ED-A74F-624959365C0B}" srcOrd="0" destOrd="0" presId="urn:microsoft.com/office/officeart/2005/8/layout/orgChart1"/>
    <dgm:cxn modelId="{4ACFD1EF-FC87-4102-8E23-6BE35292FFA5}" type="presOf" srcId="{08EDB75F-56DB-4FAD-85B4-7D1EF98E7720}" destId="{FEA500D4-B6FF-4436-B0E4-B08CE44B7EA8}" srcOrd="1" destOrd="0" presId="urn:microsoft.com/office/officeart/2005/8/layout/orgChart1"/>
    <dgm:cxn modelId="{8C9652F4-738B-4686-B37C-3DED6627AB04}" type="presOf" srcId="{4047CE3F-232E-4BA9-ABC1-893F9767FEA2}" destId="{61361B21-2B2B-4EFD-99CF-982EC044FB86}" srcOrd="1" destOrd="0" presId="urn:microsoft.com/office/officeart/2005/8/layout/orgChart1"/>
    <dgm:cxn modelId="{761793FC-5D7F-4ABE-9438-6B9B161B53EC}" type="presOf" srcId="{A6EF4840-62EA-43BA-942A-BD49699D4F69}" destId="{8A3D8E15-DD1E-47EA-983D-10E90E47622C}" srcOrd="0" destOrd="0" presId="urn:microsoft.com/office/officeart/2005/8/layout/orgChart1"/>
    <dgm:cxn modelId="{E91DE7FC-F38D-481F-925A-83190EBB63D9}" type="presOf" srcId="{3F60FC3C-2B59-4A02-91F1-7304592EDCE8}" destId="{81D26A6D-1BB1-4593-BEDC-64CB95A99DB9}" srcOrd="0" destOrd="0" presId="urn:microsoft.com/office/officeart/2005/8/layout/orgChart1"/>
    <dgm:cxn modelId="{F9A81DFD-1BD1-4AE8-A55A-95C4DB024263}" type="presOf" srcId="{D5B25AE2-FB06-4A00-8222-268BB96A38A4}" destId="{1EC6C3CC-E9C7-4A8B-B802-BD820AAF01E3}" srcOrd="0" destOrd="0" presId="urn:microsoft.com/office/officeart/2005/8/layout/orgChart1"/>
    <dgm:cxn modelId="{29652DFF-9B36-49BA-B6BC-917DE9116660}" type="presOf" srcId="{BB8C3129-20FA-4600-8384-7D24BD231A65}" destId="{383D8B16-3A30-4B64-891C-EF2D46378AC8}" srcOrd="0" destOrd="0" presId="urn:microsoft.com/office/officeart/2005/8/layout/orgChart1"/>
    <dgm:cxn modelId="{C87D6309-450C-4BDD-B13B-D75B16AE88BC}" type="presParOf" srcId="{FB8D050E-E7BD-43F4-8C56-A85C494695DF}" destId="{A17BAA8B-BC33-430D-AD92-8DF230655AD2}" srcOrd="0" destOrd="0" presId="urn:microsoft.com/office/officeart/2005/8/layout/orgChart1"/>
    <dgm:cxn modelId="{2325136B-1E9E-40ED-99A5-DAA5E9E356D7}" type="presParOf" srcId="{A17BAA8B-BC33-430D-AD92-8DF230655AD2}" destId="{48306FC2-88BD-4478-B109-FEEDB037A2D8}" srcOrd="0" destOrd="0" presId="urn:microsoft.com/office/officeart/2005/8/layout/orgChart1"/>
    <dgm:cxn modelId="{1553551B-CE04-4B27-AB16-1F7C2F124CBC}" type="presParOf" srcId="{48306FC2-88BD-4478-B109-FEEDB037A2D8}" destId="{C7386B8D-CECE-4E20-8980-CE36395539AA}" srcOrd="0" destOrd="0" presId="urn:microsoft.com/office/officeart/2005/8/layout/orgChart1"/>
    <dgm:cxn modelId="{6DA5144B-3523-4AAE-BF7C-3B0490442D3E}" type="presParOf" srcId="{48306FC2-88BD-4478-B109-FEEDB037A2D8}" destId="{336D6FF4-B3AE-408A-A9C0-A86B775FA13E}" srcOrd="1" destOrd="0" presId="urn:microsoft.com/office/officeart/2005/8/layout/orgChart1"/>
    <dgm:cxn modelId="{EE975D7A-E0E2-4DE8-9745-D5C6211110FE}" type="presParOf" srcId="{A17BAA8B-BC33-430D-AD92-8DF230655AD2}" destId="{D8712C68-3E69-4374-8106-91F30E982CD0}" srcOrd="1" destOrd="0" presId="urn:microsoft.com/office/officeart/2005/8/layout/orgChart1"/>
    <dgm:cxn modelId="{EDF6FE14-FBAF-4DAE-AC7B-C3A4E921FA16}" type="presParOf" srcId="{D8712C68-3E69-4374-8106-91F30E982CD0}" destId="{63103727-F737-4ADF-9D35-A30FFB1356BE}" srcOrd="0" destOrd="0" presId="urn:microsoft.com/office/officeart/2005/8/layout/orgChart1"/>
    <dgm:cxn modelId="{0BB4963A-E362-4824-9986-5A1DFCFC42DD}" type="presParOf" srcId="{D8712C68-3E69-4374-8106-91F30E982CD0}" destId="{7B017804-FC37-4553-9D0E-CDD3DE2E3164}" srcOrd="1" destOrd="0" presId="urn:microsoft.com/office/officeart/2005/8/layout/orgChart1"/>
    <dgm:cxn modelId="{790B932A-9C47-46E1-A8F8-BB8FE673D245}" type="presParOf" srcId="{7B017804-FC37-4553-9D0E-CDD3DE2E3164}" destId="{3030E309-1580-45A4-93CF-E6658F0CE2C9}" srcOrd="0" destOrd="0" presId="urn:microsoft.com/office/officeart/2005/8/layout/orgChart1"/>
    <dgm:cxn modelId="{CE7AB0E8-2EFE-4E0D-A29F-8B81CA1B4E80}" type="presParOf" srcId="{3030E309-1580-45A4-93CF-E6658F0CE2C9}" destId="{2886C8FD-9EC5-4652-A8EA-6ECDB29CA09C}" srcOrd="0" destOrd="0" presId="urn:microsoft.com/office/officeart/2005/8/layout/orgChart1"/>
    <dgm:cxn modelId="{A42878C7-C56A-4612-81C5-64A936A9E7E5}" type="presParOf" srcId="{3030E309-1580-45A4-93CF-E6658F0CE2C9}" destId="{E6208D0F-C517-4626-97FA-70F2ED261CC1}" srcOrd="1" destOrd="0" presId="urn:microsoft.com/office/officeart/2005/8/layout/orgChart1"/>
    <dgm:cxn modelId="{9F212A7B-F23E-4D5C-B22C-CD62C11AD94A}" type="presParOf" srcId="{7B017804-FC37-4553-9D0E-CDD3DE2E3164}" destId="{EC44A565-C84C-495E-8A14-03E6FA5CD12E}" srcOrd="1" destOrd="0" presId="urn:microsoft.com/office/officeart/2005/8/layout/orgChart1"/>
    <dgm:cxn modelId="{E35A5FA8-AE6F-45D4-BA32-83D2E71C9DCC}" type="presParOf" srcId="{EC44A565-C84C-495E-8A14-03E6FA5CD12E}" destId="{D1B7F7E8-AF48-46A8-AF72-6F8702C4823C}" srcOrd="0" destOrd="0" presId="urn:microsoft.com/office/officeart/2005/8/layout/orgChart1"/>
    <dgm:cxn modelId="{1B4DE1F4-C3AA-4128-B065-8F6CD9C838FE}" type="presParOf" srcId="{EC44A565-C84C-495E-8A14-03E6FA5CD12E}" destId="{02597AA6-F905-43CC-9958-BA424146FAA2}" srcOrd="1" destOrd="0" presId="urn:microsoft.com/office/officeart/2005/8/layout/orgChart1"/>
    <dgm:cxn modelId="{27EAE12E-9A1F-4786-BB38-F525B63B29A2}" type="presParOf" srcId="{02597AA6-F905-43CC-9958-BA424146FAA2}" destId="{C0FFC52C-165B-46F2-8BF9-DCA9A252D939}" srcOrd="0" destOrd="0" presId="urn:microsoft.com/office/officeart/2005/8/layout/orgChart1"/>
    <dgm:cxn modelId="{1258CC53-6845-47F2-9958-29B08FD7B1BF}" type="presParOf" srcId="{C0FFC52C-165B-46F2-8BF9-DCA9A252D939}" destId="{81D26A6D-1BB1-4593-BEDC-64CB95A99DB9}" srcOrd="0" destOrd="0" presId="urn:microsoft.com/office/officeart/2005/8/layout/orgChart1"/>
    <dgm:cxn modelId="{AF23D266-2AE4-4CE6-9FBD-1B38C11CAE31}" type="presParOf" srcId="{C0FFC52C-165B-46F2-8BF9-DCA9A252D939}" destId="{1E2BC240-9DCA-42B8-9A29-291D2C2574FE}" srcOrd="1" destOrd="0" presId="urn:microsoft.com/office/officeart/2005/8/layout/orgChart1"/>
    <dgm:cxn modelId="{5A5140FA-1AFC-4475-80E9-FD703C985283}" type="presParOf" srcId="{02597AA6-F905-43CC-9958-BA424146FAA2}" destId="{13953FE8-0A72-4B20-993B-C922FAA011A7}" srcOrd="1" destOrd="0" presId="urn:microsoft.com/office/officeart/2005/8/layout/orgChart1"/>
    <dgm:cxn modelId="{4C9A1D9B-2BEE-4614-BB0B-ACC3B49EE9D0}" type="presParOf" srcId="{13953FE8-0A72-4B20-993B-C922FAA011A7}" destId="{8618B7A2-71C6-418D-8136-11C2DAA4942A}" srcOrd="0" destOrd="0" presId="urn:microsoft.com/office/officeart/2005/8/layout/orgChart1"/>
    <dgm:cxn modelId="{E5A5BD10-CC94-4BDD-AFEB-A485B618543E}" type="presParOf" srcId="{13953FE8-0A72-4B20-993B-C922FAA011A7}" destId="{22C1A6EE-FBA2-4F32-BB1D-25AD21EC6F63}" srcOrd="1" destOrd="0" presId="urn:microsoft.com/office/officeart/2005/8/layout/orgChart1"/>
    <dgm:cxn modelId="{98F14D46-BC9A-49FB-B9AC-D9815DC2B380}" type="presParOf" srcId="{22C1A6EE-FBA2-4F32-BB1D-25AD21EC6F63}" destId="{D7CA0AB2-59E9-41AF-B75C-AB03EAAE98EA}" srcOrd="0" destOrd="0" presId="urn:microsoft.com/office/officeart/2005/8/layout/orgChart1"/>
    <dgm:cxn modelId="{4CF0CB51-11BC-43C2-ACE1-D1DCF0512D93}" type="presParOf" srcId="{D7CA0AB2-59E9-41AF-B75C-AB03EAAE98EA}" destId="{5814A468-894E-4E89-9A9C-D99CB811AB8F}" srcOrd="0" destOrd="0" presId="urn:microsoft.com/office/officeart/2005/8/layout/orgChart1"/>
    <dgm:cxn modelId="{291AC4A1-B9CD-4441-B3F0-8FB8E5E797F7}" type="presParOf" srcId="{D7CA0AB2-59E9-41AF-B75C-AB03EAAE98EA}" destId="{0A9C48C3-714F-4446-8E98-CBEAE076EC79}" srcOrd="1" destOrd="0" presId="urn:microsoft.com/office/officeart/2005/8/layout/orgChart1"/>
    <dgm:cxn modelId="{11669F7E-888E-4062-909E-B21B59FFCF01}" type="presParOf" srcId="{22C1A6EE-FBA2-4F32-BB1D-25AD21EC6F63}" destId="{9E9C1B76-23E4-4607-96CC-E097338DA295}" srcOrd="1" destOrd="0" presId="urn:microsoft.com/office/officeart/2005/8/layout/orgChart1"/>
    <dgm:cxn modelId="{4B3CF0BB-F280-478C-BB9D-F54B2EF1C805}" type="presParOf" srcId="{9E9C1B76-23E4-4607-96CC-E097338DA295}" destId="{DA9BD185-795B-45ED-A74F-624959365C0B}" srcOrd="0" destOrd="0" presId="urn:microsoft.com/office/officeart/2005/8/layout/orgChart1"/>
    <dgm:cxn modelId="{6EEBD814-4AEA-4250-A427-5224DD74D687}" type="presParOf" srcId="{9E9C1B76-23E4-4607-96CC-E097338DA295}" destId="{1DAB840C-8C28-491A-BAD2-B55BB55BEDA1}" srcOrd="1" destOrd="0" presId="urn:microsoft.com/office/officeart/2005/8/layout/orgChart1"/>
    <dgm:cxn modelId="{9B53254C-5C4D-4134-83A6-3F59E0C8DB3D}" type="presParOf" srcId="{1DAB840C-8C28-491A-BAD2-B55BB55BEDA1}" destId="{4D5B40E8-4439-435B-951D-D4C07ACDF9FB}" srcOrd="0" destOrd="0" presId="urn:microsoft.com/office/officeart/2005/8/layout/orgChart1"/>
    <dgm:cxn modelId="{D5AFEC22-2DCE-4EE4-98A2-647CF9A19C76}" type="presParOf" srcId="{4D5B40E8-4439-435B-951D-D4C07ACDF9FB}" destId="{1EC6C3CC-E9C7-4A8B-B802-BD820AAF01E3}" srcOrd="0" destOrd="0" presId="urn:microsoft.com/office/officeart/2005/8/layout/orgChart1"/>
    <dgm:cxn modelId="{D6F013B1-A3B2-484C-BC67-8799A8EBF8F0}" type="presParOf" srcId="{4D5B40E8-4439-435B-951D-D4C07ACDF9FB}" destId="{A2D07332-1661-4D2D-9F41-5292A59A8DE5}" srcOrd="1" destOrd="0" presId="urn:microsoft.com/office/officeart/2005/8/layout/orgChart1"/>
    <dgm:cxn modelId="{14FBB257-529D-4CB2-A158-E7B7886E9D8C}" type="presParOf" srcId="{1DAB840C-8C28-491A-BAD2-B55BB55BEDA1}" destId="{1C1C1D64-D1BE-4D0A-98A7-941233C3C08D}" srcOrd="1" destOrd="0" presId="urn:microsoft.com/office/officeart/2005/8/layout/orgChart1"/>
    <dgm:cxn modelId="{B09D7EA2-D5D0-4291-9ED6-B7F41EB5ECB9}" type="presParOf" srcId="{1DAB840C-8C28-491A-BAD2-B55BB55BEDA1}" destId="{A150CC01-C097-455E-B5F3-35EFFE167280}" srcOrd="2" destOrd="0" presId="urn:microsoft.com/office/officeart/2005/8/layout/orgChart1"/>
    <dgm:cxn modelId="{4B1A7415-EE2E-4E5F-8AD0-5842551EB6D3}" type="presParOf" srcId="{22C1A6EE-FBA2-4F32-BB1D-25AD21EC6F63}" destId="{CF96B73D-6D53-4032-80AB-E66B9913F905}" srcOrd="2" destOrd="0" presId="urn:microsoft.com/office/officeart/2005/8/layout/orgChart1"/>
    <dgm:cxn modelId="{E65319F1-62D3-47A6-8F68-1D7E24E047FA}" type="presParOf" srcId="{13953FE8-0A72-4B20-993B-C922FAA011A7}" destId="{9444FEA1-C2E7-484D-AB68-7AA45CB3735D}" srcOrd="2" destOrd="0" presId="urn:microsoft.com/office/officeart/2005/8/layout/orgChart1"/>
    <dgm:cxn modelId="{668923B7-D4E6-487A-9FFC-6D6020796ADE}" type="presParOf" srcId="{13953FE8-0A72-4B20-993B-C922FAA011A7}" destId="{029E9A46-8CC3-4DEA-A18B-29F9A619FB0F}" srcOrd="3" destOrd="0" presId="urn:microsoft.com/office/officeart/2005/8/layout/orgChart1"/>
    <dgm:cxn modelId="{E58DB5E1-5920-46FA-AC9D-00DBAD497EAB}" type="presParOf" srcId="{029E9A46-8CC3-4DEA-A18B-29F9A619FB0F}" destId="{9C164C3C-CE19-4C5D-A1D5-250D5EEA7567}" srcOrd="0" destOrd="0" presId="urn:microsoft.com/office/officeart/2005/8/layout/orgChart1"/>
    <dgm:cxn modelId="{29745C82-FFCD-4E66-8A3F-694D240DB1DE}" type="presParOf" srcId="{9C164C3C-CE19-4C5D-A1D5-250D5EEA7567}" destId="{1A0492FB-A956-4765-9987-02FEA64C3D09}" srcOrd="0" destOrd="0" presId="urn:microsoft.com/office/officeart/2005/8/layout/orgChart1"/>
    <dgm:cxn modelId="{E773C360-5D8D-444F-AE3D-13D087F74446}" type="presParOf" srcId="{9C164C3C-CE19-4C5D-A1D5-250D5EEA7567}" destId="{BDF1B1C0-FFE0-4506-AC13-67D73E55013F}" srcOrd="1" destOrd="0" presId="urn:microsoft.com/office/officeart/2005/8/layout/orgChart1"/>
    <dgm:cxn modelId="{C61237B2-2131-4DA0-AE4A-9B7B72BA41D6}" type="presParOf" srcId="{029E9A46-8CC3-4DEA-A18B-29F9A619FB0F}" destId="{31DB1B81-4619-4A33-B58B-501C29993DFC}" srcOrd="1" destOrd="0" presId="urn:microsoft.com/office/officeart/2005/8/layout/orgChart1"/>
    <dgm:cxn modelId="{3340806B-48B8-4579-9D2B-8CAE1B642839}" type="presParOf" srcId="{31DB1B81-4619-4A33-B58B-501C29993DFC}" destId="{2CC4439D-7D78-4F9F-9E3C-9184AC4BD920}" srcOrd="0" destOrd="0" presId="urn:microsoft.com/office/officeart/2005/8/layout/orgChart1"/>
    <dgm:cxn modelId="{44333945-71D1-4C9C-8029-D7E18D30250A}" type="presParOf" srcId="{31DB1B81-4619-4A33-B58B-501C29993DFC}" destId="{3C492DE8-4F02-4E7A-BA1F-AD5D556B61F9}" srcOrd="1" destOrd="0" presId="urn:microsoft.com/office/officeart/2005/8/layout/orgChart1"/>
    <dgm:cxn modelId="{A820F88F-D0DE-49B7-82F4-55FAD4C65C39}" type="presParOf" srcId="{3C492DE8-4F02-4E7A-BA1F-AD5D556B61F9}" destId="{000A2C2E-AFB1-4209-B81C-A295780C9D3C}" srcOrd="0" destOrd="0" presId="urn:microsoft.com/office/officeart/2005/8/layout/orgChart1"/>
    <dgm:cxn modelId="{486284EE-222E-48D4-86D7-E40BBF180F36}" type="presParOf" srcId="{000A2C2E-AFB1-4209-B81C-A295780C9D3C}" destId="{8A3D8E15-DD1E-47EA-983D-10E90E47622C}" srcOrd="0" destOrd="0" presId="urn:microsoft.com/office/officeart/2005/8/layout/orgChart1"/>
    <dgm:cxn modelId="{186D9E93-DF1F-4BA7-8930-4701E53ED96A}" type="presParOf" srcId="{000A2C2E-AFB1-4209-B81C-A295780C9D3C}" destId="{EB3CA293-6025-4790-A12F-2D060D23C239}" srcOrd="1" destOrd="0" presId="urn:microsoft.com/office/officeart/2005/8/layout/orgChart1"/>
    <dgm:cxn modelId="{2B129583-624F-4A75-9763-0310650127EF}" type="presParOf" srcId="{3C492DE8-4F02-4E7A-BA1F-AD5D556B61F9}" destId="{754B03F1-1006-430E-B955-87E75FF38E3A}" srcOrd="1" destOrd="0" presId="urn:microsoft.com/office/officeart/2005/8/layout/orgChart1"/>
    <dgm:cxn modelId="{B6D4425F-7F9C-430D-A34F-1068183C7F78}" type="presParOf" srcId="{3C492DE8-4F02-4E7A-BA1F-AD5D556B61F9}" destId="{BFBB01D8-DB06-49EE-A1DB-81DEA63E91C1}" srcOrd="2" destOrd="0" presId="urn:microsoft.com/office/officeart/2005/8/layout/orgChart1"/>
    <dgm:cxn modelId="{5475686F-D30B-486E-AFCD-2C6455CF249F}" type="presParOf" srcId="{029E9A46-8CC3-4DEA-A18B-29F9A619FB0F}" destId="{C6E2FD87-EB83-49EF-9C29-8235B4649396}" srcOrd="2" destOrd="0" presId="urn:microsoft.com/office/officeart/2005/8/layout/orgChart1"/>
    <dgm:cxn modelId="{13FD48F9-66F4-41CF-BC52-2AC7A269420B}" type="presParOf" srcId="{02597AA6-F905-43CC-9958-BA424146FAA2}" destId="{295BD4F6-55CA-4F3D-8668-8207622C94DC}" srcOrd="2" destOrd="0" presId="urn:microsoft.com/office/officeart/2005/8/layout/orgChart1"/>
    <dgm:cxn modelId="{830C10E7-D0D2-4A4D-9F27-9B6708465707}" type="presParOf" srcId="{EC44A565-C84C-495E-8A14-03E6FA5CD12E}" destId="{E5FAFC24-811E-4240-B4D6-101C7D370B47}" srcOrd="2" destOrd="0" presId="urn:microsoft.com/office/officeart/2005/8/layout/orgChart1"/>
    <dgm:cxn modelId="{F9AEF8AF-F8C4-4518-BDC8-5FBEC529B13C}" type="presParOf" srcId="{EC44A565-C84C-495E-8A14-03E6FA5CD12E}" destId="{1E03BCAF-0267-49A7-B41D-C798A60CD92B}" srcOrd="3" destOrd="0" presId="urn:microsoft.com/office/officeart/2005/8/layout/orgChart1"/>
    <dgm:cxn modelId="{946798FF-DB0A-4E77-AC68-F7CCA3A18432}" type="presParOf" srcId="{1E03BCAF-0267-49A7-B41D-C798A60CD92B}" destId="{5153C025-EAB0-4F7E-AE05-A1FD9090ABF7}" srcOrd="0" destOrd="0" presId="urn:microsoft.com/office/officeart/2005/8/layout/orgChart1"/>
    <dgm:cxn modelId="{DFFC7464-F2DD-4AF4-9A31-C4DF4B2CF357}" type="presParOf" srcId="{5153C025-EAB0-4F7E-AE05-A1FD9090ABF7}" destId="{7D10DD3A-FCC0-4525-86E7-4B874904901A}" srcOrd="0" destOrd="0" presId="urn:microsoft.com/office/officeart/2005/8/layout/orgChart1"/>
    <dgm:cxn modelId="{D0D787FC-F01C-47A5-9587-B4477C7F7FBA}" type="presParOf" srcId="{5153C025-EAB0-4F7E-AE05-A1FD9090ABF7}" destId="{268D4ECC-13CB-492F-BA1E-4B7BDDCAED3A}" srcOrd="1" destOrd="0" presId="urn:microsoft.com/office/officeart/2005/8/layout/orgChart1"/>
    <dgm:cxn modelId="{30CE07A7-0757-481F-8673-B90FBE52BECE}" type="presParOf" srcId="{1E03BCAF-0267-49A7-B41D-C798A60CD92B}" destId="{2AE835B0-8D5E-4754-B49A-73A70F4E3AB6}" srcOrd="1" destOrd="0" presId="urn:microsoft.com/office/officeart/2005/8/layout/orgChart1"/>
    <dgm:cxn modelId="{B23A1329-49E2-4A2A-A0A2-10AF9FBE3B59}" type="presParOf" srcId="{2AE835B0-8D5E-4754-B49A-73A70F4E3AB6}" destId="{7CC89E02-3F9E-428A-BF9A-D00E060FD55D}" srcOrd="0" destOrd="0" presId="urn:microsoft.com/office/officeart/2005/8/layout/orgChart1"/>
    <dgm:cxn modelId="{7084354D-A1D5-4578-9718-7CB12CFD984B}" type="presParOf" srcId="{2AE835B0-8D5E-4754-B49A-73A70F4E3AB6}" destId="{912624E1-B27E-4F04-AF4B-28ADCB23928A}" srcOrd="1" destOrd="0" presId="urn:microsoft.com/office/officeart/2005/8/layout/orgChart1"/>
    <dgm:cxn modelId="{76144956-077E-448A-BB44-7391BD291B7E}" type="presParOf" srcId="{912624E1-B27E-4F04-AF4B-28ADCB23928A}" destId="{48343760-D91F-46E8-8CB1-13FCC010B2EA}" srcOrd="0" destOrd="0" presId="urn:microsoft.com/office/officeart/2005/8/layout/orgChart1"/>
    <dgm:cxn modelId="{694AF6ED-B922-4C93-86C1-39143CED9CC7}" type="presParOf" srcId="{48343760-D91F-46E8-8CB1-13FCC010B2EA}" destId="{40E72DC5-1066-4687-B448-97003BB62567}" srcOrd="0" destOrd="0" presId="urn:microsoft.com/office/officeart/2005/8/layout/orgChart1"/>
    <dgm:cxn modelId="{B8B0539A-8374-43C0-B97A-BE85A2658CCA}" type="presParOf" srcId="{48343760-D91F-46E8-8CB1-13FCC010B2EA}" destId="{5AAFD8A9-76D1-4B6B-9045-86EC97549763}" srcOrd="1" destOrd="0" presId="urn:microsoft.com/office/officeart/2005/8/layout/orgChart1"/>
    <dgm:cxn modelId="{DEA37FD0-928F-4F67-9CBB-2D26A6C90A0F}" type="presParOf" srcId="{912624E1-B27E-4F04-AF4B-28ADCB23928A}" destId="{CB6765EE-DE00-4182-A7C4-B77BAF0E3A2E}" srcOrd="1" destOrd="0" presId="urn:microsoft.com/office/officeart/2005/8/layout/orgChart1"/>
    <dgm:cxn modelId="{0EFFC7AE-0EE9-4C56-A603-2898D6D70F1A}" type="presParOf" srcId="{CB6765EE-DE00-4182-A7C4-B77BAF0E3A2E}" destId="{8587C694-C6C1-4EC9-86FA-901C57D016DC}" srcOrd="0" destOrd="0" presId="urn:microsoft.com/office/officeart/2005/8/layout/orgChart1"/>
    <dgm:cxn modelId="{73CB723D-B89B-4C4C-9FA9-F30C67B3F8EC}" type="presParOf" srcId="{CB6765EE-DE00-4182-A7C4-B77BAF0E3A2E}" destId="{CE2D1941-6EB1-4258-AD18-F7A4A4090D75}" srcOrd="1" destOrd="0" presId="urn:microsoft.com/office/officeart/2005/8/layout/orgChart1"/>
    <dgm:cxn modelId="{03CE9890-14F8-42CD-A25F-979B858C8FAB}" type="presParOf" srcId="{CE2D1941-6EB1-4258-AD18-F7A4A4090D75}" destId="{4359C705-556A-4BCE-8A2A-28B4091537BC}" srcOrd="0" destOrd="0" presId="urn:microsoft.com/office/officeart/2005/8/layout/orgChart1"/>
    <dgm:cxn modelId="{171AA849-D929-4D8D-B40D-304C75A250CD}" type="presParOf" srcId="{4359C705-556A-4BCE-8A2A-28B4091537BC}" destId="{67AF4CB7-1EF9-4164-8921-BA9944A175CB}" srcOrd="0" destOrd="0" presId="urn:microsoft.com/office/officeart/2005/8/layout/orgChart1"/>
    <dgm:cxn modelId="{0BFE92A1-8186-4902-855F-1DD02D4546AA}" type="presParOf" srcId="{4359C705-556A-4BCE-8A2A-28B4091537BC}" destId="{35F8DF71-DBFE-434C-B9E2-D17C8A722A68}" srcOrd="1" destOrd="0" presId="urn:microsoft.com/office/officeart/2005/8/layout/orgChart1"/>
    <dgm:cxn modelId="{5F1EB131-1A2A-499A-8A9D-FC24A4104131}" type="presParOf" srcId="{CE2D1941-6EB1-4258-AD18-F7A4A4090D75}" destId="{C99DB167-7FC3-4610-99A7-2F3A164BED7B}" srcOrd="1" destOrd="0" presId="urn:microsoft.com/office/officeart/2005/8/layout/orgChart1"/>
    <dgm:cxn modelId="{0A38F20E-B677-4871-9B34-72EBB1969B66}" type="presParOf" srcId="{CE2D1941-6EB1-4258-AD18-F7A4A4090D75}" destId="{06FFE531-A743-4AC5-896B-0C159661E3FC}" srcOrd="2" destOrd="0" presId="urn:microsoft.com/office/officeart/2005/8/layout/orgChart1"/>
    <dgm:cxn modelId="{CFE549F0-135D-4D04-BD82-476465346D51}" type="presParOf" srcId="{912624E1-B27E-4F04-AF4B-28ADCB23928A}" destId="{B4AD18B6-A298-42E7-8D08-C2861C552CE1}" srcOrd="2" destOrd="0" presId="urn:microsoft.com/office/officeart/2005/8/layout/orgChart1"/>
    <dgm:cxn modelId="{3553A580-E20B-4324-BA12-D3530DC5EDD9}" type="presParOf" srcId="{2AE835B0-8D5E-4754-B49A-73A70F4E3AB6}" destId="{71410633-CC9D-48A5-993C-6F52C87FFAEA}" srcOrd="2" destOrd="0" presId="urn:microsoft.com/office/officeart/2005/8/layout/orgChart1"/>
    <dgm:cxn modelId="{DE29353C-7E14-433E-864F-5DD1175A3D50}" type="presParOf" srcId="{2AE835B0-8D5E-4754-B49A-73A70F4E3AB6}" destId="{DA16C197-7648-4BEA-8C86-88211DC48E1F}" srcOrd="3" destOrd="0" presId="urn:microsoft.com/office/officeart/2005/8/layout/orgChart1"/>
    <dgm:cxn modelId="{5198AF6D-0602-493F-91AA-461EACC42E0D}" type="presParOf" srcId="{DA16C197-7648-4BEA-8C86-88211DC48E1F}" destId="{F0A67BD6-F8ED-4A7C-ACA7-0453A61A63EC}" srcOrd="0" destOrd="0" presId="urn:microsoft.com/office/officeart/2005/8/layout/orgChart1"/>
    <dgm:cxn modelId="{E41E39EB-4F84-4C92-9714-62AB6BB50E46}" type="presParOf" srcId="{F0A67BD6-F8ED-4A7C-ACA7-0453A61A63EC}" destId="{2723159C-8DD6-4506-81FF-2E699DE40F56}" srcOrd="0" destOrd="0" presId="urn:microsoft.com/office/officeart/2005/8/layout/orgChart1"/>
    <dgm:cxn modelId="{442AFFF1-F390-4C6F-A876-AA78882F5A2D}" type="presParOf" srcId="{F0A67BD6-F8ED-4A7C-ACA7-0453A61A63EC}" destId="{DE13D4D2-4250-4D22-9A74-BDEF06882E8F}" srcOrd="1" destOrd="0" presId="urn:microsoft.com/office/officeart/2005/8/layout/orgChart1"/>
    <dgm:cxn modelId="{3D54A9F2-5533-4933-BAC5-C9FDF597F528}" type="presParOf" srcId="{DA16C197-7648-4BEA-8C86-88211DC48E1F}" destId="{B9A78BE4-5921-4EA6-92B7-1C4D8C6087C0}" srcOrd="1" destOrd="0" presId="urn:microsoft.com/office/officeart/2005/8/layout/orgChart1"/>
    <dgm:cxn modelId="{3092F495-2963-4B25-98D1-FD4B37E0A90A}" type="presParOf" srcId="{B9A78BE4-5921-4EA6-92B7-1C4D8C6087C0}" destId="{AD78FC08-C515-4EF6-8DF7-11FA7744D201}" srcOrd="0" destOrd="0" presId="urn:microsoft.com/office/officeart/2005/8/layout/orgChart1"/>
    <dgm:cxn modelId="{F83373C9-74F3-4FD1-A922-8DFAF76B0E28}" type="presParOf" srcId="{B9A78BE4-5921-4EA6-92B7-1C4D8C6087C0}" destId="{16C2EC6E-6A90-4237-B2C7-7736080E0443}" srcOrd="1" destOrd="0" presId="urn:microsoft.com/office/officeart/2005/8/layout/orgChart1"/>
    <dgm:cxn modelId="{1596BD35-FABB-4030-A936-826BE1A34867}" type="presParOf" srcId="{16C2EC6E-6A90-4237-B2C7-7736080E0443}" destId="{0317B7D2-09D8-467E-8655-0AF3BBD5A429}" srcOrd="0" destOrd="0" presId="urn:microsoft.com/office/officeart/2005/8/layout/orgChart1"/>
    <dgm:cxn modelId="{8B9ED68A-CF90-4C3A-B1D8-2CA0BE36113C}" type="presParOf" srcId="{0317B7D2-09D8-467E-8655-0AF3BBD5A429}" destId="{45557D1E-B382-4D45-B328-1648E494752A}" srcOrd="0" destOrd="0" presId="urn:microsoft.com/office/officeart/2005/8/layout/orgChart1"/>
    <dgm:cxn modelId="{2201752D-8FF6-4E79-8A22-43425AE9DFB2}" type="presParOf" srcId="{0317B7D2-09D8-467E-8655-0AF3BBD5A429}" destId="{61361B21-2B2B-4EFD-99CF-982EC044FB86}" srcOrd="1" destOrd="0" presId="urn:microsoft.com/office/officeart/2005/8/layout/orgChart1"/>
    <dgm:cxn modelId="{D56C1D36-3B1E-4DA9-AF28-75FD58021E18}" type="presParOf" srcId="{16C2EC6E-6A90-4237-B2C7-7736080E0443}" destId="{AE8599D8-B7BE-468B-A171-3ECC9C03B17C}" srcOrd="1" destOrd="0" presId="urn:microsoft.com/office/officeart/2005/8/layout/orgChart1"/>
    <dgm:cxn modelId="{09027172-964B-4DD7-9BD4-AF1F4E94A86D}" type="presParOf" srcId="{16C2EC6E-6A90-4237-B2C7-7736080E0443}" destId="{294195EF-4120-4BFD-AA6D-0528E1FE6848}" srcOrd="2" destOrd="0" presId="urn:microsoft.com/office/officeart/2005/8/layout/orgChart1"/>
    <dgm:cxn modelId="{E3268CDE-2D87-456F-86D6-63CA9255D248}" type="presParOf" srcId="{DA16C197-7648-4BEA-8C86-88211DC48E1F}" destId="{A44BAA3E-6FCE-4E56-A2AF-F490BBD1A4EC}" srcOrd="2" destOrd="0" presId="urn:microsoft.com/office/officeart/2005/8/layout/orgChart1"/>
    <dgm:cxn modelId="{7BF9BEB7-113E-46A2-9D3B-BB65EB9540B6}" type="presParOf" srcId="{2AE835B0-8D5E-4754-B49A-73A70F4E3AB6}" destId="{30590F63-DE7A-4B4D-AF18-D3C9FD8A1C5E}" srcOrd="4" destOrd="0" presId="urn:microsoft.com/office/officeart/2005/8/layout/orgChart1"/>
    <dgm:cxn modelId="{8B127A29-4DEB-48E2-AFB7-9EBF2809C556}" type="presParOf" srcId="{2AE835B0-8D5E-4754-B49A-73A70F4E3AB6}" destId="{F839F1CB-B52B-46F6-B975-47F3954771E6}" srcOrd="5" destOrd="0" presId="urn:microsoft.com/office/officeart/2005/8/layout/orgChart1"/>
    <dgm:cxn modelId="{40F05A89-4B32-4531-A6FA-C4026DAF5D53}" type="presParOf" srcId="{F839F1CB-B52B-46F6-B975-47F3954771E6}" destId="{5C91F90C-06F3-4236-9417-91E641DC8343}" srcOrd="0" destOrd="0" presId="urn:microsoft.com/office/officeart/2005/8/layout/orgChart1"/>
    <dgm:cxn modelId="{96721222-81F4-4F1B-96EE-9ACF59206717}" type="presParOf" srcId="{5C91F90C-06F3-4236-9417-91E641DC8343}" destId="{5BC8200A-C820-4B17-8201-69F3AC18F39B}" srcOrd="0" destOrd="0" presId="urn:microsoft.com/office/officeart/2005/8/layout/orgChart1"/>
    <dgm:cxn modelId="{8294FCE5-C0D6-4E49-B967-1DD3E72CFA62}" type="presParOf" srcId="{5C91F90C-06F3-4236-9417-91E641DC8343}" destId="{49F145D7-C504-42F1-AF93-D248F0841BE0}" srcOrd="1" destOrd="0" presId="urn:microsoft.com/office/officeart/2005/8/layout/orgChart1"/>
    <dgm:cxn modelId="{8AD78538-7B51-4EDE-88B3-75AF381F467B}" type="presParOf" srcId="{F839F1CB-B52B-46F6-B975-47F3954771E6}" destId="{FB81C6CD-76FB-4DE1-9E15-AB3E3D01CA1F}" srcOrd="1" destOrd="0" presId="urn:microsoft.com/office/officeart/2005/8/layout/orgChart1"/>
    <dgm:cxn modelId="{B46DA07B-18E6-4F39-BC1A-5439F2390555}" type="presParOf" srcId="{FB81C6CD-76FB-4DE1-9E15-AB3E3D01CA1F}" destId="{B8FB0783-7529-414C-9B7A-CECE55D46D99}" srcOrd="0" destOrd="0" presId="urn:microsoft.com/office/officeart/2005/8/layout/orgChart1"/>
    <dgm:cxn modelId="{528EA8C4-368A-4E92-9A2E-32DC7E5D8FF2}" type="presParOf" srcId="{FB81C6CD-76FB-4DE1-9E15-AB3E3D01CA1F}" destId="{CC6B6198-FBFF-4350-822C-70F093C15BD0}" srcOrd="1" destOrd="0" presId="urn:microsoft.com/office/officeart/2005/8/layout/orgChart1"/>
    <dgm:cxn modelId="{977C77F0-F9C8-45D4-BFD3-DD3976ABFE2D}" type="presParOf" srcId="{CC6B6198-FBFF-4350-822C-70F093C15BD0}" destId="{6C49CA18-DB1B-4719-A8BF-856137D75051}" srcOrd="0" destOrd="0" presId="urn:microsoft.com/office/officeart/2005/8/layout/orgChart1"/>
    <dgm:cxn modelId="{29D16E97-E0AB-4C8C-AA0D-A5C9CB09A119}" type="presParOf" srcId="{6C49CA18-DB1B-4719-A8BF-856137D75051}" destId="{969E82EC-48A7-49CF-B1F8-B26208109398}" srcOrd="0" destOrd="0" presId="urn:microsoft.com/office/officeart/2005/8/layout/orgChart1"/>
    <dgm:cxn modelId="{8F730C1D-E32E-41CD-8590-7F9E67944B2E}" type="presParOf" srcId="{6C49CA18-DB1B-4719-A8BF-856137D75051}" destId="{FEA500D4-B6FF-4436-B0E4-B08CE44B7EA8}" srcOrd="1" destOrd="0" presId="urn:microsoft.com/office/officeart/2005/8/layout/orgChart1"/>
    <dgm:cxn modelId="{D181A9CB-AFEB-4C2E-8074-A9D16147CDCF}" type="presParOf" srcId="{CC6B6198-FBFF-4350-822C-70F093C15BD0}" destId="{8D7233FD-A908-40B8-BCED-6AA5D61CEBB2}" srcOrd="1" destOrd="0" presId="urn:microsoft.com/office/officeart/2005/8/layout/orgChart1"/>
    <dgm:cxn modelId="{D91C7631-ACA6-4CAF-9661-22203BFC99FD}" type="presParOf" srcId="{CC6B6198-FBFF-4350-822C-70F093C15BD0}" destId="{C7F866BA-91F5-45C1-8DA9-852F8544A446}" srcOrd="2" destOrd="0" presId="urn:microsoft.com/office/officeart/2005/8/layout/orgChart1"/>
    <dgm:cxn modelId="{356FEC0C-B57C-4235-9339-310CFEE65A34}" type="presParOf" srcId="{FB81C6CD-76FB-4DE1-9E15-AB3E3D01CA1F}" destId="{383D8B16-3A30-4B64-891C-EF2D46378AC8}" srcOrd="2" destOrd="0" presId="urn:microsoft.com/office/officeart/2005/8/layout/orgChart1"/>
    <dgm:cxn modelId="{62E0DA88-7E0D-44C2-8047-29013B082818}" type="presParOf" srcId="{FB81C6CD-76FB-4DE1-9E15-AB3E3D01CA1F}" destId="{9027E360-DE5F-4C10-AA2C-233D68D4D89E}" srcOrd="3" destOrd="0" presId="urn:microsoft.com/office/officeart/2005/8/layout/orgChart1"/>
    <dgm:cxn modelId="{28E5961E-CA65-43F1-943F-6ACAD8713DEA}" type="presParOf" srcId="{9027E360-DE5F-4C10-AA2C-233D68D4D89E}" destId="{A5953DE2-7788-482C-8892-E85DF6609638}" srcOrd="0" destOrd="0" presId="urn:microsoft.com/office/officeart/2005/8/layout/orgChart1"/>
    <dgm:cxn modelId="{4C7E7568-1B6C-4E64-A059-177E63AFD162}" type="presParOf" srcId="{A5953DE2-7788-482C-8892-E85DF6609638}" destId="{3EC57574-CC3E-4609-83AA-1DF7938714B3}" srcOrd="0" destOrd="0" presId="urn:microsoft.com/office/officeart/2005/8/layout/orgChart1"/>
    <dgm:cxn modelId="{A9F46892-8184-4BA7-B8D1-DED76485525A}" type="presParOf" srcId="{A5953DE2-7788-482C-8892-E85DF6609638}" destId="{57EF5B29-5A0E-4582-8027-3765384F4A6C}" srcOrd="1" destOrd="0" presId="urn:microsoft.com/office/officeart/2005/8/layout/orgChart1"/>
    <dgm:cxn modelId="{56DF7A3D-9742-4140-99DA-22C6BDDAA897}" type="presParOf" srcId="{9027E360-DE5F-4C10-AA2C-233D68D4D89E}" destId="{E46399E6-688D-4B0C-A7F1-5002C5171721}" srcOrd="1" destOrd="0" presId="urn:microsoft.com/office/officeart/2005/8/layout/orgChart1"/>
    <dgm:cxn modelId="{F66814E8-A848-44A1-A12F-598AE8338B34}" type="presParOf" srcId="{9027E360-DE5F-4C10-AA2C-233D68D4D89E}" destId="{F0346941-31C4-4EC9-9BDF-AA3DE3E12D34}" srcOrd="2" destOrd="0" presId="urn:microsoft.com/office/officeart/2005/8/layout/orgChart1"/>
    <dgm:cxn modelId="{4B024D9A-44A9-4792-BDA5-0B92FF7AB995}" type="presParOf" srcId="{F839F1CB-B52B-46F6-B975-47F3954771E6}" destId="{7C5ADC70-E140-42A9-B404-F8F94DFA8600}" srcOrd="2" destOrd="0" presId="urn:microsoft.com/office/officeart/2005/8/layout/orgChart1"/>
    <dgm:cxn modelId="{AD1CD3AF-F286-4C9C-BDF0-475023B6EA69}" type="presParOf" srcId="{1E03BCAF-0267-49A7-B41D-C798A60CD92B}" destId="{FA6A7B08-C0A2-4F1E-8EFE-2B30FF507CA7}" srcOrd="2" destOrd="0" presId="urn:microsoft.com/office/officeart/2005/8/layout/orgChart1"/>
    <dgm:cxn modelId="{98255613-8DFB-42E0-AF0F-76D353E166D8}" type="presParOf" srcId="{7B017804-FC37-4553-9D0E-CDD3DE2E3164}" destId="{E67CD1B9-C4E4-4C52-AB7D-880DF16DDDE1}" srcOrd="2" destOrd="0" presId="urn:microsoft.com/office/officeart/2005/8/layout/orgChart1"/>
    <dgm:cxn modelId="{D1015C2E-061F-4B14-A0EE-C698DC3AD703}" type="presParOf" srcId="{A17BAA8B-BC33-430D-AD92-8DF230655AD2}" destId="{92976C02-E4FF-442A-97D0-D0E9B6678F02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3D8B16-3A30-4B64-891C-EF2D46378AC8}">
      <dsp:nvSpPr>
        <dsp:cNvPr id="0" name=""/>
        <dsp:cNvSpPr/>
      </dsp:nvSpPr>
      <dsp:spPr>
        <a:xfrm>
          <a:off x="9414555" y="3463091"/>
          <a:ext cx="197378" cy="15395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9549"/>
              </a:lnTo>
              <a:lnTo>
                <a:pt x="197378" y="153954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FB0783-7529-414C-9B7A-CECE55D46D99}">
      <dsp:nvSpPr>
        <dsp:cNvPr id="0" name=""/>
        <dsp:cNvSpPr/>
      </dsp:nvSpPr>
      <dsp:spPr>
        <a:xfrm>
          <a:off x="9414555" y="3463091"/>
          <a:ext cx="197378" cy="605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292"/>
              </a:lnTo>
              <a:lnTo>
                <a:pt x="197378" y="6052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590F63-DE7A-4B4D-AF18-D3C9FD8A1C5E}">
      <dsp:nvSpPr>
        <dsp:cNvPr id="0" name=""/>
        <dsp:cNvSpPr/>
      </dsp:nvSpPr>
      <dsp:spPr>
        <a:xfrm>
          <a:off x="8348713" y="2528835"/>
          <a:ext cx="1592183" cy="276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64"/>
              </a:lnTo>
              <a:lnTo>
                <a:pt x="1592183" y="138164"/>
              </a:lnTo>
              <a:lnTo>
                <a:pt x="1592183" y="2763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78FC08-C515-4EF6-8DF7-11FA7744D201}">
      <dsp:nvSpPr>
        <dsp:cNvPr id="0" name=""/>
        <dsp:cNvSpPr/>
      </dsp:nvSpPr>
      <dsp:spPr>
        <a:xfrm>
          <a:off x="7822372" y="3463091"/>
          <a:ext cx="197378" cy="605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292"/>
              </a:lnTo>
              <a:lnTo>
                <a:pt x="197378" y="6052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410633-CC9D-48A5-993C-6F52C87FFAEA}">
      <dsp:nvSpPr>
        <dsp:cNvPr id="0" name=""/>
        <dsp:cNvSpPr/>
      </dsp:nvSpPr>
      <dsp:spPr>
        <a:xfrm>
          <a:off x="8302993" y="2528835"/>
          <a:ext cx="91440" cy="2763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3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7C694-C6C1-4EC9-86FA-901C57D016DC}">
      <dsp:nvSpPr>
        <dsp:cNvPr id="0" name=""/>
        <dsp:cNvSpPr/>
      </dsp:nvSpPr>
      <dsp:spPr>
        <a:xfrm>
          <a:off x="6230188" y="3463091"/>
          <a:ext cx="197378" cy="605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292"/>
              </a:lnTo>
              <a:lnTo>
                <a:pt x="197378" y="6052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C89E02-3F9E-428A-BF9A-D00E060FD55D}">
      <dsp:nvSpPr>
        <dsp:cNvPr id="0" name=""/>
        <dsp:cNvSpPr/>
      </dsp:nvSpPr>
      <dsp:spPr>
        <a:xfrm>
          <a:off x="6756530" y="2528835"/>
          <a:ext cx="1592183" cy="276329"/>
        </a:xfrm>
        <a:custGeom>
          <a:avLst/>
          <a:gdLst/>
          <a:ahLst/>
          <a:cxnLst/>
          <a:rect l="0" t="0" r="0" b="0"/>
          <a:pathLst>
            <a:path>
              <a:moveTo>
                <a:pt x="1592183" y="0"/>
              </a:moveTo>
              <a:lnTo>
                <a:pt x="1592183" y="138164"/>
              </a:lnTo>
              <a:lnTo>
                <a:pt x="0" y="138164"/>
              </a:lnTo>
              <a:lnTo>
                <a:pt x="0" y="2763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AFC24-811E-4240-B4D6-101C7D370B47}">
      <dsp:nvSpPr>
        <dsp:cNvPr id="0" name=""/>
        <dsp:cNvSpPr/>
      </dsp:nvSpPr>
      <dsp:spPr>
        <a:xfrm>
          <a:off x="6358484" y="1594578"/>
          <a:ext cx="1990229" cy="276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64"/>
              </a:lnTo>
              <a:lnTo>
                <a:pt x="1990229" y="138164"/>
              </a:lnTo>
              <a:lnTo>
                <a:pt x="1990229" y="2763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C4439D-7D78-4F9F-9E3C-9184AC4BD920}">
      <dsp:nvSpPr>
        <dsp:cNvPr id="0" name=""/>
        <dsp:cNvSpPr/>
      </dsp:nvSpPr>
      <dsp:spPr>
        <a:xfrm>
          <a:off x="4638005" y="3463091"/>
          <a:ext cx="197378" cy="605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292"/>
              </a:lnTo>
              <a:lnTo>
                <a:pt x="197378" y="6052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4FEA1-C2E7-484D-AB68-7AA45CB3735D}">
      <dsp:nvSpPr>
        <dsp:cNvPr id="0" name=""/>
        <dsp:cNvSpPr/>
      </dsp:nvSpPr>
      <dsp:spPr>
        <a:xfrm>
          <a:off x="4368255" y="2528835"/>
          <a:ext cx="796091" cy="276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8164"/>
              </a:lnTo>
              <a:lnTo>
                <a:pt x="796091" y="138164"/>
              </a:lnTo>
              <a:lnTo>
                <a:pt x="796091" y="2763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9BD185-795B-45ED-A74F-624959365C0B}">
      <dsp:nvSpPr>
        <dsp:cNvPr id="0" name=""/>
        <dsp:cNvSpPr/>
      </dsp:nvSpPr>
      <dsp:spPr>
        <a:xfrm>
          <a:off x="3045821" y="3463091"/>
          <a:ext cx="197378" cy="6052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05292"/>
              </a:lnTo>
              <a:lnTo>
                <a:pt x="197378" y="6052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18B7A2-71C6-418D-8136-11C2DAA4942A}">
      <dsp:nvSpPr>
        <dsp:cNvPr id="0" name=""/>
        <dsp:cNvSpPr/>
      </dsp:nvSpPr>
      <dsp:spPr>
        <a:xfrm>
          <a:off x="3572163" y="2528835"/>
          <a:ext cx="796091" cy="276329"/>
        </a:xfrm>
        <a:custGeom>
          <a:avLst/>
          <a:gdLst/>
          <a:ahLst/>
          <a:cxnLst/>
          <a:rect l="0" t="0" r="0" b="0"/>
          <a:pathLst>
            <a:path>
              <a:moveTo>
                <a:pt x="796091" y="0"/>
              </a:moveTo>
              <a:lnTo>
                <a:pt x="796091" y="138164"/>
              </a:lnTo>
              <a:lnTo>
                <a:pt x="0" y="138164"/>
              </a:lnTo>
              <a:lnTo>
                <a:pt x="0" y="2763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B7F7E8-AF48-46A8-AF72-6F8702C4823C}">
      <dsp:nvSpPr>
        <dsp:cNvPr id="0" name=""/>
        <dsp:cNvSpPr/>
      </dsp:nvSpPr>
      <dsp:spPr>
        <a:xfrm>
          <a:off x="4368255" y="1594578"/>
          <a:ext cx="1990229" cy="276329"/>
        </a:xfrm>
        <a:custGeom>
          <a:avLst/>
          <a:gdLst/>
          <a:ahLst/>
          <a:cxnLst/>
          <a:rect l="0" t="0" r="0" b="0"/>
          <a:pathLst>
            <a:path>
              <a:moveTo>
                <a:pt x="1990229" y="0"/>
              </a:moveTo>
              <a:lnTo>
                <a:pt x="1990229" y="138164"/>
              </a:lnTo>
              <a:lnTo>
                <a:pt x="0" y="138164"/>
              </a:lnTo>
              <a:lnTo>
                <a:pt x="0" y="27632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03727-F737-4ADF-9D35-A30FFB1356BE}">
      <dsp:nvSpPr>
        <dsp:cNvPr id="0" name=""/>
        <dsp:cNvSpPr/>
      </dsp:nvSpPr>
      <dsp:spPr>
        <a:xfrm>
          <a:off x="6312764" y="660322"/>
          <a:ext cx="91440" cy="2763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632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86B8D-CECE-4E20-8980-CE36395539AA}">
      <dsp:nvSpPr>
        <dsp:cNvPr id="0" name=""/>
        <dsp:cNvSpPr/>
      </dsp:nvSpPr>
      <dsp:spPr>
        <a:xfrm>
          <a:off x="5700557" y="2395"/>
          <a:ext cx="1315854" cy="657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Генеральный директор</a:t>
          </a:r>
        </a:p>
      </dsp:txBody>
      <dsp:txXfrm>
        <a:off x="5700557" y="2395"/>
        <a:ext cx="1315854" cy="657927"/>
      </dsp:txXfrm>
    </dsp:sp>
    <dsp:sp modelId="{2886C8FD-9EC5-4652-A8EA-6ECDB29CA09C}">
      <dsp:nvSpPr>
        <dsp:cNvPr id="0" name=""/>
        <dsp:cNvSpPr/>
      </dsp:nvSpPr>
      <dsp:spPr>
        <a:xfrm>
          <a:off x="5700557" y="936651"/>
          <a:ext cx="1315854" cy="657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Заместитель Генерального Директора по ИТ</a:t>
          </a:r>
        </a:p>
      </dsp:txBody>
      <dsp:txXfrm>
        <a:off x="5700557" y="936651"/>
        <a:ext cx="1315854" cy="657927"/>
      </dsp:txXfrm>
    </dsp:sp>
    <dsp:sp modelId="{81D26A6D-1BB1-4593-BEDC-64CB95A99DB9}">
      <dsp:nvSpPr>
        <dsp:cNvPr id="0" name=""/>
        <dsp:cNvSpPr/>
      </dsp:nvSpPr>
      <dsp:spPr>
        <a:xfrm>
          <a:off x="3710328" y="1870908"/>
          <a:ext cx="1315854" cy="657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Руководитель департамента ИТ</a:t>
          </a:r>
        </a:p>
      </dsp:txBody>
      <dsp:txXfrm>
        <a:off x="3710328" y="1870908"/>
        <a:ext cx="1315854" cy="657927"/>
      </dsp:txXfrm>
    </dsp:sp>
    <dsp:sp modelId="{5814A468-894E-4E89-9A9C-D99CB811AB8F}">
      <dsp:nvSpPr>
        <dsp:cNvPr id="0" name=""/>
        <dsp:cNvSpPr/>
      </dsp:nvSpPr>
      <dsp:spPr>
        <a:xfrm>
          <a:off x="2914236" y="2805164"/>
          <a:ext cx="1315854" cy="657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Руководитель службы технической поддержки пользователей</a:t>
          </a:r>
        </a:p>
      </dsp:txBody>
      <dsp:txXfrm>
        <a:off x="2914236" y="2805164"/>
        <a:ext cx="1315854" cy="657927"/>
      </dsp:txXfrm>
    </dsp:sp>
    <dsp:sp modelId="{1EC6C3CC-E9C7-4A8B-B802-BD820AAF01E3}">
      <dsp:nvSpPr>
        <dsp:cNvPr id="0" name=""/>
        <dsp:cNvSpPr/>
      </dsp:nvSpPr>
      <dsp:spPr>
        <a:xfrm>
          <a:off x="3243199" y="3739421"/>
          <a:ext cx="1315854" cy="657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Сменные инженеры поддержки</a:t>
          </a:r>
        </a:p>
      </dsp:txBody>
      <dsp:txXfrm>
        <a:off x="3243199" y="3739421"/>
        <a:ext cx="1315854" cy="657927"/>
      </dsp:txXfrm>
    </dsp:sp>
    <dsp:sp modelId="{1A0492FB-A956-4765-9987-02FEA64C3D09}">
      <dsp:nvSpPr>
        <dsp:cNvPr id="0" name=""/>
        <dsp:cNvSpPr/>
      </dsp:nvSpPr>
      <dsp:spPr>
        <a:xfrm>
          <a:off x="4506419" y="2805164"/>
          <a:ext cx="1315854" cy="657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Руководитель службы администрирования ИТ инфраструктуры</a:t>
          </a:r>
        </a:p>
      </dsp:txBody>
      <dsp:txXfrm>
        <a:off x="4506419" y="2805164"/>
        <a:ext cx="1315854" cy="657927"/>
      </dsp:txXfrm>
    </dsp:sp>
    <dsp:sp modelId="{8A3D8E15-DD1E-47EA-983D-10E90E47622C}">
      <dsp:nvSpPr>
        <dsp:cNvPr id="0" name=""/>
        <dsp:cNvSpPr/>
      </dsp:nvSpPr>
      <dsp:spPr>
        <a:xfrm>
          <a:off x="4835383" y="3739421"/>
          <a:ext cx="1315854" cy="657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Инженеры администрирования</a:t>
          </a:r>
        </a:p>
      </dsp:txBody>
      <dsp:txXfrm>
        <a:off x="4835383" y="3739421"/>
        <a:ext cx="1315854" cy="657927"/>
      </dsp:txXfrm>
    </dsp:sp>
    <dsp:sp modelId="{7D10DD3A-FCC0-4525-86E7-4B874904901A}">
      <dsp:nvSpPr>
        <dsp:cNvPr id="0" name=""/>
        <dsp:cNvSpPr/>
      </dsp:nvSpPr>
      <dsp:spPr>
        <a:xfrm>
          <a:off x="7690786" y="1870908"/>
          <a:ext cx="1315854" cy="657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Руководитель  департамента ИБ</a:t>
          </a:r>
        </a:p>
      </dsp:txBody>
      <dsp:txXfrm>
        <a:off x="7690786" y="1870908"/>
        <a:ext cx="1315854" cy="657927"/>
      </dsp:txXfrm>
    </dsp:sp>
    <dsp:sp modelId="{40E72DC5-1066-4687-B448-97003BB62567}">
      <dsp:nvSpPr>
        <dsp:cNvPr id="0" name=""/>
        <dsp:cNvSpPr/>
      </dsp:nvSpPr>
      <dsp:spPr>
        <a:xfrm>
          <a:off x="6098603" y="2805164"/>
          <a:ext cx="1315854" cy="657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Руководитель службы администрирования СрЗИ</a:t>
          </a:r>
        </a:p>
      </dsp:txBody>
      <dsp:txXfrm>
        <a:off x="6098603" y="2805164"/>
        <a:ext cx="1315854" cy="657927"/>
      </dsp:txXfrm>
    </dsp:sp>
    <dsp:sp modelId="{67AF4CB7-1EF9-4164-8921-BA9944A175CB}">
      <dsp:nvSpPr>
        <dsp:cNvPr id="0" name=""/>
        <dsp:cNvSpPr/>
      </dsp:nvSpPr>
      <dsp:spPr>
        <a:xfrm>
          <a:off x="6427566" y="3739421"/>
          <a:ext cx="1315854" cy="657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Инженеры информационной безопасности</a:t>
          </a:r>
        </a:p>
      </dsp:txBody>
      <dsp:txXfrm>
        <a:off x="6427566" y="3739421"/>
        <a:ext cx="1315854" cy="657927"/>
      </dsp:txXfrm>
    </dsp:sp>
    <dsp:sp modelId="{2723159C-8DD6-4506-81FF-2E699DE40F56}">
      <dsp:nvSpPr>
        <dsp:cNvPr id="0" name=""/>
        <dsp:cNvSpPr/>
      </dsp:nvSpPr>
      <dsp:spPr>
        <a:xfrm>
          <a:off x="7690786" y="2805164"/>
          <a:ext cx="1315854" cy="657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Руководитель службы контроля политик и аудита</a:t>
          </a:r>
        </a:p>
      </dsp:txBody>
      <dsp:txXfrm>
        <a:off x="7690786" y="2805164"/>
        <a:ext cx="1315854" cy="657927"/>
      </dsp:txXfrm>
    </dsp:sp>
    <dsp:sp modelId="{45557D1E-B382-4D45-B328-1648E494752A}">
      <dsp:nvSpPr>
        <dsp:cNvPr id="0" name=""/>
        <dsp:cNvSpPr/>
      </dsp:nvSpPr>
      <dsp:spPr>
        <a:xfrm>
          <a:off x="8019750" y="3739421"/>
          <a:ext cx="1315854" cy="657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Аудиторы</a:t>
          </a:r>
        </a:p>
      </dsp:txBody>
      <dsp:txXfrm>
        <a:off x="8019750" y="3739421"/>
        <a:ext cx="1315854" cy="657927"/>
      </dsp:txXfrm>
    </dsp:sp>
    <dsp:sp modelId="{5BC8200A-C820-4B17-8201-69F3AC18F39B}">
      <dsp:nvSpPr>
        <dsp:cNvPr id="0" name=""/>
        <dsp:cNvSpPr/>
      </dsp:nvSpPr>
      <dsp:spPr>
        <a:xfrm>
          <a:off x="9282969" y="2805164"/>
          <a:ext cx="1315854" cy="657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Руководитель центра мониторинга информационной безопасности</a:t>
          </a:r>
        </a:p>
      </dsp:txBody>
      <dsp:txXfrm>
        <a:off x="9282969" y="2805164"/>
        <a:ext cx="1315854" cy="657927"/>
      </dsp:txXfrm>
    </dsp:sp>
    <dsp:sp modelId="{969E82EC-48A7-49CF-B1F8-B26208109398}">
      <dsp:nvSpPr>
        <dsp:cNvPr id="0" name=""/>
        <dsp:cNvSpPr/>
      </dsp:nvSpPr>
      <dsp:spPr>
        <a:xfrm>
          <a:off x="9611933" y="3739421"/>
          <a:ext cx="1315854" cy="657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Сменные инженеры 1-й линии мониторинга ИБ</a:t>
          </a:r>
        </a:p>
      </dsp:txBody>
      <dsp:txXfrm>
        <a:off x="9611933" y="3739421"/>
        <a:ext cx="1315854" cy="657927"/>
      </dsp:txXfrm>
    </dsp:sp>
    <dsp:sp modelId="{3EC57574-CC3E-4609-83AA-1DF7938714B3}">
      <dsp:nvSpPr>
        <dsp:cNvPr id="0" name=""/>
        <dsp:cNvSpPr/>
      </dsp:nvSpPr>
      <dsp:spPr>
        <a:xfrm>
          <a:off x="9611933" y="4673677"/>
          <a:ext cx="1315854" cy="65792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000" kern="1200"/>
            <a:t>Сменные инженеры 2-й линии мониторинга ИБ (аналитики)			</a:t>
          </a:r>
        </a:p>
      </dsp:txBody>
      <dsp:txXfrm>
        <a:off x="9611933" y="4673677"/>
        <a:ext cx="1315854" cy="657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AA55F-0FD6-46FC-AC92-F0664ED49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DD07331-1319-425B-B411-6A0DC68F60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7A4775-3D03-4247-BE83-AEDA2993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F55F-94DC-4847-AC3B-58F721D3DB8F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693CA78-EDA1-453C-A670-80D788AD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A4D5D-E076-4212-A146-04A385F83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021-8203-4E06-AB81-2C674B4F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681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A33A4-4003-45DA-91EE-494D1C0D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CCDC9DB-912A-4930-95A2-D2D003EF7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CBA00F-8DC9-4107-8570-B8B36DE6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F55F-94DC-4847-AC3B-58F721D3DB8F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3FE2D4-824C-4EFF-B0E8-CDB69BF0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6E4F23-D32B-4AD1-BBEA-A5A7008A7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021-8203-4E06-AB81-2C674B4F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136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ACD6711-104C-4905-8952-92275B460C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79A405-968E-4BDD-ADEE-A1277753C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45E436-D1C9-4A80-8A23-52D94A71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F55F-94DC-4847-AC3B-58F721D3DB8F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6B1920-7CF6-4545-B30B-B43ED37A5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14F18F-F5A2-4646-8138-1AFEEA3B8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021-8203-4E06-AB81-2C674B4F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96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45021-600B-4B48-994C-BA202E33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3E28B-ECEA-4DB7-959E-71AC590FC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0A24A2-1EB7-41FA-A739-B46B55E80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F55F-94DC-4847-AC3B-58F721D3DB8F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3896AB-A826-4840-864D-5347EC25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59EB73-4A31-4C82-BF0F-F5D08C83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021-8203-4E06-AB81-2C674B4F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39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3FBE7-E062-405C-A762-101F306A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9D402E-449B-44E3-8B8A-E946209B8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DDDA01-FA31-4AF6-AD87-EFB893A3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F55F-94DC-4847-AC3B-58F721D3DB8F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509E9-D1EF-4D12-A4CA-4DF45FE53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C44CE5-9A26-4603-B881-5B39E747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021-8203-4E06-AB81-2C674B4F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161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ABDC51-3CD2-4ADB-B830-18DA2330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ABF6C7-0270-47A7-BA28-4E5D79A42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DAC2A2-1906-44DB-9E70-35946C4B9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56B1BF-718B-4CBF-9A78-3FC1B2B27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F55F-94DC-4847-AC3B-58F721D3DB8F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F82EFA-BD71-4FB5-8C02-B1ECB48C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C7F9A3-5A83-4340-BF59-B9DCD4D0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021-8203-4E06-AB81-2C674B4F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80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546FC-4D61-4B4D-AC9C-9A54EC9CC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21E7B9-F1D1-4BF0-9D5C-040190693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E5E846-D08F-429F-88DD-0E8A8278F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957CBFC-E21A-4615-9BD1-FF73C95E5B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E4D204-4E5A-4DCE-994B-03087819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B89C163-B2C5-4FA3-80F6-152259C09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F55F-94DC-4847-AC3B-58F721D3DB8F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82DFB94-090A-43C2-9C98-A427AED48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5CB88A-3CF1-4143-9CED-E2F82130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021-8203-4E06-AB81-2C674B4F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77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1F2C7-698B-4E02-B058-22D98354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BA6623C-1902-4AA6-8871-7DBDF5353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F55F-94DC-4847-AC3B-58F721D3DB8F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8E64D1-9A75-4680-B02E-ECC358AE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C20BB94-F742-422F-BB7A-424F2C23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021-8203-4E06-AB81-2C674B4F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473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8729F95-C2E2-47EE-AB0B-6CD348A5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F55F-94DC-4847-AC3B-58F721D3DB8F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46BE14E-3254-420D-A097-93F2C393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8A8BA7-3925-47EB-9CBC-D46598446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021-8203-4E06-AB81-2C674B4F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325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785F0-F9D4-4AD7-AC3C-03234497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5DB156-D838-4878-A5E3-F03BD4D99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C81389-92CD-4452-BAEA-A2E84DBC7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015037-AB35-4C5A-BC8E-DAA197D2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F55F-94DC-4847-AC3B-58F721D3DB8F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EA2A09-9CE1-4913-B986-26A43904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21F7E2-5DF0-41D7-A63C-F09A1C23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021-8203-4E06-AB81-2C674B4F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330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565625-1C5E-4760-9991-6FD08FA84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EFF6EDE-8C02-434F-A2AD-F30292957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0C657D-931C-4011-951B-027BD77D7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EFD8AEA-B852-449E-A624-00A2FF28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2F55F-94DC-4847-AC3B-58F721D3DB8F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1C37861-7F87-49C8-BD83-9AFF7AC42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BD8C39-9ECD-4643-98C0-43CE920C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83021-8203-4E06-AB81-2C674B4F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699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FF4D63-434E-458F-BCA7-AC5D01BE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1C7820-8C7F-491B-82CE-FB5674858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44D209-670B-4C40-AF56-C868C46D7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2F55F-94DC-4847-AC3B-58F721D3DB8F}" type="datetimeFigureOut">
              <a:rPr lang="ru-RU" smtClean="0"/>
              <a:t>11.02.2023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C93967-78DE-4123-BD66-D37C2BECB7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CC483-6CD8-4300-AC7B-DA8909D44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83021-8203-4E06-AB81-2C674B4FD1A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52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A521AEE3-9D33-449C-9040-5CCD53A05F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1016898"/>
              </p:ext>
            </p:extLst>
          </p:nvPr>
        </p:nvGraphicFramePr>
        <p:xfrm>
          <a:off x="-825012" y="1038225"/>
          <a:ext cx="13842024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53FD583-E5B8-4CCC-A8E9-205C476CBE7D}"/>
              </a:ext>
            </a:extLst>
          </p:cNvPr>
          <p:cNvSpPr txBox="1"/>
          <p:nvPr/>
        </p:nvSpPr>
        <p:spPr>
          <a:xfrm>
            <a:off x="1025413" y="209550"/>
            <a:ext cx="10141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Организационная структура служб ИТ и ИБ исполнительного аппарата ПАО «Страна Плюс»</a:t>
            </a:r>
          </a:p>
        </p:txBody>
      </p:sp>
    </p:spTree>
    <p:extLst>
      <p:ext uri="{BB962C8B-B14F-4D97-AF65-F5344CB8AC3E}">
        <p14:creationId xmlns:p14="http://schemas.microsoft.com/office/powerpoint/2010/main" val="427087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94E470-36ED-4C75-8B85-BC9108A603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422" y="942975"/>
            <a:ext cx="9001125" cy="5762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BEC76C-6087-4D85-B2E6-7D7D639A77FA}"/>
              </a:ext>
            </a:extLst>
          </p:cNvPr>
          <p:cNvSpPr txBox="1"/>
          <p:nvPr/>
        </p:nvSpPr>
        <p:spPr>
          <a:xfrm>
            <a:off x="609600" y="152400"/>
            <a:ext cx="64349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Организационная структура  предприятий ПАО «Страна Плюс»:</a:t>
            </a:r>
          </a:p>
          <a:p>
            <a:r>
              <a:rPr lang="ru-RU" dirty="0"/>
              <a:t>Тульская ТЭЦ 4</a:t>
            </a:r>
          </a:p>
          <a:p>
            <a:r>
              <a:rPr lang="ru-RU" dirty="0"/>
              <a:t>Тульская ТЭЦ 8</a:t>
            </a:r>
          </a:p>
          <a:p>
            <a:r>
              <a:rPr lang="ru-RU" dirty="0"/>
              <a:t>Воронежская ТЭЦ 14</a:t>
            </a:r>
          </a:p>
          <a:p>
            <a:r>
              <a:rPr lang="ru-RU" dirty="0"/>
              <a:t>Воронежская ТЭЦ 17</a:t>
            </a:r>
          </a:p>
        </p:txBody>
      </p:sp>
    </p:spTree>
    <p:extLst>
      <p:ext uri="{BB962C8B-B14F-4D97-AF65-F5344CB8AC3E}">
        <p14:creationId xmlns:p14="http://schemas.microsoft.com/office/powerpoint/2010/main" val="42907969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11066</TotalTime>
  <Words>98</Words>
  <Application>Microsoft Office PowerPoint</Application>
  <PresentationFormat>Широкоэкранный</PresentationFormat>
  <Paragraphs>21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Dmitry Darensky</dc:creator>
  <cp:lastModifiedBy>Dmitry Darensky</cp:lastModifiedBy>
  <cp:revision>8</cp:revision>
  <dcterms:created xsi:type="dcterms:W3CDTF">2023-02-11T20:17:40Z</dcterms:created>
  <dcterms:modified xsi:type="dcterms:W3CDTF">2023-02-19T12:43:53Z</dcterms:modified>
</cp:coreProperties>
</file>