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147470124" r:id="rId4"/>
    <p:sldId id="2147470125" r:id="rId5"/>
    <p:sldId id="2147470126" r:id="rId6"/>
    <p:sldId id="2147470127" r:id="rId7"/>
    <p:sldId id="2147470131" r:id="rId8"/>
    <p:sldId id="2147470128" r:id="rId9"/>
    <p:sldId id="2147470129" r:id="rId10"/>
    <p:sldId id="2147470130" r:id="rId11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BF3FFFD-C098-4740-BA83-AF7494E26753}">
          <p14:sldIdLst>
            <p14:sldId id="256"/>
            <p14:sldId id="260"/>
            <p14:sldId id="2147470124"/>
            <p14:sldId id="2147470125"/>
            <p14:sldId id="2147470126"/>
            <p14:sldId id="2147470127"/>
            <p14:sldId id="2147470131"/>
            <p14:sldId id="2147470128"/>
            <p14:sldId id="2147470129"/>
            <p14:sldId id="21474701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4E9"/>
    <a:srgbClr val="EAF0D8"/>
    <a:srgbClr val="00677B"/>
    <a:srgbClr val="070707"/>
    <a:srgbClr val="BFD730"/>
    <a:srgbClr val="4B8FCC"/>
    <a:srgbClr val="5C2D91"/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8" autoAdjust="0"/>
    <p:restoredTop sz="96349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570" y="126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D166E-DEC6-BC40-B0EB-80EBB6981B17}" type="datetime1">
              <a:rPr lang="fr-CH" smtClean="0">
                <a:latin typeface="Arial" panose="020B0604020202020204" pitchFamily="34" charset="0"/>
              </a:rPr>
              <a:t>16.04.2024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866C766-FCBB-A448-94FD-2BBBF67DB158}" type="datetime1">
              <a:rPr lang="fr-CH" smtClean="0"/>
              <a:t>16.04.2024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39D4D6-8E7B-B041-93EC-16A7060F99F4}" type="datetime1">
              <a:rPr lang="fr-CH" smtClean="0"/>
              <a:t>16.04.2024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592138"/>
            <a:ext cx="6435725" cy="36210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87875"/>
            <a:ext cx="6436964" cy="4013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CB072-4A5C-F443-84CC-466F605850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A717DB-6E00-804B-84DB-240793872FDE}" type="datetime1">
              <a:rPr lang="fr-CH" smtClean="0"/>
              <a:t>16.04.2024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8310D-B91B-A743-896F-F9845CEF21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F563D77-70D3-894D-9BAC-6BBC60FA11C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99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6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4" y="2571751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4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  <p:sldLayoutId id="2147483698" r:id="rId17"/>
    <p:sldLayoutId id="214748370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1B481D43-0BA0-C61E-6743-7830D9914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579" t="11103" r="14682"/>
          <a:stretch/>
        </p:blipFill>
        <p:spPr>
          <a:xfrm>
            <a:off x="1331913" y="0"/>
            <a:ext cx="7812087" cy="4948238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168" y="973394"/>
            <a:ext cx="7662507" cy="2151528"/>
          </a:xfrm>
        </p:spPr>
        <p:txBody>
          <a:bodyPr>
            <a:normAutofit/>
          </a:bodyPr>
          <a:lstStyle/>
          <a:p>
            <a:r>
              <a:rPr lang="fr-FR" sz="4400" dirty="0"/>
              <a:t>Self-Suprervised Skeleton-based Action Recognition 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2778" y="3124922"/>
            <a:ext cx="4831867" cy="1568450"/>
          </a:xfrm>
        </p:spPr>
        <p:txBody>
          <a:bodyPr lIns="90000">
            <a:normAutofit/>
          </a:bodyPr>
          <a:lstStyle/>
          <a:p>
            <a:pPr algn="l"/>
            <a:r>
              <a:rPr lang="fr-FR" sz="1400" b="1" dirty="0"/>
              <a:t>Student: Ruihang Jiang (Master in Computer Science)</a:t>
            </a:r>
          </a:p>
          <a:p>
            <a:pPr algn="l"/>
            <a:r>
              <a:rPr lang="fr-FR" sz="1400" b="1" dirty="0"/>
              <a:t>Supervisor</a:t>
            </a:r>
            <a:r>
              <a:rPr lang="fr-FR" sz="1400" dirty="0"/>
              <a:t>: Mohamed Abdelfattah</a:t>
            </a:r>
          </a:p>
          <a:p>
            <a:pPr algn="l"/>
            <a:r>
              <a:rPr lang="fr-FR" sz="1400" dirty="0"/>
              <a:t>	       Alexandre Alahi</a:t>
            </a:r>
          </a:p>
          <a:p>
            <a:pPr algn="l"/>
            <a:r>
              <a:rPr lang="fr-FR" sz="1400" dirty="0"/>
              <a:t>Optional Semester Project: 8 Credits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3979" y="4683125"/>
            <a:ext cx="1828800" cy="460375"/>
          </a:xfrm>
        </p:spPr>
        <p:txBody>
          <a:bodyPr/>
          <a:lstStyle/>
          <a:p>
            <a:r>
              <a:rPr lang="en-US" altLang="zh-CN" b="1" dirty="0"/>
              <a:t>April</a:t>
            </a:r>
            <a:r>
              <a:rPr lang="fr-FR" b="1" dirty="0"/>
              <a:t> 2024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FDFE7B-042A-0ED0-D5CF-E05F335A3E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343" y="4169768"/>
            <a:ext cx="1117183" cy="5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C5DC9A4D-B7CD-3F49-976D-9809C46B7D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324" t="18395" b="2071"/>
          <a:stretch/>
        </p:blipFill>
        <p:spPr>
          <a:xfrm>
            <a:off x="1331913" y="0"/>
            <a:ext cx="7812087" cy="4948238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075" y="1610041"/>
            <a:ext cx="2512925" cy="2145820"/>
          </a:xfrm>
        </p:spPr>
        <p:txBody>
          <a:bodyPr>
            <a:normAutofit/>
          </a:bodyPr>
          <a:lstStyle/>
          <a:p>
            <a:r>
              <a:rPr lang="fr-FR" sz="4400" dirty="0" err="1"/>
              <a:t>Thank</a:t>
            </a:r>
            <a:r>
              <a:rPr lang="fr-FR" sz="4400" dirty="0"/>
              <a:t> </a:t>
            </a:r>
            <a:r>
              <a:rPr lang="fr-FR" sz="4400" dirty="0" err="1"/>
              <a:t>you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6922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How to classify or predict actions with limited supervised data?</a:t>
            </a:r>
          </a:p>
          <a:p>
            <a:pPr lvl="1"/>
            <a:r>
              <a:rPr lang="fr-FR" dirty="0"/>
              <a:t>Self-Supervised Learning</a:t>
            </a:r>
          </a:p>
          <a:p>
            <a:endParaRPr lang="fr-FR" dirty="0"/>
          </a:p>
          <a:p>
            <a:r>
              <a:rPr lang="fr-FR" dirty="0"/>
              <a:t>How to construct models with promising performance in various down-stream tasks?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Problem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fr-FR" dirty="0"/>
              <a:t>How to construct models with promising performance in various down-stream tasks?</a:t>
            </a:r>
          </a:p>
          <a:p>
            <a:endParaRPr lang="fr-FR" dirty="0"/>
          </a:p>
          <a:p>
            <a:pPr lvl="1"/>
            <a:r>
              <a:rPr lang="fr-FR" dirty="0"/>
              <a:t>Pretraining Stage</a:t>
            </a:r>
          </a:p>
          <a:p>
            <a:pPr lvl="2"/>
            <a:r>
              <a:rPr lang="fr-FR" altLang="zh-CN" dirty="0"/>
              <a:t>Input: Joints Coordinates</a:t>
            </a:r>
          </a:p>
          <a:p>
            <a:pPr lvl="2"/>
            <a:r>
              <a:rPr lang="fr-FR" dirty="0"/>
              <a:t>Output: High-level features</a:t>
            </a:r>
          </a:p>
          <a:p>
            <a:pPr marL="1371600" lvl="4" indent="0">
              <a:buNone/>
            </a:pP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  Trained Model Parameters</a:t>
            </a:r>
          </a:p>
          <a:p>
            <a:pPr lvl="1"/>
            <a:r>
              <a:rPr lang="fr-FR" dirty="0"/>
              <a:t>Finetuning Stage</a:t>
            </a:r>
          </a:p>
          <a:p>
            <a:pPr lvl="2"/>
            <a:r>
              <a:rPr lang="fr-FR" dirty="0"/>
              <a:t>Input: Joints Coordinates</a:t>
            </a:r>
          </a:p>
          <a:p>
            <a:pPr lvl="2"/>
            <a:r>
              <a:rPr lang="fr-FR" dirty="0"/>
              <a:t>Output based on distinct down-stream tasks: 	</a:t>
            </a:r>
          </a:p>
          <a:p>
            <a:pPr lvl="3"/>
            <a:r>
              <a:rPr lang="fr-FR" dirty="0"/>
              <a:t>Action Classification</a:t>
            </a:r>
          </a:p>
          <a:p>
            <a:pPr lvl="3"/>
            <a:r>
              <a:rPr lang="fr-FR" dirty="0"/>
              <a:t>3D Pose Estimation</a:t>
            </a:r>
          </a:p>
          <a:p>
            <a:pPr lvl="1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Problem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0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en-US" altLang="zh-CN" dirty="0">
                <a:latin typeface="NimbusRomNo9L-Medi"/>
              </a:rPr>
              <a:t>MAMP</a:t>
            </a:r>
            <a:r>
              <a:rPr lang="en-US" altLang="zh-CN" sz="1800" b="0" i="0" u="none" strike="noStrike" baseline="30000" dirty="0">
                <a:latin typeface="NimbusRomNo9L-Medi"/>
              </a:rPr>
              <a:t>[1]</a:t>
            </a:r>
          </a:p>
          <a:p>
            <a:pPr lvl="1"/>
            <a:r>
              <a:rPr lang="en-US" altLang="zh-CN" dirty="0">
                <a:latin typeface="NimbusRomNo9L-Medi"/>
              </a:rPr>
              <a:t>Motion + Spatial Encoder Model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Previous 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BE7B9-0D30-EC4B-FE04-CC58EF161A0C}"/>
              </a:ext>
            </a:extLst>
          </p:cNvPr>
          <p:cNvSpPr txBox="1"/>
          <p:nvPr/>
        </p:nvSpPr>
        <p:spPr>
          <a:xfrm>
            <a:off x="1031017" y="4428178"/>
            <a:ext cx="7145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Mao, </a:t>
            </a:r>
            <a:r>
              <a:rPr lang="en-US" altLang="zh-CN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Yunyao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"Masked motion predictors are strong 3d action representation learners." Proceedings of the IEEE/CVF International Conference on Computer Vision. 2023.</a:t>
            </a:r>
            <a:endParaRPr lang="zh-CN" altLang="en-US" sz="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7EF6EE2-D027-63DF-38E7-F065C40A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23" y="1877155"/>
            <a:ext cx="7145553" cy="21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5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Pretrained Stage:	Spatial/Temporal Encoder</a:t>
            </a:r>
            <a:endParaRPr lang="fr-FR" altLang="zh-CN" sz="1800" b="0" i="0" u="none" strike="noStrike" baseline="0" dirty="0">
              <a:latin typeface="NimbusRomNo9L-Medi"/>
            </a:endParaRPr>
          </a:p>
          <a:p>
            <a:pPr marL="0" indent="0">
              <a:buNone/>
            </a:pPr>
            <a:r>
              <a:rPr lang="en-US" altLang="zh-CN" sz="1800" b="0" i="0" u="none" strike="noStrike" baseline="0" dirty="0">
                <a:latin typeface="NimbusRomNo9L-Medi"/>
              </a:rPr>
              <a:t>			 Knowledge Distillation</a:t>
            </a:r>
            <a:r>
              <a:rPr lang="en-US" altLang="zh-CN" sz="1800" b="0" i="0" u="none" strike="noStrike" baseline="30000" dirty="0">
                <a:latin typeface="NimbusRomNo9L-Medi"/>
              </a:rPr>
              <a:t>[2]</a:t>
            </a:r>
            <a:r>
              <a:rPr lang="en-US" altLang="zh-CN" sz="1800" b="0" i="0" u="none" strike="noStrike" baseline="0" dirty="0">
                <a:latin typeface="NimbusRomNo9L-Medi"/>
              </a:rPr>
              <a:t>: Predictor + EMA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Proposed Method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5007CF-DAF3-C9DE-084D-CE0A5AAA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84" y="1891751"/>
            <a:ext cx="6886832" cy="30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968437-DEA0-8FBC-DEB6-BCC6BC05230A}"/>
              </a:ext>
            </a:extLst>
          </p:cNvPr>
          <p:cNvSpPr txBox="1"/>
          <p:nvPr/>
        </p:nvSpPr>
        <p:spPr>
          <a:xfrm>
            <a:off x="1054443" y="4821671"/>
            <a:ext cx="6820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[2] Caron, Mathilde, et al. "Emerging properties in self-supervised vision transformers." Proceedings of the IEEE/CVF international conference on computer vision. 2021.</a:t>
            </a:r>
            <a:endParaRPr lang="zh-CN" altLang="en-US" sz="8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5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450242"/>
            <a:ext cx="7726363" cy="3386772"/>
          </a:xfrm>
        </p:spPr>
        <p:txBody>
          <a:bodyPr/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Finetune Stage: Spatial/Temporal Student Encoder + Simple MLP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Proposed Method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D608DAC-E4E0-7006-C51A-044F95E68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7797"/>
          <a:stretch/>
        </p:blipFill>
        <p:spPr bwMode="auto">
          <a:xfrm>
            <a:off x="2222565" y="2315348"/>
            <a:ext cx="3443416" cy="127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DFF506-5A7C-0B9D-DE3E-B1FF5377B236}"/>
              </a:ext>
            </a:extLst>
          </p:cNvPr>
          <p:cNvSpPr/>
          <p:nvPr/>
        </p:nvSpPr>
        <p:spPr>
          <a:xfrm>
            <a:off x="5749548" y="2886469"/>
            <a:ext cx="557795" cy="257159"/>
          </a:xfrm>
          <a:prstGeom prst="rect">
            <a:avLst/>
          </a:prstGeom>
          <a:solidFill>
            <a:srgbClr val="E0E4E9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MLP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en-US" altLang="zh-CN" dirty="0">
                <a:latin typeface="NimbusRomNo9L-Medi"/>
              </a:rPr>
              <a:t>What’s the difference and Why?</a:t>
            </a:r>
          </a:p>
          <a:p>
            <a:pPr lvl="1"/>
            <a:r>
              <a:rPr lang="en-US" altLang="zh-CN" dirty="0">
                <a:latin typeface="NimbusRomNo9L-Medi"/>
              </a:rPr>
              <a:t>Teacher-Student Network: </a:t>
            </a:r>
          </a:p>
          <a:p>
            <a:pPr lvl="2"/>
            <a:r>
              <a:rPr lang="en-US" altLang="zh-CN" dirty="0">
                <a:latin typeface="NimbusRomNo9L-Medi"/>
              </a:rPr>
              <a:t>Teacher Network: Global context</a:t>
            </a:r>
          </a:p>
          <a:p>
            <a:pPr lvl="2"/>
            <a:r>
              <a:rPr lang="en-US" altLang="zh-CN" dirty="0">
                <a:latin typeface="NimbusRomNo9L-Medi"/>
              </a:rPr>
              <a:t>Student Network: Local context</a:t>
            </a:r>
          </a:p>
          <a:p>
            <a:pPr lvl="2"/>
            <a:r>
              <a:rPr lang="en-US" altLang="zh-CN" dirty="0">
                <a:latin typeface="NimbusRomNo9L-Medi"/>
              </a:rPr>
              <a:t>Teacher instruct student learning</a:t>
            </a:r>
          </a:p>
          <a:p>
            <a:pPr lvl="2"/>
            <a:endParaRPr lang="en-US" altLang="zh-CN" dirty="0">
              <a:latin typeface="NimbusRomNo9L-Medi"/>
            </a:endParaRPr>
          </a:p>
          <a:p>
            <a:pPr lvl="1"/>
            <a:r>
              <a:rPr lang="en-US" altLang="zh-CN" dirty="0">
                <a:latin typeface="NimbusRomNo9L-Medi"/>
              </a:rPr>
              <a:t>Output High Dimension Features in Pretrain Stage</a:t>
            </a:r>
          </a:p>
          <a:p>
            <a:pPr lvl="2"/>
            <a:r>
              <a:rPr lang="en-US" altLang="zh-CN" dirty="0">
                <a:latin typeface="NimbusRomNo9L-Medi"/>
              </a:rPr>
              <a:t>High-level representations</a:t>
            </a:r>
          </a:p>
          <a:p>
            <a:pPr lvl="2"/>
            <a:endParaRPr lang="en-US" altLang="zh-CN" dirty="0">
              <a:latin typeface="NimbusRomNo9L-Medi"/>
            </a:endParaRPr>
          </a:p>
          <a:p>
            <a:pPr lvl="1"/>
            <a:r>
              <a:rPr lang="en-US" altLang="zh-CN" dirty="0">
                <a:latin typeface="NimbusRomNo9L-Medi"/>
              </a:rPr>
              <a:t>Spatial &amp; Temporal Encoder</a:t>
            </a:r>
          </a:p>
          <a:p>
            <a:pPr lvl="2"/>
            <a:r>
              <a:rPr lang="en-US" altLang="zh-CN" dirty="0">
                <a:latin typeface="NimbusRomNo9L-Medi"/>
              </a:rPr>
              <a:t>Spatial: Relationship among joints</a:t>
            </a:r>
          </a:p>
          <a:p>
            <a:pPr lvl="2"/>
            <a:r>
              <a:rPr lang="en-US" altLang="zh-CN" dirty="0">
                <a:latin typeface="NimbusRomNo9L-Medi"/>
              </a:rPr>
              <a:t>Temporal: Relationship across time steps</a:t>
            </a:r>
          </a:p>
          <a:p>
            <a:pPr lvl="2"/>
            <a:endParaRPr lang="en-US" altLang="zh-CN" dirty="0">
              <a:latin typeface="NimbusRomNo9L-Medi"/>
            </a:endParaRPr>
          </a:p>
          <a:p>
            <a:pPr lvl="1"/>
            <a:endParaRPr lang="en-US" altLang="zh-CN" dirty="0">
              <a:latin typeface="NimbusRomNo9L-Medi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1EA18D-E8B1-37D5-D772-EA2B9CB93129}"/>
              </a:ext>
            </a:extLst>
          </p:cNvPr>
          <p:cNvSpPr txBox="1"/>
          <p:nvPr/>
        </p:nvSpPr>
        <p:spPr>
          <a:xfrm>
            <a:off x="1031017" y="4479175"/>
            <a:ext cx="5542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[3] </a:t>
            </a:r>
            <a:r>
              <a:rPr lang="en-US" altLang="zh-CN" sz="8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Assran</a:t>
            </a:r>
            <a:r>
              <a:rPr lang="en-US" altLang="zh-CN" sz="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Mahmoud, et al. "Self-supervised learning from images with a joint-embedding predictive architecture." </a:t>
            </a:r>
          </a:p>
          <a:p>
            <a:r>
              <a:rPr lang="en-US" altLang="zh-CN" sz="8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Proceedings of the IEEE/CVF Conference on Computer Vision and Pattern Recognition. 2023.</a:t>
            </a:r>
            <a:endParaRPr lang="zh-CN" altLang="en-US" sz="8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51C946-E55C-A800-1E90-71A3B1A3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78" y="962216"/>
            <a:ext cx="2758222" cy="25717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6326BB8-053F-B04D-2CB9-F79642A1558C}"/>
              </a:ext>
            </a:extLst>
          </p:cNvPr>
          <p:cNvSpPr txBox="1"/>
          <p:nvPr/>
        </p:nvSpPr>
        <p:spPr>
          <a:xfrm>
            <a:off x="7503085" y="3501608"/>
            <a:ext cx="6688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212121"/>
                </a:solidFill>
                <a:highlight>
                  <a:srgbClr val="FFFFFF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I-JEPA</a:t>
            </a:r>
            <a:r>
              <a:rPr lang="en-US" altLang="zh-CN" sz="800" baseline="30000" dirty="0">
                <a:solidFill>
                  <a:srgbClr val="212121"/>
                </a:solidFill>
                <a:highlight>
                  <a:srgbClr val="FFFFFF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[3]</a:t>
            </a:r>
            <a:endParaRPr lang="zh-CN" altLang="en-US" sz="600" baseline="30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en-US" altLang="zh-CN" sz="1800" b="0" i="0" u="none" strike="noStrike" baseline="0" dirty="0">
                <a:latin typeface="NimbusRomNo9L-Medi"/>
              </a:rPr>
              <a:t>Dataset: NTU-60 X-sub</a:t>
            </a:r>
          </a:p>
          <a:p>
            <a:endParaRPr lang="en-US" altLang="zh-CN" dirty="0">
              <a:latin typeface="NimbusRomNo9L-Medi"/>
            </a:endParaRPr>
          </a:p>
          <a:p>
            <a:r>
              <a:rPr lang="en-US" altLang="zh-CN" sz="1800" b="0" i="0" u="none" strike="noStrike" baseline="0" dirty="0">
                <a:latin typeface="NimbusRomNo9L-Medi"/>
              </a:rPr>
              <a:t>Pretrained Stage: MSE</a:t>
            </a:r>
          </a:p>
          <a:p>
            <a:endParaRPr lang="en-US" altLang="zh-CN" sz="1800" b="0" i="0" u="none" strike="noStrike" baseline="0" dirty="0">
              <a:latin typeface="NimbusRomNo9L-Medi"/>
            </a:endParaRPr>
          </a:p>
          <a:p>
            <a:r>
              <a:rPr lang="en-US" altLang="zh-CN" dirty="0">
                <a:latin typeface="NimbusRomNo9L-Medi"/>
              </a:rPr>
              <a:t>Finetune Stage: </a:t>
            </a:r>
          </a:p>
          <a:p>
            <a:pPr lvl="1"/>
            <a:r>
              <a:rPr lang="fr-FR" altLang="zh-CN" dirty="0"/>
              <a:t>Action Classification: Accuracy</a:t>
            </a:r>
          </a:p>
          <a:p>
            <a:pPr lvl="1"/>
            <a:r>
              <a:rPr lang="fr-FR" altLang="zh-CN" dirty="0"/>
              <a:t>3D Pose Estimation: MPJPE</a:t>
            </a:r>
            <a:r>
              <a:rPr lang="en-US" altLang="zh-CN" sz="1800" b="0" i="0" u="none" strike="noStrike" baseline="0" dirty="0">
                <a:latin typeface="NimbusRomNo9L-Regu"/>
              </a:rPr>
              <a:t>(</a:t>
            </a:r>
            <a:r>
              <a:rPr lang="en-US" altLang="zh-CN" sz="1800" dirty="0">
                <a:latin typeface="NimbusRomNo9L-Regu"/>
              </a:rPr>
              <a:t>M</a:t>
            </a:r>
            <a:r>
              <a:rPr lang="en-US" altLang="zh-CN" sz="1800" b="0" i="0" u="none" strike="noStrike" baseline="0" dirty="0">
                <a:latin typeface="NimbusRomNo9L-Regu"/>
              </a:rPr>
              <a:t>ean per joint position error )</a:t>
            </a:r>
            <a:endParaRPr lang="en-US" altLang="zh-CN" b="0" i="0" u="none" strike="noStrike" baseline="0" dirty="0">
              <a:latin typeface="NimbusRomNo9L-Medi"/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2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51795"/>
            <a:ext cx="7726363" cy="3386772"/>
          </a:xfrm>
        </p:spPr>
        <p:txBody>
          <a:bodyPr/>
          <a:lstStyle/>
          <a:p>
            <a:r>
              <a:rPr lang="en-US" altLang="zh-CN" dirty="0">
                <a:latin typeface="NimbusRomNo9L-Medi"/>
              </a:rPr>
              <a:t>Pretrained Model (Spatial &amp; Temporal Encoders) with 200 Epochs</a:t>
            </a:r>
          </a:p>
          <a:p>
            <a:pPr lvl="1"/>
            <a:r>
              <a:rPr lang="en-US" altLang="zh-CN" b="0" i="0" u="none" strike="noStrike" baseline="0" dirty="0">
                <a:latin typeface="NimbusRomNo9L-Medi"/>
              </a:rPr>
              <a:t>Save model per 20 epochs</a:t>
            </a:r>
          </a:p>
          <a:p>
            <a:endParaRPr lang="fr-FR" dirty="0"/>
          </a:p>
          <a:p>
            <a:r>
              <a:rPr lang="fr-FR" dirty="0">
                <a:latin typeface="NimbusRomNo9L-Medi"/>
              </a:rPr>
              <a:t>Finetune</a:t>
            </a:r>
            <a:r>
              <a:rPr lang="en-US" dirty="0">
                <a:latin typeface="NimbusRomNo9L-Medi"/>
              </a:rPr>
              <a:t>(1-2 Epochs)</a:t>
            </a:r>
            <a:r>
              <a:rPr lang="fr-FR" dirty="0">
                <a:latin typeface="NimbusRomNo9L-Medi"/>
              </a:rPr>
              <a:t> and Evaluate Action Classification</a:t>
            </a:r>
          </a:p>
          <a:p>
            <a:pPr lvl="1"/>
            <a:r>
              <a:rPr lang="en-US" altLang="zh-CN" dirty="0">
                <a:latin typeface="NimbusRomNo9L-Medi"/>
              </a:rPr>
              <a:t>Partially done but still left to work</a:t>
            </a:r>
          </a:p>
          <a:p>
            <a:pPr lvl="1"/>
            <a:endParaRPr lang="en-US" altLang="zh-CN" dirty="0">
              <a:latin typeface="NimbusRomNo9L-Medi"/>
            </a:endParaRPr>
          </a:p>
          <a:p>
            <a:r>
              <a:rPr lang="en-US" altLang="zh-CN" dirty="0">
                <a:latin typeface="NimbusRomNo9L-Medi"/>
              </a:rPr>
              <a:t>Adapt the Encoder and Predictor Hyperparameter</a:t>
            </a:r>
          </a:p>
          <a:p>
            <a:pPr lvl="1"/>
            <a:r>
              <a:rPr lang="en-US" altLang="zh-CN" dirty="0">
                <a:latin typeface="NimbusRomNo9L-Medi"/>
              </a:rPr>
              <a:t>Still left to work</a:t>
            </a:r>
          </a:p>
          <a:p>
            <a:endParaRPr lang="fr-FR" dirty="0">
              <a:latin typeface="NimbusRomNo9L-Medi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zh-CN" sz="800" dirty="0"/>
              <a:t>Self-Suprervised Skeleton-based Action Recognition 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Ruihang Jiang</a:t>
            </a:r>
            <a:endParaRPr lang="fr-FR" altLang="zh-CN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6D7169-0C4A-F9BE-8B2B-B63C37B08E2A}"/>
              </a:ext>
            </a:extLst>
          </p:cNvPr>
          <p:cNvSpPr txBox="1"/>
          <p:nvPr/>
        </p:nvSpPr>
        <p:spPr>
          <a:xfrm>
            <a:off x="6412652" y="4201024"/>
            <a:ext cx="27313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212121"/>
                </a:solidFill>
                <a:highlight>
                  <a:srgbClr val="FFFFFF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</a:t>
            </a:r>
            <a:r>
              <a:rPr lang="en-US" altLang="zh-CN" sz="80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erformance of state of the art on the same task</a:t>
            </a:r>
            <a:r>
              <a:rPr lang="en-US" altLang="zh-CN" sz="800" i="0" baseline="3000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[4]</a:t>
            </a:r>
            <a:endParaRPr lang="zh-CN" altLang="en-US" sz="600" baseline="30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D37BFF4-17AF-9696-3BCE-3CE34180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6" y="2551810"/>
            <a:ext cx="1868492" cy="16200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AE081-D43F-A5FE-E279-49A08764F06E}"/>
              </a:ext>
            </a:extLst>
          </p:cNvPr>
          <p:cNvSpPr txBox="1"/>
          <p:nvPr/>
        </p:nvSpPr>
        <p:spPr>
          <a:xfrm>
            <a:off x="1031017" y="4540562"/>
            <a:ext cx="5381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Zhu, </a:t>
            </a:r>
            <a:r>
              <a:rPr lang="en-US" altLang="zh-CN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Wentao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</a:t>
            </a:r>
            <a:r>
              <a:rPr lang="en-US" altLang="zh-CN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Motionbert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 unified perspective on learning human motion representations." </a:t>
            </a:r>
            <a:r>
              <a:rPr lang="en-US" altLang="zh-CN" sz="8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IEEE/CVF International Conference on Computer Vision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2023.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354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16685</TotalTime>
  <Words>499</Words>
  <Application>Microsoft Office PowerPoint</Application>
  <PresentationFormat>全屏显示(16:9)</PresentationFormat>
  <Paragraphs>102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YaHei UI</vt:lpstr>
      <vt:lpstr>NimbusRomNo9L-Medi</vt:lpstr>
      <vt:lpstr>NimbusRomNo9L-Regu</vt:lpstr>
      <vt:lpstr>Arial</vt:lpstr>
      <vt:lpstr>Franklin Gothic Demi Cond</vt:lpstr>
      <vt:lpstr>Wingdings</vt:lpstr>
      <vt:lpstr>Thème Office</vt:lpstr>
      <vt:lpstr>Self-Suprervised Skeleton-based Action Recognition </vt:lpstr>
      <vt:lpstr>Problem</vt:lpstr>
      <vt:lpstr>Problem</vt:lpstr>
      <vt:lpstr>Previous Work</vt:lpstr>
      <vt:lpstr>Proposed Method</vt:lpstr>
      <vt:lpstr>Proposed Method</vt:lpstr>
      <vt:lpstr>Motivation</vt:lpstr>
      <vt:lpstr>Experiment</vt:lpstr>
      <vt:lpstr>Experiment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Ruihang Jiang</cp:lastModifiedBy>
  <cp:revision>342</cp:revision>
  <cp:lastPrinted>2019-06-19T13:21:30Z</cp:lastPrinted>
  <dcterms:created xsi:type="dcterms:W3CDTF">2019-04-02T06:24:35Z</dcterms:created>
  <dcterms:modified xsi:type="dcterms:W3CDTF">2024-04-17T13:17:58Z</dcterms:modified>
</cp:coreProperties>
</file>