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91" d="100"/>
          <a:sy n="91" d="100"/>
        </p:scale>
        <p:origin x="36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BAF7A9-74CB-4997-AB13-335BC7609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3E09813-EF11-4417-A50E-7AA167097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00C564-24CC-47DD-B8D2-4BDAD106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9223C-9C46-43C9-B2B1-B357A114CE1A}" type="datetimeFigureOut">
              <a:rPr lang="zh-TW" altLang="en-US" smtClean="0"/>
              <a:t>2020/9/13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54754F-0500-4EB5-BE69-C090EDAA7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47CC70-F68F-4B90-B418-889A507C1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2A7F-F081-4012-B7E1-A5208D0987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4748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EC6E73-445C-418C-BDFD-103C9E960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7D0A7D5-21AF-406A-9F37-E82279905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5DD39D-DBF1-458F-B4B0-760B129F5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9223C-9C46-43C9-B2B1-B357A114CE1A}" type="datetimeFigureOut">
              <a:rPr lang="zh-TW" altLang="en-US" smtClean="0"/>
              <a:t>2020/9/13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E5E71D-C479-4F76-932B-39E862E79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5E99C9-6F11-4144-8F50-624D16EED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2A7F-F081-4012-B7E1-A5208D0987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87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7D26150-6CCF-42FF-B0F9-26443CB53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2A358DE-67AA-45CB-9A02-E20DC89A6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351594-D982-4D33-B811-07EF825A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9223C-9C46-43C9-B2B1-B357A114CE1A}" type="datetimeFigureOut">
              <a:rPr lang="zh-TW" altLang="en-US" smtClean="0"/>
              <a:t>2020/9/13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0F45F5-8359-4495-94A9-B324005E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3D9D41-6E43-4AED-9E6D-7EDF1A550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2A7F-F081-4012-B7E1-A5208D0987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456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C0F7C7-6004-47E6-9B74-291269ECF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510545-B561-4D52-92EB-421A1FDEE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B353B3-66C5-4E2B-9997-F1B50ACD7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9223C-9C46-43C9-B2B1-B357A114CE1A}" type="datetimeFigureOut">
              <a:rPr lang="zh-TW" altLang="en-US" smtClean="0"/>
              <a:t>2020/9/13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93F69B-4A52-4B55-B68C-3C2CD8938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DD6A64-4A57-427D-B01F-40912F495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2A7F-F081-4012-B7E1-A5208D0987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53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6D9F8B-4C40-472C-A263-2EAC901A9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42D304-6477-4842-88A3-DFA1CA68F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D5D165-3798-4D7A-9D10-D8805A12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9223C-9C46-43C9-B2B1-B357A114CE1A}" type="datetimeFigureOut">
              <a:rPr lang="zh-TW" altLang="en-US" smtClean="0"/>
              <a:t>2020/9/13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415000-0394-4424-BB97-834682BC9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D160E1-890A-4D5C-8BA3-984D018C8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2A7F-F081-4012-B7E1-A5208D0987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40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68175B-087B-4964-A206-EE14FB7EA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E6AD2F-F887-4979-9411-6D42EF8A7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E289310-D259-4C38-B659-637C3658E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2064690-BF55-46F7-B910-A6068CF9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9223C-9C46-43C9-B2B1-B357A114CE1A}" type="datetimeFigureOut">
              <a:rPr lang="zh-TW" altLang="en-US" smtClean="0"/>
              <a:t>2020/9/13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7E8E01-1A6C-4ED2-B5AB-56D128614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DF5928-9D53-4111-9028-51620B72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2A7F-F081-4012-B7E1-A5208D0987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09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DA7C38-9DBE-4C04-9F54-AD028EE95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FD5834-D0D6-499B-8164-68FC343BF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15035E1-F6AD-4461-9555-093C16D7D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9F81B43-F00B-4175-A5E3-36B3659E5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5C84838-00B1-4A13-9BD9-6DE91791D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1CC990B-91E1-436F-929E-99269E8A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9223C-9C46-43C9-B2B1-B357A114CE1A}" type="datetimeFigureOut">
              <a:rPr lang="zh-TW" altLang="en-US" smtClean="0"/>
              <a:t>2020/9/13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B0B2A41-F778-49B6-9A0D-FE765F80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6AEE644-F31F-4D50-9FAD-FB95A312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2A7F-F081-4012-B7E1-A5208D0987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47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78CA45-0735-4A3D-95C4-938365A5C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94F8A4-A019-4F71-9FC9-D17F5D8A9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9223C-9C46-43C9-B2B1-B357A114CE1A}" type="datetimeFigureOut">
              <a:rPr lang="zh-TW" altLang="en-US" smtClean="0"/>
              <a:t>2020/9/13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23C0CF9-1D83-4EE3-8005-DAD1922D9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17E0C7C-5DDB-4E31-A94B-B8027B6E4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2A7F-F081-4012-B7E1-A5208D0987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71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04655C3-52A3-4571-B265-F3639977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9223C-9C46-43C9-B2B1-B357A114CE1A}" type="datetimeFigureOut">
              <a:rPr lang="zh-TW" altLang="en-US" smtClean="0"/>
              <a:t>2020/9/13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DA9C0CF-3787-4AEA-8E3F-F2F3B285A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2AB046-EF9A-4022-9057-95508EADC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2A7F-F081-4012-B7E1-A5208D0987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494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C8B1E1-511D-4113-BA11-007ED2A1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059144-9741-4597-8DFE-659131B6D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0A191E-66DE-4444-B6DB-554E297F4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1305F77-5AF7-432E-B646-076E2721A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9223C-9C46-43C9-B2B1-B357A114CE1A}" type="datetimeFigureOut">
              <a:rPr lang="zh-TW" altLang="en-US" smtClean="0"/>
              <a:t>2020/9/13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8D17ECE-9BFB-44CD-97AD-9AE91BD46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F4C0CB-360B-4C29-8CE3-E1DD18A51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2A7F-F081-4012-B7E1-A5208D0987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47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19E007-0FB3-4B46-9F41-C5BDFA1B1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CC94E8F-B15A-4FA4-B4B5-BEF3A0820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05B6D3D-75A1-4220-91A7-B71BFAA07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FF2FE0-8C25-41D0-A2E9-BE9FCA7F7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9223C-9C46-43C9-B2B1-B357A114CE1A}" type="datetimeFigureOut">
              <a:rPr lang="zh-TW" altLang="en-US" smtClean="0"/>
              <a:t>2020/9/13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D59B081-AE2A-428F-9AEE-FDE717EA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3B53F6-B838-454A-B249-0003DF353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2A7F-F081-4012-B7E1-A5208D0987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48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76A46BC-0114-4951-B2C8-2F12B0E4E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B5737C-15DF-4E3D-9693-FFF3AAC24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4422C2-1E94-46AF-9B9B-2C011B308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9223C-9C46-43C9-B2B1-B357A114CE1A}" type="datetimeFigureOut">
              <a:rPr lang="zh-TW" altLang="en-US" smtClean="0"/>
              <a:t>2020/9/13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A2FA9D-1C14-4D35-B088-07BBDEFDE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43E891-7F1D-4E25-9435-2B953EB48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02A7F-F081-4012-B7E1-A5208D0987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41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群組 353">
            <a:extLst>
              <a:ext uri="{FF2B5EF4-FFF2-40B4-BE49-F238E27FC236}">
                <a16:creationId xmlns:a16="http://schemas.microsoft.com/office/drawing/2014/main" id="{0A561F8D-0A7B-49D6-AE16-FA6002F5F037}"/>
              </a:ext>
            </a:extLst>
          </p:cNvPr>
          <p:cNvGrpSpPr/>
          <p:nvPr/>
        </p:nvGrpSpPr>
        <p:grpSpPr>
          <a:xfrm>
            <a:off x="1167304" y="246234"/>
            <a:ext cx="10117087" cy="6365532"/>
            <a:chOff x="1981036" y="168347"/>
            <a:chExt cx="10117087" cy="6365532"/>
          </a:xfrm>
        </p:grpSpPr>
        <p:sp>
          <p:nvSpPr>
            <p:cNvPr id="181" name="文字方塊 180">
              <a:extLst>
                <a:ext uri="{FF2B5EF4-FFF2-40B4-BE49-F238E27FC236}">
                  <a16:creationId xmlns:a16="http://schemas.microsoft.com/office/drawing/2014/main" id="{6B46CD56-68E4-43B0-B822-D3219D686A26}"/>
                </a:ext>
              </a:extLst>
            </p:cNvPr>
            <p:cNvSpPr txBox="1"/>
            <p:nvPr/>
          </p:nvSpPr>
          <p:spPr>
            <a:xfrm>
              <a:off x="1981036" y="225081"/>
              <a:ext cx="2651426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nl-NL" altLang="zh-TW" sz="1800" b="0" i="0" u="none" strike="noStrike" baseline="0" dirty="0">
                  <a:solidFill>
                    <a:srgbClr val="1C1C1C"/>
                  </a:solidFill>
                  <a:latin typeface="*Arial Unicode MS-12072-Identity-H"/>
                </a:rPr>
                <a:t>wire[5:</a:t>
              </a:r>
              <a:r>
                <a:rPr lang="nl-NL" altLang="zh-TW" dirty="0">
                  <a:solidFill>
                    <a:srgbClr val="1C1C1C"/>
                  </a:solidFill>
                  <a:latin typeface="*Arial Unicode MS-12072-Identity-H"/>
                </a:rPr>
                <a:t>0</a:t>
              </a:r>
              <a:r>
                <a:rPr lang="nl-NL" altLang="zh-TW" sz="1800" b="0" i="0" u="none" strike="noStrike" baseline="0" dirty="0">
                  <a:solidFill>
                    <a:srgbClr val="1C1C1C"/>
                  </a:solidFill>
                  <a:latin typeface="*Arial Unicode MS-12072-Identity-H"/>
                </a:rPr>
                <a:t>] op=inst_i[31 :26]</a:t>
              </a:r>
              <a:endParaRPr lang="nl-NL" altLang="zh-TW" sz="1100" b="0" i="0" u="none" strike="noStrike" baseline="0" dirty="0">
                <a:solidFill>
                  <a:srgbClr val="1C1C1C"/>
                </a:solidFill>
                <a:latin typeface="*SimSun-12064-Identity-H"/>
              </a:endParaRPr>
            </a:p>
            <a:p>
              <a:pPr algn="l"/>
              <a:r>
                <a:rPr lang="da-DK" altLang="zh-TW" dirty="0">
                  <a:solidFill>
                    <a:srgbClr val="141414"/>
                  </a:solidFill>
                  <a:latin typeface="*Arial Unicode MS-12072-Identity-H"/>
                </a:rPr>
                <a:t>w</a:t>
              </a:r>
              <a:r>
                <a:rPr lang="da-DK" altLang="zh-TW" sz="1800" b="0" i="0" u="none" strike="noStrike" baseline="0" dirty="0">
                  <a:solidFill>
                    <a:srgbClr val="141414"/>
                  </a:solidFill>
                  <a:latin typeface="*Arial Unicode MS-12072-Identity-H"/>
                </a:rPr>
                <a:t>ire[4:0] op2</a:t>
              </a:r>
              <a:r>
                <a:rPr lang="da-DK" altLang="zh-TW" sz="1800" b="0" i="0" u="none" strike="noStrike" baseline="0" dirty="0">
                  <a:solidFill>
                    <a:srgbClr val="656565"/>
                  </a:solidFill>
                  <a:latin typeface="*Arial Unicode MS-12072-Identity-H"/>
                </a:rPr>
                <a:t>=</a:t>
              </a:r>
              <a:r>
                <a:rPr lang="da-DK" altLang="zh-TW" sz="1800" b="0" i="0" u="none" strike="noStrike" baseline="0" dirty="0">
                  <a:solidFill>
                    <a:srgbClr val="141414"/>
                  </a:solidFill>
                  <a:latin typeface="*Arial Unicode MS-12072-Identity-H"/>
                </a:rPr>
                <a:t>inst_i[10:6]</a:t>
              </a:r>
            </a:p>
            <a:p>
              <a:pPr algn="l"/>
              <a:r>
                <a:rPr lang="da-DK" altLang="zh-TW" sz="1800" b="0" i="0" u="none" strike="noStrike" baseline="0" dirty="0">
                  <a:solidFill>
                    <a:srgbClr val="141414"/>
                  </a:solidFill>
                  <a:latin typeface="*Arial Unicode MS-12072-Identity-H"/>
                </a:rPr>
                <a:t>wire[</a:t>
              </a:r>
              <a:r>
                <a:rPr lang="nl-NL" altLang="zh-TW" sz="1800" b="0" i="0" u="none" strike="noStrike" baseline="0" dirty="0">
                  <a:solidFill>
                    <a:srgbClr val="141414"/>
                  </a:solidFill>
                  <a:latin typeface="*Arial Unicode MS-12072-Identity-H"/>
                </a:rPr>
                <a:t>5:0] op3</a:t>
              </a:r>
              <a:r>
                <a:rPr lang="nl-NL" altLang="zh-TW" sz="1800" b="0" i="0" u="none" strike="noStrike" baseline="0" dirty="0">
                  <a:solidFill>
                    <a:srgbClr val="737373"/>
                  </a:solidFill>
                  <a:latin typeface="*Arial Unicode MS-12072-Identity-H"/>
                </a:rPr>
                <a:t>=</a:t>
              </a:r>
              <a:r>
                <a:rPr lang="nl-NL" altLang="zh-TW" sz="1800" b="0" i="0" u="none" strike="noStrike" baseline="0" dirty="0">
                  <a:solidFill>
                    <a:srgbClr val="141414"/>
                  </a:solidFill>
                  <a:latin typeface="*Arial Unicode MS-12072-Identity-H"/>
                </a:rPr>
                <a:t>in</a:t>
              </a:r>
              <a:r>
                <a:rPr lang="nl-NL" altLang="zh-TW" sz="1800" b="0" i="0" u="none" strike="noStrike" baseline="0" dirty="0">
                  <a:solidFill>
                    <a:srgbClr val="353535"/>
                  </a:solidFill>
                  <a:latin typeface="*Arial Unicode MS-12072-Identity-H"/>
                </a:rPr>
                <a:t>s</a:t>
              </a:r>
              <a:r>
                <a:rPr lang="nl-NL" altLang="zh-TW" sz="1800" b="0" i="0" u="none" strike="noStrike" baseline="0" dirty="0">
                  <a:solidFill>
                    <a:srgbClr val="141414"/>
                  </a:solidFill>
                  <a:latin typeface="*Arial Unicode MS-12072-Identity-H"/>
                </a:rPr>
                <a:t>t</a:t>
              </a:r>
              <a:r>
                <a:rPr lang="nl-NL" altLang="zh-TW" sz="1800" b="0" i="0" u="none" strike="noStrike" baseline="0" dirty="0">
                  <a:solidFill>
                    <a:srgbClr val="656565"/>
                  </a:solidFill>
                  <a:latin typeface="*Arial Unicode MS-12072-Identity-H"/>
                </a:rPr>
                <a:t>_</a:t>
              </a:r>
              <a:r>
                <a:rPr lang="nl-NL" altLang="zh-TW" sz="1800" b="0" i="0" u="none" strike="noStrike" baseline="0" dirty="0">
                  <a:solidFill>
                    <a:srgbClr val="141414"/>
                  </a:solidFill>
                  <a:latin typeface="*Arial Unicode MS-12072-Identity-H"/>
                </a:rPr>
                <a:t>i[5:</a:t>
              </a:r>
              <a:r>
                <a:rPr lang="nl-NL" altLang="zh-TW" dirty="0">
                  <a:solidFill>
                    <a:srgbClr val="141414"/>
                  </a:solidFill>
                  <a:latin typeface="*Arial Unicode MS-12072-Identity-H"/>
                </a:rPr>
                <a:t>0</a:t>
              </a:r>
              <a:r>
                <a:rPr lang="nl-NL" altLang="zh-TW" sz="1800" b="0" i="0" u="none" strike="noStrike" baseline="0" dirty="0">
                  <a:solidFill>
                    <a:srgbClr val="141414"/>
                  </a:solidFill>
                  <a:latin typeface="*Arial Unicode MS-12072-Identity-H"/>
                </a:rPr>
                <a:t>]</a:t>
              </a:r>
              <a:endParaRPr lang="nl-NL" altLang="zh-TW" sz="1800" b="0" i="0" u="none" strike="noStrike" baseline="0" dirty="0">
                <a:solidFill>
                  <a:srgbClr val="353535"/>
                </a:solidFill>
                <a:latin typeface="*Arial Unicode MS-12072-Identity-H"/>
              </a:endParaRPr>
            </a:p>
            <a:p>
              <a:pPr algn="l"/>
              <a:r>
                <a:rPr lang="da-DK" altLang="zh-TW" sz="1800" b="0" i="0" u="none" strike="noStrike" baseline="0" dirty="0">
                  <a:solidFill>
                    <a:srgbClr val="141414"/>
                  </a:solidFill>
                  <a:latin typeface="*Arial Unicode MS-12072-Identity-H"/>
                </a:rPr>
                <a:t>wire[4:0] op4</a:t>
              </a:r>
              <a:r>
                <a:rPr lang="da-DK" altLang="zh-TW" sz="1800" b="0" i="0" u="none" strike="noStrike" baseline="0" dirty="0">
                  <a:solidFill>
                    <a:srgbClr val="656565"/>
                  </a:solidFill>
                  <a:latin typeface="*Arial Unicode MS-12072-Identity-H"/>
                </a:rPr>
                <a:t>=</a:t>
              </a:r>
              <a:r>
                <a:rPr lang="da-DK" altLang="zh-TW" sz="1800" b="0" i="0" u="none" strike="noStrike" baseline="0" dirty="0">
                  <a:solidFill>
                    <a:srgbClr val="141414"/>
                  </a:solidFill>
                  <a:latin typeface="*Arial Unicode MS-12072-Identity-H"/>
                </a:rPr>
                <a:t>inst_i[20:16]</a:t>
              </a:r>
              <a:endParaRPr lang="zh-TW" altLang="en-US" dirty="0"/>
            </a:p>
          </p:txBody>
        </p:sp>
        <p:sp>
          <p:nvSpPr>
            <p:cNvPr id="316" name="矩形: 圓角 315">
              <a:extLst>
                <a:ext uri="{FF2B5EF4-FFF2-40B4-BE49-F238E27FC236}">
                  <a16:creationId xmlns:a16="http://schemas.microsoft.com/office/drawing/2014/main" id="{82494696-C272-4FD4-984D-3178F9B41B1E}"/>
                </a:ext>
              </a:extLst>
            </p:cNvPr>
            <p:cNvSpPr/>
            <p:nvPr/>
          </p:nvSpPr>
          <p:spPr>
            <a:xfrm>
              <a:off x="2009083" y="1503998"/>
              <a:ext cx="1141613" cy="37181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900" dirty="0"/>
                <a:t>算數</a:t>
              </a:r>
            </a:p>
          </p:txBody>
        </p:sp>
        <p:sp>
          <p:nvSpPr>
            <p:cNvPr id="318" name="矩形: 圓角 317">
              <a:extLst>
                <a:ext uri="{FF2B5EF4-FFF2-40B4-BE49-F238E27FC236}">
                  <a16:creationId xmlns:a16="http://schemas.microsoft.com/office/drawing/2014/main" id="{97B28A57-763B-45B3-ADB6-E6A6E4A091A0}"/>
                </a:ext>
              </a:extLst>
            </p:cNvPr>
            <p:cNvSpPr/>
            <p:nvPr/>
          </p:nvSpPr>
          <p:spPr>
            <a:xfrm>
              <a:off x="2009083" y="1987578"/>
              <a:ext cx="1141613" cy="37181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900" dirty="0"/>
                <a:t>移動</a:t>
              </a:r>
            </a:p>
          </p:txBody>
        </p:sp>
        <p:sp>
          <p:nvSpPr>
            <p:cNvPr id="319" name="矩形: 圓角 318">
              <a:extLst>
                <a:ext uri="{FF2B5EF4-FFF2-40B4-BE49-F238E27FC236}">
                  <a16:creationId xmlns:a16="http://schemas.microsoft.com/office/drawing/2014/main" id="{82494696-C272-4FD4-984D-3178F9B41B1E}"/>
                </a:ext>
              </a:extLst>
            </p:cNvPr>
            <p:cNvSpPr/>
            <p:nvPr/>
          </p:nvSpPr>
          <p:spPr>
            <a:xfrm>
              <a:off x="2009083" y="2471158"/>
              <a:ext cx="1141613" cy="37181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900" dirty="0"/>
                <a:t>邏輯</a:t>
              </a:r>
              <a:r>
                <a:rPr lang="en-US" altLang="zh-TW" sz="900" dirty="0"/>
                <a:t>/</a:t>
              </a:r>
              <a:r>
                <a:rPr lang="zh-TW" altLang="en-US" sz="900" dirty="0"/>
                <a:t>位移</a:t>
              </a:r>
              <a:r>
                <a:rPr lang="en-US" altLang="zh-TW" sz="900" dirty="0"/>
                <a:t>/</a:t>
              </a:r>
              <a:r>
                <a:rPr lang="zh-TW" altLang="en-US" sz="900" dirty="0"/>
                <a:t>空指令</a:t>
              </a:r>
            </a:p>
          </p:txBody>
        </p:sp>
        <p:sp>
          <p:nvSpPr>
            <p:cNvPr id="321" name="矩形: 圓角 320">
              <a:extLst>
                <a:ext uri="{FF2B5EF4-FFF2-40B4-BE49-F238E27FC236}">
                  <a16:creationId xmlns:a16="http://schemas.microsoft.com/office/drawing/2014/main" id="{725564AD-8DB2-44F1-8FFA-76AF81A9E8FF}"/>
                </a:ext>
              </a:extLst>
            </p:cNvPr>
            <p:cNvSpPr/>
            <p:nvPr/>
          </p:nvSpPr>
          <p:spPr>
            <a:xfrm>
              <a:off x="2009083" y="2954738"/>
              <a:ext cx="1141613" cy="37181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900" dirty="0"/>
                <a:t>除法</a:t>
              </a:r>
            </a:p>
          </p:txBody>
        </p:sp>
        <p:sp>
          <p:nvSpPr>
            <p:cNvPr id="323" name="矩形: 圓角 322">
              <a:extLst>
                <a:ext uri="{FF2B5EF4-FFF2-40B4-BE49-F238E27FC236}">
                  <a16:creationId xmlns:a16="http://schemas.microsoft.com/office/drawing/2014/main" id="{2DF4E900-0335-4094-9B74-B9D3F7B88C1F}"/>
                </a:ext>
              </a:extLst>
            </p:cNvPr>
            <p:cNvSpPr/>
            <p:nvPr/>
          </p:nvSpPr>
          <p:spPr>
            <a:xfrm>
              <a:off x="2006766" y="3441131"/>
              <a:ext cx="1141613" cy="37181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900" dirty="0"/>
                <a:t>轉移</a:t>
              </a:r>
            </a:p>
          </p:txBody>
        </p:sp>
        <p:grpSp>
          <p:nvGrpSpPr>
            <p:cNvPr id="353" name="群組 352">
              <a:extLst>
                <a:ext uri="{FF2B5EF4-FFF2-40B4-BE49-F238E27FC236}">
                  <a16:creationId xmlns:a16="http://schemas.microsoft.com/office/drawing/2014/main" id="{8A64511C-110C-44ED-9F1E-A2FC48C0F08E}"/>
                </a:ext>
              </a:extLst>
            </p:cNvPr>
            <p:cNvGrpSpPr/>
            <p:nvPr/>
          </p:nvGrpSpPr>
          <p:grpSpPr>
            <a:xfrm>
              <a:off x="4446164" y="168347"/>
              <a:ext cx="7651959" cy="6365532"/>
              <a:chOff x="4446164" y="168347"/>
              <a:chExt cx="7651959" cy="6365532"/>
            </a:xfrm>
          </p:grpSpPr>
          <p:grpSp>
            <p:nvGrpSpPr>
              <p:cNvPr id="324" name="群組 323">
                <a:extLst>
                  <a:ext uri="{FF2B5EF4-FFF2-40B4-BE49-F238E27FC236}">
                    <a16:creationId xmlns:a16="http://schemas.microsoft.com/office/drawing/2014/main" id="{E7C34124-E7F8-4FEB-BB44-E4E805266B25}"/>
                  </a:ext>
                </a:extLst>
              </p:cNvPr>
              <p:cNvGrpSpPr/>
              <p:nvPr/>
            </p:nvGrpSpPr>
            <p:grpSpPr>
              <a:xfrm>
                <a:off x="4446164" y="168347"/>
                <a:ext cx="7651959" cy="5011906"/>
                <a:chOff x="2031332" y="168346"/>
                <a:chExt cx="10066792" cy="6593581"/>
              </a:xfrm>
            </p:grpSpPr>
            <p:sp>
              <p:nvSpPr>
                <p:cNvPr id="4" name="矩形: 圓角 3">
                  <a:extLst>
                    <a:ext uri="{FF2B5EF4-FFF2-40B4-BE49-F238E27FC236}">
                      <a16:creationId xmlns:a16="http://schemas.microsoft.com/office/drawing/2014/main" id="{81DBE027-564A-4E38-B011-730A41120D2D}"/>
                    </a:ext>
                  </a:extLst>
                </p:cNvPr>
                <p:cNvSpPr/>
                <p:nvPr/>
              </p:nvSpPr>
              <p:spPr>
                <a:xfrm>
                  <a:off x="3092451" y="251063"/>
                  <a:ext cx="1083733" cy="397933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DFKai-SB" panose="03000509000000000000" pitchFamily="65" charset="-120"/>
                      <a:cs typeface="Times New Roman" panose="02020603050405020304" pitchFamily="18" charset="0"/>
                    </a:rPr>
                    <a:t>OP</a:t>
                  </a:r>
                  <a:endParaRPr lang="zh-TW" altLang="en-US" dirty="0"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" name="矩形: 圓角 5">
                  <a:extLst>
                    <a:ext uri="{FF2B5EF4-FFF2-40B4-BE49-F238E27FC236}">
                      <a16:creationId xmlns:a16="http://schemas.microsoft.com/office/drawing/2014/main" id="{968D6F4D-EC9A-4E43-BE50-ACF85A382A02}"/>
                    </a:ext>
                  </a:extLst>
                </p:cNvPr>
                <p:cNvSpPr/>
                <p:nvPr/>
              </p:nvSpPr>
              <p:spPr>
                <a:xfrm>
                  <a:off x="5020505" y="251062"/>
                  <a:ext cx="1083733" cy="397933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DFKai-SB" panose="03000509000000000000" pitchFamily="65" charset="-120"/>
                      <a:cs typeface="Times New Roman" panose="02020603050405020304" pitchFamily="18" charset="0"/>
                    </a:rPr>
                    <a:t>OP2</a:t>
                  </a:r>
                  <a:endParaRPr lang="zh-TW" altLang="en-US" dirty="0"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" name="矩形: 圓角 7">
                  <a:extLst>
                    <a:ext uri="{FF2B5EF4-FFF2-40B4-BE49-F238E27FC236}">
                      <a16:creationId xmlns:a16="http://schemas.microsoft.com/office/drawing/2014/main" id="{638C3301-12C5-4149-8CD0-9CE78F8FD96F}"/>
                    </a:ext>
                  </a:extLst>
                </p:cNvPr>
                <p:cNvSpPr/>
                <p:nvPr/>
              </p:nvSpPr>
              <p:spPr>
                <a:xfrm>
                  <a:off x="7111772" y="251060"/>
                  <a:ext cx="1083733" cy="397933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DFKai-SB" panose="03000509000000000000" pitchFamily="65" charset="-120"/>
                      <a:cs typeface="Times New Roman" panose="02020603050405020304" pitchFamily="18" charset="0"/>
                    </a:rPr>
                    <a:t>OP3</a:t>
                  </a:r>
                  <a:endParaRPr lang="zh-TW" altLang="en-US" dirty="0"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" name="矩形: 圓角 9">
                  <a:extLst>
                    <a:ext uri="{FF2B5EF4-FFF2-40B4-BE49-F238E27FC236}">
                      <a16:creationId xmlns:a16="http://schemas.microsoft.com/office/drawing/2014/main" id="{78C85B4B-6752-41E8-8042-48488F0959EB}"/>
                    </a:ext>
                  </a:extLst>
                </p:cNvPr>
                <p:cNvSpPr/>
                <p:nvPr/>
              </p:nvSpPr>
              <p:spPr>
                <a:xfrm>
                  <a:off x="9453874" y="251061"/>
                  <a:ext cx="1083733" cy="397933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DFKai-SB" panose="03000509000000000000" pitchFamily="65" charset="-120"/>
                      <a:cs typeface="Times New Roman" panose="02020603050405020304" pitchFamily="18" charset="0"/>
                    </a:rPr>
                    <a:t>or</a:t>
                  </a:r>
                  <a:endParaRPr lang="zh-TW" altLang="en-US" dirty="0"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" name="矩形: 圓角 11">
                  <a:extLst>
                    <a:ext uri="{FF2B5EF4-FFF2-40B4-BE49-F238E27FC236}">
                      <a16:creationId xmlns:a16="http://schemas.microsoft.com/office/drawing/2014/main" id="{163842F4-0E8C-4824-B7E0-1A74126CB86D}"/>
                    </a:ext>
                  </a:extLst>
                </p:cNvPr>
                <p:cNvSpPr/>
                <p:nvPr/>
              </p:nvSpPr>
              <p:spPr>
                <a:xfrm>
                  <a:off x="9453874" y="687699"/>
                  <a:ext cx="1083733" cy="397933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DFKai-SB" panose="03000509000000000000" pitchFamily="65" charset="-120"/>
                      <a:cs typeface="Times New Roman" panose="02020603050405020304" pitchFamily="18" charset="0"/>
                    </a:rPr>
                    <a:t>and</a:t>
                  </a:r>
                  <a:endParaRPr lang="zh-TW" altLang="en-US" dirty="0"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" name="矩形: 圓角 13">
                  <a:extLst>
                    <a:ext uri="{FF2B5EF4-FFF2-40B4-BE49-F238E27FC236}">
                      <a16:creationId xmlns:a16="http://schemas.microsoft.com/office/drawing/2014/main" id="{FB735DBB-A6B4-4631-BC8C-11507E50BB01}"/>
                    </a:ext>
                  </a:extLst>
                </p:cNvPr>
                <p:cNvSpPr/>
                <p:nvPr/>
              </p:nvSpPr>
              <p:spPr>
                <a:xfrm>
                  <a:off x="9453874" y="1124337"/>
                  <a:ext cx="1083733" cy="397933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err="1">
                      <a:latin typeface="Times New Roman" panose="02020603050405020304" pitchFamily="18" charset="0"/>
                      <a:ea typeface="DFKai-SB" panose="03000509000000000000" pitchFamily="65" charset="-120"/>
                      <a:cs typeface="Times New Roman" panose="02020603050405020304" pitchFamily="18" charset="0"/>
                    </a:rPr>
                    <a:t>xor</a:t>
                  </a:r>
                  <a:endParaRPr lang="zh-TW" altLang="en-US" dirty="0"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" name="矩形: 圓角 15">
                  <a:extLst>
                    <a:ext uri="{FF2B5EF4-FFF2-40B4-BE49-F238E27FC236}">
                      <a16:creationId xmlns:a16="http://schemas.microsoft.com/office/drawing/2014/main" id="{53330AB6-4A0E-41A8-95FC-EC1F18C1DE04}"/>
                    </a:ext>
                  </a:extLst>
                </p:cNvPr>
                <p:cNvSpPr/>
                <p:nvPr/>
              </p:nvSpPr>
              <p:spPr>
                <a:xfrm>
                  <a:off x="9453874" y="1560975"/>
                  <a:ext cx="1083733" cy="397933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DFKai-SB" panose="03000509000000000000" pitchFamily="65" charset="-120"/>
                      <a:cs typeface="Times New Roman" panose="02020603050405020304" pitchFamily="18" charset="0"/>
                    </a:rPr>
                    <a:t>nor</a:t>
                  </a:r>
                  <a:endParaRPr lang="zh-TW" altLang="en-US" dirty="0"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矩形: 圓角 17">
                  <a:extLst>
                    <a:ext uri="{FF2B5EF4-FFF2-40B4-BE49-F238E27FC236}">
                      <a16:creationId xmlns:a16="http://schemas.microsoft.com/office/drawing/2014/main" id="{C8E635F4-545E-4141-AEC2-98327D8E0F1B}"/>
                    </a:ext>
                  </a:extLst>
                </p:cNvPr>
                <p:cNvSpPr/>
                <p:nvPr/>
              </p:nvSpPr>
              <p:spPr>
                <a:xfrm>
                  <a:off x="9453874" y="1997613"/>
                  <a:ext cx="1083733" cy="397933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err="1">
                      <a:latin typeface="Times New Roman" panose="02020603050405020304" pitchFamily="18" charset="0"/>
                      <a:ea typeface="DFKai-SB" panose="03000509000000000000" pitchFamily="65" charset="-120"/>
                      <a:cs typeface="Times New Roman" panose="02020603050405020304" pitchFamily="18" charset="0"/>
                    </a:rPr>
                    <a:t>sllv</a:t>
                  </a:r>
                  <a:endParaRPr lang="zh-TW" altLang="en-US" dirty="0"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矩形: 圓角 19">
                  <a:extLst>
                    <a:ext uri="{FF2B5EF4-FFF2-40B4-BE49-F238E27FC236}">
                      <a16:creationId xmlns:a16="http://schemas.microsoft.com/office/drawing/2014/main" id="{8C8B5B00-CAB0-4996-A853-6B7574066ADD}"/>
                    </a:ext>
                  </a:extLst>
                </p:cNvPr>
                <p:cNvSpPr/>
                <p:nvPr/>
              </p:nvSpPr>
              <p:spPr>
                <a:xfrm>
                  <a:off x="9453874" y="2434251"/>
                  <a:ext cx="1083733" cy="397933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err="1">
                      <a:latin typeface="Times New Roman" panose="02020603050405020304" pitchFamily="18" charset="0"/>
                      <a:ea typeface="DFKai-SB" panose="03000509000000000000" pitchFamily="65" charset="-120"/>
                      <a:cs typeface="Times New Roman" panose="02020603050405020304" pitchFamily="18" charset="0"/>
                    </a:rPr>
                    <a:t>srlv</a:t>
                  </a:r>
                  <a:endParaRPr lang="zh-TW" altLang="en-US" dirty="0"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矩形: 圓角 21">
                  <a:extLst>
                    <a:ext uri="{FF2B5EF4-FFF2-40B4-BE49-F238E27FC236}">
                      <a16:creationId xmlns:a16="http://schemas.microsoft.com/office/drawing/2014/main" id="{AA1AD29D-9087-43D8-AC0D-94B08BBA9C6D}"/>
                    </a:ext>
                  </a:extLst>
                </p:cNvPr>
                <p:cNvSpPr/>
                <p:nvPr/>
              </p:nvSpPr>
              <p:spPr>
                <a:xfrm>
                  <a:off x="9453874" y="2870889"/>
                  <a:ext cx="1083733" cy="397933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err="1">
                      <a:latin typeface="Times New Roman" panose="02020603050405020304" pitchFamily="18" charset="0"/>
                      <a:ea typeface="DFKai-SB" panose="03000509000000000000" pitchFamily="65" charset="-120"/>
                      <a:cs typeface="Times New Roman" panose="02020603050405020304" pitchFamily="18" charset="0"/>
                    </a:rPr>
                    <a:t>srav</a:t>
                  </a:r>
                  <a:endParaRPr lang="zh-TW" altLang="en-US" dirty="0"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矩形: 圓角 23">
                  <a:extLst>
                    <a:ext uri="{FF2B5EF4-FFF2-40B4-BE49-F238E27FC236}">
                      <a16:creationId xmlns:a16="http://schemas.microsoft.com/office/drawing/2014/main" id="{425DB45A-21BC-465D-91C7-8EDA8ABD1F1D}"/>
                    </a:ext>
                  </a:extLst>
                </p:cNvPr>
                <p:cNvSpPr/>
                <p:nvPr/>
              </p:nvSpPr>
              <p:spPr>
                <a:xfrm>
                  <a:off x="9453874" y="3307527"/>
                  <a:ext cx="1083733" cy="397933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DFKai-SB" panose="03000509000000000000" pitchFamily="65" charset="-120"/>
                      <a:cs typeface="Times New Roman" panose="02020603050405020304" pitchFamily="18" charset="0"/>
                    </a:rPr>
                    <a:t>sync</a:t>
                  </a:r>
                  <a:endParaRPr lang="zh-TW" altLang="en-US" dirty="0"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矩形: 圓角 25">
                  <a:extLst>
                    <a:ext uri="{FF2B5EF4-FFF2-40B4-BE49-F238E27FC236}">
                      <a16:creationId xmlns:a16="http://schemas.microsoft.com/office/drawing/2014/main" id="{4D3FB52D-EE49-4943-8D23-9C9337E7034F}"/>
                    </a:ext>
                  </a:extLst>
                </p:cNvPr>
                <p:cNvSpPr/>
                <p:nvPr/>
              </p:nvSpPr>
              <p:spPr>
                <a:xfrm>
                  <a:off x="9453874" y="3744165"/>
                  <a:ext cx="1083733" cy="397933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err="1">
                      <a:latin typeface="Times New Roman" panose="02020603050405020304" pitchFamily="18" charset="0"/>
                      <a:ea typeface="DFKai-SB" panose="03000509000000000000" pitchFamily="65" charset="-120"/>
                      <a:cs typeface="Times New Roman" panose="02020603050405020304" pitchFamily="18" charset="0"/>
                    </a:rPr>
                    <a:t>movn</a:t>
                  </a:r>
                  <a:endParaRPr lang="zh-TW" altLang="en-US" dirty="0"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" name="矩形: 圓角 27">
                  <a:extLst>
                    <a:ext uri="{FF2B5EF4-FFF2-40B4-BE49-F238E27FC236}">
                      <a16:creationId xmlns:a16="http://schemas.microsoft.com/office/drawing/2014/main" id="{1A170EC7-26AA-4F3D-BD11-3AF6B4052DC7}"/>
                    </a:ext>
                  </a:extLst>
                </p:cNvPr>
                <p:cNvSpPr/>
                <p:nvPr/>
              </p:nvSpPr>
              <p:spPr>
                <a:xfrm>
                  <a:off x="7111771" y="766235"/>
                  <a:ext cx="1083733" cy="397933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latin typeface="Times New Roman" panose="02020603050405020304" pitchFamily="18" charset="0"/>
                      <a:ea typeface="DFKai-SB" panose="03000509000000000000" pitchFamily="65" charset="-120"/>
                      <a:cs typeface="Times New Roman" panose="02020603050405020304" pitchFamily="18" charset="0"/>
                    </a:rPr>
                    <a:t>無效</a:t>
                  </a:r>
                </a:p>
              </p:txBody>
            </p:sp>
            <p:sp>
              <p:nvSpPr>
                <p:cNvPr id="30" name="矩形: 圓角 29">
                  <a:extLst>
                    <a:ext uri="{FF2B5EF4-FFF2-40B4-BE49-F238E27FC236}">
                      <a16:creationId xmlns:a16="http://schemas.microsoft.com/office/drawing/2014/main" id="{616565FC-E1B1-4166-967D-EAC2F4C59157}"/>
                    </a:ext>
                  </a:extLst>
                </p:cNvPr>
                <p:cNvSpPr/>
                <p:nvPr/>
              </p:nvSpPr>
              <p:spPr>
                <a:xfrm>
                  <a:off x="5672663" y="1202870"/>
                  <a:ext cx="1083733" cy="397933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err="1">
                      <a:latin typeface="Times New Roman" panose="02020603050405020304" pitchFamily="18" charset="0"/>
                      <a:ea typeface="DFKai-SB" panose="03000509000000000000" pitchFamily="65" charset="-120"/>
                      <a:cs typeface="Times New Roman" panose="02020603050405020304" pitchFamily="18" charset="0"/>
                    </a:rPr>
                    <a:t>ori</a:t>
                  </a:r>
                  <a:endParaRPr lang="zh-TW" altLang="en-US" dirty="0"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" name="矩形: 圓角 31">
                  <a:extLst>
                    <a:ext uri="{FF2B5EF4-FFF2-40B4-BE49-F238E27FC236}">
                      <a16:creationId xmlns:a16="http://schemas.microsoft.com/office/drawing/2014/main" id="{F834FD11-BC50-46B2-A637-957E8DDD5838}"/>
                    </a:ext>
                  </a:extLst>
                </p:cNvPr>
                <p:cNvSpPr/>
                <p:nvPr/>
              </p:nvSpPr>
              <p:spPr>
                <a:xfrm>
                  <a:off x="5672663" y="1669367"/>
                  <a:ext cx="1083733" cy="397933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err="1">
                      <a:latin typeface="Times New Roman" panose="02020603050405020304" pitchFamily="18" charset="0"/>
                      <a:ea typeface="DFKai-SB" panose="03000509000000000000" pitchFamily="65" charset="-120"/>
                      <a:cs typeface="Times New Roman" panose="02020603050405020304" pitchFamily="18" charset="0"/>
                    </a:rPr>
                    <a:t>andi</a:t>
                  </a:r>
                  <a:endParaRPr lang="zh-TW" altLang="en-US" dirty="0"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" name="矩形: 圓角 33">
                  <a:extLst>
                    <a:ext uri="{FF2B5EF4-FFF2-40B4-BE49-F238E27FC236}">
                      <a16:creationId xmlns:a16="http://schemas.microsoft.com/office/drawing/2014/main" id="{2B80C297-DBBA-4402-A27E-42548D4F4EEB}"/>
                    </a:ext>
                  </a:extLst>
                </p:cNvPr>
                <p:cNvSpPr/>
                <p:nvPr/>
              </p:nvSpPr>
              <p:spPr>
                <a:xfrm>
                  <a:off x="5672663" y="2135864"/>
                  <a:ext cx="1083733" cy="397933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err="1">
                      <a:latin typeface="Times New Roman" panose="02020603050405020304" pitchFamily="18" charset="0"/>
                      <a:ea typeface="DFKai-SB" panose="03000509000000000000" pitchFamily="65" charset="-120"/>
                      <a:cs typeface="Times New Roman" panose="02020603050405020304" pitchFamily="18" charset="0"/>
                    </a:rPr>
                    <a:t>xori</a:t>
                  </a:r>
                  <a:endParaRPr lang="zh-TW" altLang="en-US" dirty="0"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矩形: 圓角 35">
                  <a:extLst>
                    <a:ext uri="{FF2B5EF4-FFF2-40B4-BE49-F238E27FC236}">
                      <a16:creationId xmlns:a16="http://schemas.microsoft.com/office/drawing/2014/main" id="{C5BE1AB8-BA57-44C1-B74F-EC51E8ADF7E0}"/>
                    </a:ext>
                  </a:extLst>
                </p:cNvPr>
                <p:cNvSpPr/>
                <p:nvPr/>
              </p:nvSpPr>
              <p:spPr>
                <a:xfrm>
                  <a:off x="5672663" y="2602361"/>
                  <a:ext cx="1083733" cy="397933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err="1">
                      <a:latin typeface="Times New Roman" panose="02020603050405020304" pitchFamily="18" charset="0"/>
                      <a:ea typeface="DFKai-SB" panose="03000509000000000000" pitchFamily="65" charset="-120"/>
                      <a:cs typeface="Times New Roman" panose="02020603050405020304" pitchFamily="18" charset="0"/>
                    </a:rPr>
                    <a:t>lui</a:t>
                  </a:r>
                  <a:endParaRPr lang="zh-TW" altLang="en-US" dirty="0"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" name="矩形: 圓角 37">
                  <a:extLst>
                    <a:ext uri="{FF2B5EF4-FFF2-40B4-BE49-F238E27FC236}">
                      <a16:creationId xmlns:a16="http://schemas.microsoft.com/office/drawing/2014/main" id="{B56A3931-309E-498A-BE19-700E62F58BA5}"/>
                    </a:ext>
                  </a:extLst>
                </p:cNvPr>
                <p:cNvSpPr/>
                <p:nvPr/>
              </p:nvSpPr>
              <p:spPr>
                <a:xfrm>
                  <a:off x="5672663" y="3068858"/>
                  <a:ext cx="1083733" cy="397933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err="1">
                      <a:latin typeface="Times New Roman" panose="02020603050405020304" pitchFamily="18" charset="0"/>
                      <a:ea typeface="DFKai-SB" panose="03000509000000000000" pitchFamily="65" charset="-120"/>
                      <a:cs typeface="Times New Roman" panose="02020603050405020304" pitchFamily="18" charset="0"/>
                    </a:rPr>
                    <a:t>pref</a:t>
                  </a:r>
                  <a:endParaRPr lang="zh-TW" altLang="en-US" dirty="0"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" name="矩形: 圓角 39">
                  <a:extLst>
                    <a:ext uri="{FF2B5EF4-FFF2-40B4-BE49-F238E27FC236}">
                      <a16:creationId xmlns:a16="http://schemas.microsoft.com/office/drawing/2014/main" id="{B5276BA3-4B6A-4BC6-8B02-35E34F427ECC}"/>
                    </a:ext>
                  </a:extLst>
                </p:cNvPr>
                <p:cNvSpPr/>
                <p:nvPr/>
              </p:nvSpPr>
              <p:spPr>
                <a:xfrm>
                  <a:off x="5672663" y="3535355"/>
                  <a:ext cx="1083733" cy="397933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err="1">
                      <a:latin typeface="Times New Roman" panose="02020603050405020304" pitchFamily="18" charset="0"/>
                      <a:ea typeface="DFKai-SB" panose="03000509000000000000" pitchFamily="65" charset="-120"/>
                      <a:cs typeface="Times New Roman" panose="02020603050405020304" pitchFamily="18" charset="0"/>
                    </a:rPr>
                    <a:t>addi</a:t>
                  </a:r>
                  <a:endParaRPr lang="zh-TW" altLang="en-US" dirty="0"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2" name="接點: 肘形 41">
                  <a:extLst>
                    <a:ext uri="{FF2B5EF4-FFF2-40B4-BE49-F238E27FC236}">
                      <a16:creationId xmlns:a16="http://schemas.microsoft.com/office/drawing/2014/main" id="{9A98F725-45B0-4091-83BE-EB9A83A9C5F5}"/>
                    </a:ext>
                  </a:extLst>
                </p:cNvPr>
                <p:cNvCxnSpPr>
                  <a:stCxn id="4" idx="3"/>
                  <a:endCxn id="6" idx="1"/>
                </p:cNvCxnSpPr>
                <p:nvPr/>
              </p:nvCxnSpPr>
              <p:spPr>
                <a:xfrm flipV="1">
                  <a:off x="4176184" y="450029"/>
                  <a:ext cx="844321" cy="1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接點: 肘形 43">
                  <a:extLst>
                    <a:ext uri="{FF2B5EF4-FFF2-40B4-BE49-F238E27FC236}">
                      <a16:creationId xmlns:a16="http://schemas.microsoft.com/office/drawing/2014/main" id="{86A5AF49-B19E-4D2D-99D0-726D11757E94}"/>
                    </a:ext>
                  </a:extLst>
                </p:cNvPr>
                <p:cNvCxnSpPr>
                  <a:stCxn id="6" idx="3"/>
                  <a:endCxn id="8" idx="1"/>
                </p:cNvCxnSpPr>
                <p:nvPr/>
              </p:nvCxnSpPr>
              <p:spPr>
                <a:xfrm flipV="1">
                  <a:off x="6104238" y="450027"/>
                  <a:ext cx="1007534" cy="2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接點: 肘形 46">
                  <a:extLst>
                    <a:ext uri="{FF2B5EF4-FFF2-40B4-BE49-F238E27FC236}">
                      <a16:creationId xmlns:a16="http://schemas.microsoft.com/office/drawing/2014/main" id="{5AF03658-59E9-4155-8EF0-9B2E1F8B6FEB}"/>
                    </a:ext>
                  </a:extLst>
                </p:cNvPr>
                <p:cNvCxnSpPr>
                  <a:cxnSpLocks/>
                  <a:stCxn id="8" idx="3"/>
                  <a:endCxn id="10" idx="1"/>
                </p:cNvCxnSpPr>
                <p:nvPr/>
              </p:nvCxnSpPr>
              <p:spPr>
                <a:xfrm>
                  <a:off x="8195505" y="450027"/>
                  <a:ext cx="1258369" cy="1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接點: 肘形 48">
                  <a:extLst>
                    <a:ext uri="{FF2B5EF4-FFF2-40B4-BE49-F238E27FC236}">
                      <a16:creationId xmlns:a16="http://schemas.microsoft.com/office/drawing/2014/main" id="{7458E1FF-3FEF-4C17-A38B-F054819059F4}"/>
                    </a:ext>
                  </a:extLst>
                </p:cNvPr>
                <p:cNvCxnSpPr>
                  <a:stCxn id="4" idx="3"/>
                  <a:endCxn id="30" idx="1"/>
                </p:cNvCxnSpPr>
                <p:nvPr/>
              </p:nvCxnSpPr>
              <p:spPr>
                <a:xfrm>
                  <a:off x="4176184" y="450030"/>
                  <a:ext cx="1496479" cy="951807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接點: 肘形 50">
                  <a:extLst>
                    <a:ext uri="{FF2B5EF4-FFF2-40B4-BE49-F238E27FC236}">
                      <a16:creationId xmlns:a16="http://schemas.microsoft.com/office/drawing/2014/main" id="{9E8E95BC-5E54-466E-9F42-A8BE5860E21D}"/>
                    </a:ext>
                  </a:extLst>
                </p:cNvPr>
                <p:cNvCxnSpPr>
                  <a:stCxn id="4" idx="3"/>
                  <a:endCxn id="32" idx="1"/>
                </p:cNvCxnSpPr>
                <p:nvPr/>
              </p:nvCxnSpPr>
              <p:spPr>
                <a:xfrm>
                  <a:off x="4176184" y="450030"/>
                  <a:ext cx="1496479" cy="1418304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接點: 肘形 52">
                  <a:extLst>
                    <a:ext uri="{FF2B5EF4-FFF2-40B4-BE49-F238E27FC236}">
                      <a16:creationId xmlns:a16="http://schemas.microsoft.com/office/drawing/2014/main" id="{41254FFF-EEE2-406A-8C77-C5FEC3E24879}"/>
                    </a:ext>
                  </a:extLst>
                </p:cNvPr>
                <p:cNvCxnSpPr>
                  <a:stCxn id="4" idx="3"/>
                  <a:endCxn id="34" idx="1"/>
                </p:cNvCxnSpPr>
                <p:nvPr/>
              </p:nvCxnSpPr>
              <p:spPr>
                <a:xfrm>
                  <a:off x="4176184" y="450030"/>
                  <a:ext cx="1496479" cy="1884801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接點: 肘形 54">
                  <a:extLst>
                    <a:ext uri="{FF2B5EF4-FFF2-40B4-BE49-F238E27FC236}">
                      <a16:creationId xmlns:a16="http://schemas.microsoft.com/office/drawing/2014/main" id="{895153E6-2FEF-4D7D-91C3-08BED4B0723A}"/>
                    </a:ext>
                  </a:extLst>
                </p:cNvPr>
                <p:cNvCxnSpPr>
                  <a:stCxn id="4" idx="3"/>
                  <a:endCxn id="36" idx="1"/>
                </p:cNvCxnSpPr>
                <p:nvPr/>
              </p:nvCxnSpPr>
              <p:spPr>
                <a:xfrm>
                  <a:off x="4176184" y="450030"/>
                  <a:ext cx="1496479" cy="2351298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接點: 肘形 56">
                  <a:extLst>
                    <a:ext uri="{FF2B5EF4-FFF2-40B4-BE49-F238E27FC236}">
                      <a16:creationId xmlns:a16="http://schemas.microsoft.com/office/drawing/2014/main" id="{798EC83E-6B01-4096-8B49-C22E890DC255}"/>
                    </a:ext>
                  </a:extLst>
                </p:cNvPr>
                <p:cNvCxnSpPr>
                  <a:stCxn id="4" idx="3"/>
                  <a:endCxn id="38" idx="1"/>
                </p:cNvCxnSpPr>
                <p:nvPr/>
              </p:nvCxnSpPr>
              <p:spPr>
                <a:xfrm>
                  <a:off x="4176184" y="450030"/>
                  <a:ext cx="1496479" cy="2817795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接點: 肘形 58">
                  <a:extLst>
                    <a:ext uri="{FF2B5EF4-FFF2-40B4-BE49-F238E27FC236}">
                      <a16:creationId xmlns:a16="http://schemas.microsoft.com/office/drawing/2014/main" id="{54D6F710-C310-4B6E-BBDF-7B48FF7943EE}"/>
                    </a:ext>
                  </a:extLst>
                </p:cNvPr>
                <p:cNvCxnSpPr>
                  <a:stCxn id="4" idx="3"/>
                  <a:endCxn id="40" idx="1"/>
                </p:cNvCxnSpPr>
                <p:nvPr/>
              </p:nvCxnSpPr>
              <p:spPr>
                <a:xfrm>
                  <a:off x="4176184" y="450030"/>
                  <a:ext cx="1496479" cy="3284292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接點: 肘形 66">
                  <a:extLst>
                    <a:ext uri="{FF2B5EF4-FFF2-40B4-BE49-F238E27FC236}">
                      <a16:creationId xmlns:a16="http://schemas.microsoft.com/office/drawing/2014/main" id="{E3744D95-3FCA-4D98-83A9-52779CE44C11}"/>
                    </a:ext>
                  </a:extLst>
                </p:cNvPr>
                <p:cNvCxnSpPr>
                  <a:stCxn id="6" idx="3"/>
                  <a:endCxn id="28" idx="1"/>
                </p:cNvCxnSpPr>
                <p:nvPr/>
              </p:nvCxnSpPr>
              <p:spPr>
                <a:xfrm>
                  <a:off x="6104238" y="450029"/>
                  <a:ext cx="1007533" cy="515173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接點: 肘形 69">
                  <a:extLst>
                    <a:ext uri="{FF2B5EF4-FFF2-40B4-BE49-F238E27FC236}">
                      <a16:creationId xmlns:a16="http://schemas.microsoft.com/office/drawing/2014/main" id="{5848F7E9-C6AD-48F6-91EA-4E7458DFEE04}"/>
                    </a:ext>
                  </a:extLst>
                </p:cNvPr>
                <p:cNvCxnSpPr>
                  <a:cxnSpLocks/>
                  <a:stCxn id="8" idx="3"/>
                  <a:endCxn id="12" idx="1"/>
                </p:cNvCxnSpPr>
                <p:nvPr/>
              </p:nvCxnSpPr>
              <p:spPr>
                <a:xfrm>
                  <a:off x="8195505" y="450027"/>
                  <a:ext cx="1258369" cy="436639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接點: 肘形 71">
                  <a:extLst>
                    <a:ext uri="{FF2B5EF4-FFF2-40B4-BE49-F238E27FC236}">
                      <a16:creationId xmlns:a16="http://schemas.microsoft.com/office/drawing/2014/main" id="{26D0B18A-B46E-4C67-98BB-85C640FA059B}"/>
                    </a:ext>
                  </a:extLst>
                </p:cNvPr>
                <p:cNvCxnSpPr>
                  <a:cxnSpLocks/>
                  <a:stCxn id="8" idx="3"/>
                  <a:endCxn id="14" idx="1"/>
                </p:cNvCxnSpPr>
                <p:nvPr/>
              </p:nvCxnSpPr>
              <p:spPr>
                <a:xfrm>
                  <a:off x="8195505" y="450027"/>
                  <a:ext cx="1258369" cy="873277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接點: 肘形 73">
                  <a:extLst>
                    <a:ext uri="{FF2B5EF4-FFF2-40B4-BE49-F238E27FC236}">
                      <a16:creationId xmlns:a16="http://schemas.microsoft.com/office/drawing/2014/main" id="{54DC6E3C-3F10-413B-A11A-1E72F9ED6359}"/>
                    </a:ext>
                  </a:extLst>
                </p:cNvPr>
                <p:cNvCxnSpPr>
                  <a:stCxn id="8" idx="3"/>
                  <a:endCxn id="16" idx="1"/>
                </p:cNvCxnSpPr>
                <p:nvPr/>
              </p:nvCxnSpPr>
              <p:spPr>
                <a:xfrm>
                  <a:off x="8195505" y="450027"/>
                  <a:ext cx="1258369" cy="1309915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" name="接點: 肘形 2">
                  <a:extLst>
                    <a:ext uri="{FF2B5EF4-FFF2-40B4-BE49-F238E27FC236}">
                      <a16:creationId xmlns:a16="http://schemas.microsoft.com/office/drawing/2014/main" id="{944D5C64-238F-498B-9100-B3CC3740CECE}"/>
                    </a:ext>
                  </a:extLst>
                </p:cNvPr>
                <p:cNvCxnSpPr>
                  <a:stCxn id="8" idx="3"/>
                  <a:endCxn id="18" idx="1"/>
                </p:cNvCxnSpPr>
                <p:nvPr/>
              </p:nvCxnSpPr>
              <p:spPr>
                <a:xfrm>
                  <a:off x="8195505" y="450027"/>
                  <a:ext cx="1258369" cy="1746553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接點: 肘形 6">
                  <a:extLst>
                    <a:ext uri="{FF2B5EF4-FFF2-40B4-BE49-F238E27FC236}">
                      <a16:creationId xmlns:a16="http://schemas.microsoft.com/office/drawing/2014/main" id="{8A0D1E96-63D2-47CF-939F-40EAD2ACCA94}"/>
                    </a:ext>
                  </a:extLst>
                </p:cNvPr>
                <p:cNvCxnSpPr>
                  <a:stCxn id="8" idx="3"/>
                  <a:endCxn id="20" idx="1"/>
                </p:cNvCxnSpPr>
                <p:nvPr/>
              </p:nvCxnSpPr>
              <p:spPr>
                <a:xfrm>
                  <a:off x="8195505" y="450027"/>
                  <a:ext cx="1258369" cy="2183191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接點: 肘形 10">
                  <a:extLst>
                    <a:ext uri="{FF2B5EF4-FFF2-40B4-BE49-F238E27FC236}">
                      <a16:creationId xmlns:a16="http://schemas.microsoft.com/office/drawing/2014/main" id="{E9647AB7-38F9-4062-8E44-FF06A4A61F16}"/>
                    </a:ext>
                  </a:extLst>
                </p:cNvPr>
                <p:cNvCxnSpPr>
                  <a:stCxn id="8" idx="3"/>
                  <a:endCxn id="22" idx="1"/>
                </p:cNvCxnSpPr>
                <p:nvPr/>
              </p:nvCxnSpPr>
              <p:spPr>
                <a:xfrm>
                  <a:off x="8195505" y="450027"/>
                  <a:ext cx="1258369" cy="2619829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接點: 肘形 14">
                  <a:extLst>
                    <a:ext uri="{FF2B5EF4-FFF2-40B4-BE49-F238E27FC236}">
                      <a16:creationId xmlns:a16="http://schemas.microsoft.com/office/drawing/2014/main" id="{0A9CBCDB-2095-409B-8383-BB0C171BC001}"/>
                    </a:ext>
                  </a:extLst>
                </p:cNvPr>
                <p:cNvCxnSpPr>
                  <a:stCxn id="8" idx="3"/>
                  <a:endCxn id="24" idx="1"/>
                </p:cNvCxnSpPr>
                <p:nvPr/>
              </p:nvCxnSpPr>
              <p:spPr>
                <a:xfrm>
                  <a:off x="8195505" y="450027"/>
                  <a:ext cx="1258369" cy="3056467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接點: 肘形 18">
                  <a:extLst>
                    <a:ext uri="{FF2B5EF4-FFF2-40B4-BE49-F238E27FC236}">
                      <a16:creationId xmlns:a16="http://schemas.microsoft.com/office/drawing/2014/main" id="{2C574EA7-F4A8-4E32-A691-FE4D8C34E60B}"/>
                    </a:ext>
                  </a:extLst>
                </p:cNvPr>
                <p:cNvCxnSpPr>
                  <a:stCxn id="8" idx="3"/>
                  <a:endCxn id="26" idx="1"/>
                </p:cNvCxnSpPr>
                <p:nvPr/>
              </p:nvCxnSpPr>
              <p:spPr>
                <a:xfrm>
                  <a:off x="8195505" y="450027"/>
                  <a:ext cx="1258369" cy="3493105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矩形: 圓角 20">
                  <a:extLst>
                    <a:ext uri="{FF2B5EF4-FFF2-40B4-BE49-F238E27FC236}">
                      <a16:creationId xmlns:a16="http://schemas.microsoft.com/office/drawing/2014/main" id="{667F41BA-5A35-495B-86AD-DCA783E4516B}"/>
                    </a:ext>
                  </a:extLst>
                </p:cNvPr>
                <p:cNvSpPr/>
                <p:nvPr/>
              </p:nvSpPr>
              <p:spPr>
                <a:xfrm>
                  <a:off x="9453874" y="4180803"/>
                  <a:ext cx="1083733" cy="397933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err="1">
                      <a:latin typeface="Times New Roman" panose="02020603050405020304" pitchFamily="18" charset="0"/>
                      <a:ea typeface="DFKai-SB" panose="03000509000000000000" pitchFamily="65" charset="-120"/>
                      <a:cs typeface="Times New Roman" panose="02020603050405020304" pitchFamily="18" charset="0"/>
                    </a:rPr>
                    <a:t>movz</a:t>
                  </a:r>
                  <a:endParaRPr lang="zh-TW" altLang="en-US" dirty="0"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矩形: 圓角 22">
                  <a:extLst>
                    <a:ext uri="{FF2B5EF4-FFF2-40B4-BE49-F238E27FC236}">
                      <a16:creationId xmlns:a16="http://schemas.microsoft.com/office/drawing/2014/main" id="{BC78D116-EBD9-4902-BC14-E4F5E0EA3087}"/>
                    </a:ext>
                  </a:extLst>
                </p:cNvPr>
                <p:cNvSpPr/>
                <p:nvPr/>
              </p:nvSpPr>
              <p:spPr>
                <a:xfrm>
                  <a:off x="9453874" y="4617441"/>
                  <a:ext cx="1083733" cy="397933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err="1">
                      <a:latin typeface="Times New Roman" panose="02020603050405020304" pitchFamily="18" charset="0"/>
                      <a:ea typeface="DFKai-SB" panose="03000509000000000000" pitchFamily="65" charset="-120"/>
                      <a:cs typeface="Times New Roman" panose="02020603050405020304" pitchFamily="18" charset="0"/>
                    </a:rPr>
                    <a:t>mthi</a:t>
                  </a:r>
                  <a:endParaRPr lang="zh-TW" altLang="en-US" dirty="0"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矩形: 圓角 24">
                  <a:extLst>
                    <a:ext uri="{FF2B5EF4-FFF2-40B4-BE49-F238E27FC236}">
                      <a16:creationId xmlns:a16="http://schemas.microsoft.com/office/drawing/2014/main" id="{0CCC6ABF-1B7D-4E3C-A193-5C423A8C42EC}"/>
                    </a:ext>
                  </a:extLst>
                </p:cNvPr>
                <p:cNvSpPr/>
                <p:nvPr/>
              </p:nvSpPr>
              <p:spPr>
                <a:xfrm>
                  <a:off x="9453874" y="5054079"/>
                  <a:ext cx="1083733" cy="397933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err="1">
                      <a:latin typeface="Times New Roman" panose="02020603050405020304" pitchFamily="18" charset="0"/>
                      <a:ea typeface="DFKai-SB" panose="03000509000000000000" pitchFamily="65" charset="-120"/>
                      <a:cs typeface="Times New Roman" panose="02020603050405020304" pitchFamily="18" charset="0"/>
                    </a:rPr>
                    <a:t>mtlo</a:t>
                  </a:r>
                  <a:endParaRPr lang="zh-TW" altLang="en-US" dirty="0"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矩形: 圓角 26">
                  <a:extLst>
                    <a:ext uri="{FF2B5EF4-FFF2-40B4-BE49-F238E27FC236}">
                      <a16:creationId xmlns:a16="http://schemas.microsoft.com/office/drawing/2014/main" id="{9E506EA1-4527-423D-978B-8803F3FAE623}"/>
                    </a:ext>
                  </a:extLst>
                </p:cNvPr>
                <p:cNvSpPr/>
                <p:nvPr/>
              </p:nvSpPr>
              <p:spPr>
                <a:xfrm>
                  <a:off x="9453874" y="5490717"/>
                  <a:ext cx="1083733" cy="397933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err="1">
                      <a:latin typeface="Times New Roman" panose="02020603050405020304" pitchFamily="18" charset="0"/>
                      <a:ea typeface="DFKai-SB" panose="03000509000000000000" pitchFamily="65" charset="-120"/>
                      <a:cs typeface="Times New Roman" panose="02020603050405020304" pitchFamily="18" charset="0"/>
                    </a:rPr>
                    <a:t>mfhi</a:t>
                  </a:r>
                  <a:endParaRPr lang="zh-TW" altLang="en-US" dirty="0"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" name="矩形: 圓角 28">
                  <a:extLst>
                    <a:ext uri="{FF2B5EF4-FFF2-40B4-BE49-F238E27FC236}">
                      <a16:creationId xmlns:a16="http://schemas.microsoft.com/office/drawing/2014/main" id="{BBAC8A6B-8AE1-432B-9845-8F6C96DACBC6}"/>
                    </a:ext>
                  </a:extLst>
                </p:cNvPr>
                <p:cNvSpPr/>
                <p:nvPr/>
              </p:nvSpPr>
              <p:spPr>
                <a:xfrm>
                  <a:off x="9453874" y="5927355"/>
                  <a:ext cx="1083733" cy="397933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err="1">
                      <a:latin typeface="Times New Roman" panose="02020603050405020304" pitchFamily="18" charset="0"/>
                      <a:ea typeface="DFKai-SB" panose="03000509000000000000" pitchFamily="65" charset="-120"/>
                      <a:cs typeface="Times New Roman" panose="02020603050405020304" pitchFamily="18" charset="0"/>
                    </a:rPr>
                    <a:t>mflo</a:t>
                  </a:r>
                  <a:endParaRPr lang="zh-TW" altLang="en-US" dirty="0"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" name="矩形: 圓角 30">
                  <a:extLst>
                    <a:ext uri="{FF2B5EF4-FFF2-40B4-BE49-F238E27FC236}">
                      <a16:creationId xmlns:a16="http://schemas.microsoft.com/office/drawing/2014/main" id="{FC208B47-07F1-4501-B947-825BD92A42E7}"/>
                    </a:ext>
                  </a:extLst>
                </p:cNvPr>
                <p:cNvSpPr/>
                <p:nvPr/>
              </p:nvSpPr>
              <p:spPr>
                <a:xfrm>
                  <a:off x="9453874" y="6363994"/>
                  <a:ext cx="1083733" cy="397933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DFKai-SB" panose="03000509000000000000" pitchFamily="65" charset="-120"/>
                      <a:cs typeface="Times New Roman" panose="02020603050405020304" pitchFamily="18" charset="0"/>
                    </a:rPr>
                    <a:t>add</a:t>
                  </a:r>
                  <a:endParaRPr lang="zh-TW" altLang="en-US" dirty="0"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" name="矩形: 圓角 32">
                  <a:extLst>
                    <a:ext uri="{FF2B5EF4-FFF2-40B4-BE49-F238E27FC236}">
                      <a16:creationId xmlns:a16="http://schemas.microsoft.com/office/drawing/2014/main" id="{7F12D774-E89A-40DB-99FA-5B5AC4D814F9}"/>
                    </a:ext>
                  </a:extLst>
                </p:cNvPr>
                <p:cNvSpPr/>
                <p:nvPr/>
              </p:nvSpPr>
              <p:spPr>
                <a:xfrm>
                  <a:off x="11014391" y="251059"/>
                  <a:ext cx="1083733" cy="397933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err="1">
                      <a:latin typeface="Times New Roman" panose="02020603050405020304" pitchFamily="18" charset="0"/>
                      <a:ea typeface="DFKai-SB" panose="03000509000000000000" pitchFamily="65" charset="-120"/>
                      <a:cs typeface="Times New Roman" panose="02020603050405020304" pitchFamily="18" charset="0"/>
                    </a:rPr>
                    <a:t>addu</a:t>
                  </a:r>
                  <a:endParaRPr lang="zh-TW" altLang="en-US" dirty="0"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矩形: 圓角 57">
                  <a:extLst>
                    <a:ext uri="{FF2B5EF4-FFF2-40B4-BE49-F238E27FC236}">
                      <a16:creationId xmlns:a16="http://schemas.microsoft.com/office/drawing/2014/main" id="{FC208B47-07F1-4501-B947-825BD92A42E7}"/>
                    </a:ext>
                  </a:extLst>
                </p:cNvPr>
                <p:cNvSpPr/>
                <p:nvPr/>
              </p:nvSpPr>
              <p:spPr>
                <a:xfrm>
                  <a:off x="11014391" y="734766"/>
                  <a:ext cx="1083733" cy="397933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DFKai-SB" panose="03000509000000000000" pitchFamily="65" charset="-120"/>
                      <a:cs typeface="Times New Roman" panose="02020603050405020304" pitchFamily="18" charset="0"/>
                    </a:rPr>
                    <a:t>sub</a:t>
                  </a:r>
                  <a:endParaRPr lang="zh-TW" altLang="en-US" dirty="0"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矩形: 圓角 34">
                  <a:extLst>
                    <a:ext uri="{FF2B5EF4-FFF2-40B4-BE49-F238E27FC236}">
                      <a16:creationId xmlns:a16="http://schemas.microsoft.com/office/drawing/2014/main" id="{4AB1E118-A0E6-4ED1-B3F6-8371D9FD2A02}"/>
                    </a:ext>
                  </a:extLst>
                </p:cNvPr>
                <p:cNvSpPr/>
                <p:nvPr/>
              </p:nvSpPr>
              <p:spPr>
                <a:xfrm>
                  <a:off x="11014391" y="1218473"/>
                  <a:ext cx="1083733" cy="397933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dirty="0" err="1">
                      <a:latin typeface="Times New Roman" panose="02020603050405020304" pitchFamily="18" charset="0"/>
                      <a:ea typeface="DFKai-SB" panose="03000509000000000000" pitchFamily="65" charset="-120"/>
                      <a:cs typeface="Times New Roman" panose="02020603050405020304" pitchFamily="18" charset="0"/>
                    </a:rPr>
                    <a:t>subu</a:t>
                  </a:r>
                  <a:endParaRPr lang="zh-TW" altLang="en-US" dirty="0"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矩形: 圓角 36">
                  <a:extLst>
                    <a:ext uri="{FF2B5EF4-FFF2-40B4-BE49-F238E27FC236}">
                      <a16:creationId xmlns:a16="http://schemas.microsoft.com/office/drawing/2014/main" id="{991E92A8-95D9-4D60-9806-1A36DF7BECB4}"/>
                    </a:ext>
                  </a:extLst>
                </p:cNvPr>
                <p:cNvSpPr/>
                <p:nvPr/>
              </p:nvSpPr>
              <p:spPr>
                <a:xfrm>
                  <a:off x="11014391" y="1702180"/>
                  <a:ext cx="1083733" cy="397933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dirty="0" err="1">
                      <a:latin typeface="Times New Roman" panose="02020603050405020304" pitchFamily="18" charset="0"/>
                      <a:ea typeface="DFKai-SB" panose="03000509000000000000" pitchFamily="65" charset="-120"/>
                      <a:cs typeface="Times New Roman" panose="02020603050405020304" pitchFamily="18" charset="0"/>
                    </a:rPr>
                    <a:t>slt</a:t>
                  </a:r>
                  <a:endParaRPr lang="zh-TW" altLang="en-US" dirty="0"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矩形: 圓角 38">
                  <a:extLst>
                    <a:ext uri="{FF2B5EF4-FFF2-40B4-BE49-F238E27FC236}">
                      <a16:creationId xmlns:a16="http://schemas.microsoft.com/office/drawing/2014/main" id="{C3B50F31-0AC2-4B5E-AC46-0B7DCB962E17}"/>
                    </a:ext>
                  </a:extLst>
                </p:cNvPr>
                <p:cNvSpPr/>
                <p:nvPr/>
              </p:nvSpPr>
              <p:spPr>
                <a:xfrm>
                  <a:off x="11014391" y="2185887"/>
                  <a:ext cx="1083733" cy="397933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dirty="0" err="1">
                      <a:latin typeface="Times New Roman" panose="02020603050405020304" pitchFamily="18" charset="0"/>
                      <a:ea typeface="DFKai-SB" panose="03000509000000000000" pitchFamily="65" charset="-120"/>
                      <a:cs typeface="Times New Roman" panose="02020603050405020304" pitchFamily="18" charset="0"/>
                    </a:rPr>
                    <a:t>sltu</a:t>
                  </a:r>
                  <a:endParaRPr lang="zh-TW" altLang="en-US" dirty="0"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矩形: 圓角 40">
                  <a:extLst>
                    <a:ext uri="{FF2B5EF4-FFF2-40B4-BE49-F238E27FC236}">
                      <a16:creationId xmlns:a16="http://schemas.microsoft.com/office/drawing/2014/main" id="{11C94EB3-5AFB-472D-ABD5-A9A973547E89}"/>
                    </a:ext>
                  </a:extLst>
                </p:cNvPr>
                <p:cNvSpPr/>
                <p:nvPr/>
              </p:nvSpPr>
              <p:spPr>
                <a:xfrm>
                  <a:off x="11014391" y="2669594"/>
                  <a:ext cx="1083733" cy="397933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dirty="0" err="1">
                      <a:latin typeface="Times New Roman" panose="02020603050405020304" pitchFamily="18" charset="0"/>
                      <a:ea typeface="DFKai-SB" panose="03000509000000000000" pitchFamily="65" charset="-120"/>
                      <a:cs typeface="Times New Roman" panose="02020603050405020304" pitchFamily="18" charset="0"/>
                    </a:rPr>
                    <a:t>mult</a:t>
                  </a:r>
                  <a:endParaRPr lang="zh-TW" altLang="en-US" dirty="0"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" name="矩形: 圓角 42">
                  <a:extLst>
                    <a:ext uri="{FF2B5EF4-FFF2-40B4-BE49-F238E27FC236}">
                      <a16:creationId xmlns:a16="http://schemas.microsoft.com/office/drawing/2014/main" id="{130CC4A0-5E8D-43BE-B4CE-59AFA7C1B35C}"/>
                    </a:ext>
                  </a:extLst>
                </p:cNvPr>
                <p:cNvSpPr/>
                <p:nvPr/>
              </p:nvSpPr>
              <p:spPr>
                <a:xfrm>
                  <a:off x="11014391" y="3153301"/>
                  <a:ext cx="1083733" cy="397933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dirty="0" err="1">
                      <a:latin typeface="Times New Roman" panose="02020603050405020304" pitchFamily="18" charset="0"/>
                      <a:ea typeface="DFKai-SB" panose="03000509000000000000" pitchFamily="65" charset="-120"/>
                      <a:cs typeface="Times New Roman" panose="02020603050405020304" pitchFamily="18" charset="0"/>
                    </a:rPr>
                    <a:t>multu</a:t>
                  </a:r>
                  <a:endParaRPr lang="zh-TW" altLang="en-US" dirty="0"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" name="矩形: 圓角 61">
                  <a:extLst>
                    <a:ext uri="{FF2B5EF4-FFF2-40B4-BE49-F238E27FC236}">
                      <a16:creationId xmlns:a16="http://schemas.microsoft.com/office/drawing/2014/main" id="{8D073FEA-532F-4A41-AEFC-B5588203DD94}"/>
                    </a:ext>
                  </a:extLst>
                </p:cNvPr>
                <p:cNvSpPr/>
                <p:nvPr/>
              </p:nvSpPr>
              <p:spPr>
                <a:xfrm>
                  <a:off x="11014391" y="3637008"/>
                  <a:ext cx="1083733" cy="397933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DFKai-SB" panose="03000509000000000000" pitchFamily="65" charset="-120"/>
                      <a:cs typeface="Times New Roman" panose="02020603050405020304" pitchFamily="18" charset="0"/>
                    </a:rPr>
                    <a:t>div</a:t>
                  </a:r>
                  <a:endParaRPr lang="zh-TW" altLang="en-US" dirty="0"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" name="矩形: 圓角 63">
                  <a:extLst>
                    <a:ext uri="{FF2B5EF4-FFF2-40B4-BE49-F238E27FC236}">
                      <a16:creationId xmlns:a16="http://schemas.microsoft.com/office/drawing/2014/main" id="{F0A92C64-AC32-4EC6-96E6-032534F4C054}"/>
                    </a:ext>
                  </a:extLst>
                </p:cNvPr>
                <p:cNvSpPr/>
                <p:nvPr/>
              </p:nvSpPr>
              <p:spPr>
                <a:xfrm>
                  <a:off x="11014391" y="4120715"/>
                  <a:ext cx="1083733" cy="397933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dirty="0" err="1">
                      <a:latin typeface="Times New Roman" panose="02020603050405020304" pitchFamily="18" charset="0"/>
                      <a:ea typeface="DFKai-SB" panose="03000509000000000000" pitchFamily="65" charset="-120"/>
                      <a:cs typeface="Times New Roman" panose="02020603050405020304" pitchFamily="18" charset="0"/>
                    </a:rPr>
                    <a:t>divu</a:t>
                  </a:r>
                  <a:endParaRPr lang="zh-TW" altLang="en-US" dirty="0"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" name="矩形: 圓角 65">
                  <a:extLst>
                    <a:ext uri="{FF2B5EF4-FFF2-40B4-BE49-F238E27FC236}">
                      <a16:creationId xmlns:a16="http://schemas.microsoft.com/office/drawing/2014/main" id="{15A97183-465D-4D10-BC39-CED5AA49C44F}"/>
                    </a:ext>
                  </a:extLst>
                </p:cNvPr>
                <p:cNvSpPr/>
                <p:nvPr/>
              </p:nvSpPr>
              <p:spPr>
                <a:xfrm>
                  <a:off x="11014391" y="4604422"/>
                  <a:ext cx="1083733" cy="397933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dirty="0" err="1">
                      <a:latin typeface="Times New Roman" panose="02020603050405020304" pitchFamily="18" charset="0"/>
                      <a:ea typeface="DFKai-SB" panose="03000509000000000000" pitchFamily="65" charset="-120"/>
                      <a:cs typeface="Times New Roman" panose="02020603050405020304" pitchFamily="18" charset="0"/>
                    </a:rPr>
                    <a:t>jr</a:t>
                  </a:r>
                  <a:endParaRPr lang="zh-TW" altLang="en-US" dirty="0"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76" name="接點: 肘形 75">
                  <a:extLst>
                    <a:ext uri="{FF2B5EF4-FFF2-40B4-BE49-F238E27FC236}">
                      <a16:creationId xmlns:a16="http://schemas.microsoft.com/office/drawing/2014/main" id="{CC3BD838-A740-4248-BBBF-555D1A23A6DE}"/>
                    </a:ext>
                  </a:extLst>
                </p:cNvPr>
                <p:cNvCxnSpPr>
                  <a:stCxn id="8" idx="3"/>
                  <a:endCxn id="21" idx="1"/>
                </p:cNvCxnSpPr>
                <p:nvPr/>
              </p:nvCxnSpPr>
              <p:spPr>
                <a:xfrm>
                  <a:off x="8195505" y="450027"/>
                  <a:ext cx="1258369" cy="3929743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接點: 肘形 77">
                  <a:extLst>
                    <a:ext uri="{FF2B5EF4-FFF2-40B4-BE49-F238E27FC236}">
                      <a16:creationId xmlns:a16="http://schemas.microsoft.com/office/drawing/2014/main" id="{A59B3AC1-F4C9-4CBE-8961-3CD704C126DF}"/>
                    </a:ext>
                  </a:extLst>
                </p:cNvPr>
                <p:cNvCxnSpPr>
                  <a:stCxn id="8" idx="3"/>
                  <a:endCxn id="23" idx="1"/>
                </p:cNvCxnSpPr>
                <p:nvPr/>
              </p:nvCxnSpPr>
              <p:spPr>
                <a:xfrm>
                  <a:off x="8195505" y="450027"/>
                  <a:ext cx="1258369" cy="4366381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接點: 肘形 79">
                  <a:extLst>
                    <a:ext uri="{FF2B5EF4-FFF2-40B4-BE49-F238E27FC236}">
                      <a16:creationId xmlns:a16="http://schemas.microsoft.com/office/drawing/2014/main" id="{ACE52554-C273-4321-8E37-DEEDA824D1B3}"/>
                    </a:ext>
                  </a:extLst>
                </p:cNvPr>
                <p:cNvCxnSpPr>
                  <a:stCxn id="8" idx="3"/>
                  <a:endCxn id="25" idx="1"/>
                </p:cNvCxnSpPr>
                <p:nvPr/>
              </p:nvCxnSpPr>
              <p:spPr>
                <a:xfrm>
                  <a:off x="8195505" y="450027"/>
                  <a:ext cx="1258369" cy="4803019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接點: 肘形 81">
                  <a:extLst>
                    <a:ext uri="{FF2B5EF4-FFF2-40B4-BE49-F238E27FC236}">
                      <a16:creationId xmlns:a16="http://schemas.microsoft.com/office/drawing/2014/main" id="{727A57A4-D4F1-401F-8C26-AC944A25F4D5}"/>
                    </a:ext>
                  </a:extLst>
                </p:cNvPr>
                <p:cNvCxnSpPr>
                  <a:stCxn id="8" idx="3"/>
                  <a:endCxn id="27" idx="1"/>
                </p:cNvCxnSpPr>
                <p:nvPr/>
              </p:nvCxnSpPr>
              <p:spPr>
                <a:xfrm>
                  <a:off x="8195505" y="450027"/>
                  <a:ext cx="1258369" cy="5239657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接點: 肘形 83">
                  <a:extLst>
                    <a:ext uri="{FF2B5EF4-FFF2-40B4-BE49-F238E27FC236}">
                      <a16:creationId xmlns:a16="http://schemas.microsoft.com/office/drawing/2014/main" id="{AC0074C7-4545-41E5-9A7C-09025D337DD9}"/>
                    </a:ext>
                  </a:extLst>
                </p:cNvPr>
                <p:cNvCxnSpPr>
                  <a:stCxn id="8" idx="3"/>
                  <a:endCxn id="29" idx="1"/>
                </p:cNvCxnSpPr>
                <p:nvPr/>
              </p:nvCxnSpPr>
              <p:spPr>
                <a:xfrm>
                  <a:off x="8195505" y="450027"/>
                  <a:ext cx="1258369" cy="5676295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接點: 肘形 85">
                  <a:extLst>
                    <a:ext uri="{FF2B5EF4-FFF2-40B4-BE49-F238E27FC236}">
                      <a16:creationId xmlns:a16="http://schemas.microsoft.com/office/drawing/2014/main" id="{65DAA0CC-6125-4E98-BAD6-7086BC119CD4}"/>
                    </a:ext>
                  </a:extLst>
                </p:cNvPr>
                <p:cNvCxnSpPr>
                  <a:stCxn id="8" idx="3"/>
                  <a:endCxn id="31" idx="1"/>
                </p:cNvCxnSpPr>
                <p:nvPr/>
              </p:nvCxnSpPr>
              <p:spPr>
                <a:xfrm>
                  <a:off x="8195505" y="450027"/>
                  <a:ext cx="1258369" cy="6112934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接點: 肘形 87">
                  <a:extLst>
                    <a:ext uri="{FF2B5EF4-FFF2-40B4-BE49-F238E27FC236}">
                      <a16:creationId xmlns:a16="http://schemas.microsoft.com/office/drawing/2014/main" id="{AD545798-BD9D-4B05-A86B-9DFEAB5B73E4}"/>
                    </a:ext>
                  </a:extLst>
                </p:cNvPr>
                <p:cNvCxnSpPr>
                  <a:stCxn id="8" idx="3"/>
                  <a:endCxn id="33" idx="1"/>
                </p:cNvCxnSpPr>
                <p:nvPr/>
              </p:nvCxnSpPr>
              <p:spPr>
                <a:xfrm flipV="1">
                  <a:off x="8195505" y="450026"/>
                  <a:ext cx="2818886" cy="1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接點: 肘形 90">
                  <a:extLst>
                    <a:ext uri="{FF2B5EF4-FFF2-40B4-BE49-F238E27FC236}">
                      <a16:creationId xmlns:a16="http://schemas.microsoft.com/office/drawing/2014/main" id="{B67CA032-E00E-4B0B-A950-287B54B6506C}"/>
                    </a:ext>
                  </a:extLst>
                </p:cNvPr>
                <p:cNvCxnSpPr>
                  <a:stCxn id="8" idx="3"/>
                  <a:endCxn id="58" idx="1"/>
                </p:cNvCxnSpPr>
                <p:nvPr/>
              </p:nvCxnSpPr>
              <p:spPr>
                <a:xfrm>
                  <a:off x="8195505" y="450027"/>
                  <a:ext cx="2818886" cy="483706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接點: 肘形 92">
                  <a:extLst>
                    <a:ext uri="{FF2B5EF4-FFF2-40B4-BE49-F238E27FC236}">
                      <a16:creationId xmlns:a16="http://schemas.microsoft.com/office/drawing/2014/main" id="{F1321DB7-A8DE-4695-8816-2996FC0F7AE7}"/>
                    </a:ext>
                  </a:extLst>
                </p:cNvPr>
                <p:cNvCxnSpPr>
                  <a:stCxn id="8" idx="3"/>
                  <a:endCxn id="35" idx="1"/>
                </p:cNvCxnSpPr>
                <p:nvPr/>
              </p:nvCxnSpPr>
              <p:spPr>
                <a:xfrm>
                  <a:off x="8195505" y="450027"/>
                  <a:ext cx="2818886" cy="967413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接點: 肘形 94">
                  <a:extLst>
                    <a:ext uri="{FF2B5EF4-FFF2-40B4-BE49-F238E27FC236}">
                      <a16:creationId xmlns:a16="http://schemas.microsoft.com/office/drawing/2014/main" id="{F1C8F71E-BA07-42A0-AD43-07126068E7A8}"/>
                    </a:ext>
                  </a:extLst>
                </p:cNvPr>
                <p:cNvCxnSpPr>
                  <a:stCxn id="8" idx="3"/>
                  <a:endCxn id="37" idx="1"/>
                </p:cNvCxnSpPr>
                <p:nvPr/>
              </p:nvCxnSpPr>
              <p:spPr>
                <a:xfrm>
                  <a:off x="8195505" y="450027"/>
                  <a:ext cx="2818886" cy="1451120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接點: 肘形 96">
                  <a:extLst>
                    <a:ext uri="{FF2B5EF4-FFF2-40B4-BE49-F238E27FC236}">
                      <a16:creationId xmlns:a16="http://schemas.microsoft.com/office/drawing/2014/main" id="{D7EEC16D-8F93-42C2-8886-D47CC2E66B36}"/>
                    </a:ext>
                  </a:extLst>
                </p:cNvPr>
                <p:cNvCxnSpPr>
                  <a:stCxn id="8" idx="3"/>
                  <a:endCxn id="39" idx="1"/>
                </p:cNvCxnSpPr>
                <p:nvPr/>
              </p:nvCxnSpPr>
              <p:spPr>
                <a:xfrm>
                  <a:off x="8195505" y="450027"/>
                  <a:ext cx="2818886" cy="1934827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接點: 肘形 98">
                  <a:extLst>
                    <a:ext uri="{FF2B5EF4-FFF2-40B4-BE49-F238E27FC236}">
                      <a16:creationId xmlns:a16="http://schemas.microsoft.com/office/drawing/2014/main" id="{01B4D5FD-D284-42EE-A01D-17F21E35A444}"/>
                    </a:ext>
                  </a:extLst>
                </p:cNvPr>
                <p:cNvCxnSpPr>
                  <a:stCxn id="8" idx="3"/>
                  <a:endCxn id="41" idx="1"/>
                </p:cNvCxnSpPr>
                <p:nvPr/>
              </p:nvCxnSpPr>
              <p:spPr>
                <a:xfrm>
                  <a:off x="8195505" y="450027"/>
                  <a:ext cx="2818886" cy="2418534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接點: 肘形 100">
                  <a:extLst>
                    <a:ext uri="{FF2B5EF4-FFF2-40B4-BE49-F238E27FC236}">
                      <a16:creationId xmlns:a16="http://schemas.microsoft.com/office/drawing/2014/main" id="{380C31CE-E82C-4D61-B84A-EEFB6D15A129}"/>
                    </a:ext>
                  </a:extLst>
                </p:cNvPr>
                <p:cNvCxnSpPr>
                  <a:stCxn id="8" idx="3"/>
                  <a:endCxn id="43" idx="1"/>
                </p:cNvCxnSpPr>
                <p:nvPr/>
              </p:nvCxnSpPr>
              <p:spPr>
                <a:xfrm>
                  <a:off x="8195505" y="450027"/>
                  <a:ext cx="2818886" cy="2902241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接點: 肘形 102">
                  <a:extLst>
                    <a:ext uri="{FF2B5EF4-FFF2-40B4-BE49-F238E27FC236}">
                      <a16:creationId xmlns:a16="http://schemas.microsoft.com/office/drawing/2014/main" id="{A3779E4D-0306-4A3A-B9BF-B46577E7471E}"/>
                    </a:ext>
                  </a:extLst>
                </p:cNvPr>
                <p:cNvCxnSpPr>
                  <a:stCxn id="8" idx="3"/>
                  <a:endCxn id="62" idx="1"/>
                </p:cNvCxnSpPr>
                <p:nvPr/>
              </p:nvCxnSpPr>
              <p:spPr>
                <a:xfrm>
                  <a:off x="8195505" y="450027"/>
                  <a:ext cx="2818886" cy="3385948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接點: 肘形 104">
                  <a:extLst>
                    <a:ext uri="{FF2B5EF4-FFF2-40B4-BE49-F238E27FC236}">
                      <a16:creationId xmlns:a16="http://schemas.microsoft.com/office/drawing/2014/main" id="{597450AC-3A1F-4702-ACA3-54052D8743E5}"/>
                    </a:ext>
                  </a:extLst>
                </p:cNvPr>
                <p:cNvCxnSpPr>
                  <a:stCxn id="8" idx="3"/>
                  <a:endCxn id="64" idx="1"/>
                </p:cNvCxnSpPr>
                <p:nvPr/>
              </p:nvCxnSpPr>
              <p:spPr>
                <a:xfrm>
                  <a:off x="8195505" y="450027"/>
                  <a:ext cx="2818886" cy="3869655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接點: 肘形 106">
                  <a:extLst>
                    <a:ext uri="{FF2B5EF4-FFF2-40B4-BE49-F238E27FC236}">
                      <a16:creationId xmlns:a16="http://schemas.microsoft.com/office/drawing/2014/main" id="{5D9DAF0A-B39D-41A3-BF78-840E6415FE51}"/>
                    </a:ext>
                  </a:extLst>
                </p:cNvPr>
                <p:cNvCxnSpPr>
                  <a:stCxn id="8" idx="3"/>
                  <a:endCxn id="66" idx="1"/>
                </p:cNvCxnSpPr>
                <p:nvPr/>
              </p:nvCxnSpPr>
              <p:spPr>
                <a:xfrm>
                  <a:off x="8195505" y="450027"/>
                  <a:ext cx="2818886" cy="4353362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矩形: 圓角 114">
                  <a:extLst>
                    <a:ext uri="{FF2B5EF4-FFF2-40B4-BE49-F238E27FC236}">
                      <a16:creationId xmlns:a16="http://schemas.microsoft.com/office/drawing/2014/main" id="{54346FF8-6E0F-4420-911F-74A7627BE72A}"/>
                    </a:ext>
                  </a:extLst>
                </p:cNvPr>
                <p:cNvSpPr/>
                <p:nvPr/>
              </p:nvSpPr>
              <p:spPr>
                <a:xfrm>
                  <a:off x="5672663" y="4001852"/>
                  <a:ext cx="1083733" cy="397933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err="1">
                      <a:latin typeface="Times New Roman" panose="02020603050405020304" pitchFamily="18" charset="0"/>
                      <a:ea typeface="DFKai-SB" panose="03000509000000000000" pitchFamily="65" charset="-120"/>
                      <a:cs typeface="Times New Roman" panose="02020603050405020304" pitchFamily="18" charset="0"/>
                    </a:rPr>
                    <a:t>addiu</a:t>
                  </a:r>
                  <a:endParaRPr lang="zh-TW" altLang="en-US" dirty="0"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" name="矩形: 圓角 116">
                  <a:extLst>
                    <a:ext uri="{FF2B5EF4-FFF2-40B4-BE49-F238E27FC236}">
                      <a16:creationId xmlns:a16="http://schemas.microsoft.com/office/drawing/2014/main" id="{F31B03FA-FB0A-44CE-B1F5-4E3AF50958FA}"/>
                    </a:ext>
                  </a:extLst>
                </p:cNvPr>
                <p:cNvSpPr/>
                <p:nvPr/>
              </p:nvSpPr>
              <p:spPr>
                <a:xfrm>
                  <a:off x="5672663" y="4468349"/>
                  <a:ext cx="1083733" cy="397933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err="1">
                      <a:latin typeface="Times New Roman" panose="02020603050405020304" pitchFamily="18" charset="0"/>
                      <a:ea typeface="DFKai-SB" panose="03000509000000000000" pitchFamily="65" charset="-120"/>
                      <a:cs typeface="Times New Roman" panose="02020603050405020304" pitchFamily="18" charset="0"/>
                    </a:rPr>
                    <a:t>slti</a:t>
                  </a:r>
                  <a:endParaRPr lang="zh-TW" altLang="en-US" dirty="0"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" name="矩形: 圓角 118">
                  <a:extLst>
                    <a:ext uri="{FF2B5EF4-FFF2-40B4-BE49-F238E27FC236}">
                      <a16:creationId xmlns:a16="http://schemas.microsoft.com/office/drawing/2014/main" id="{39A5AF11-86CE-4B1E-BA01-046F695C5D60}"/>
                    </a:ext>
                  </a:extLst>
                </p:cNvPr>
                <p:cNvSpPr/>
                <p:nvPr/>
              </p:nvSpPr>
              <p:spPr>
                <a:xfrm>
                  <a:off x="5672663" y="4934846"/>
                  <a:ext cx="1083733" cy="397933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err="1">
                      <a:latin typeface="Times New Roman" panose="02020603050405020304" pitchFamily="18" charset="0"/>
                      <a:ea typeface="DFKai-SB" panose="03000509000000000000" pitchFamily="65" charset="-120"/>
                      <a:cs typeface="Times New Roman" panose="02020603050405020304" pitchFamily="18" charset="0"/>
                    </a:rPr>
                    <a:t>sltiu</a:t>
                  </a:r>
                  <a:endParaRPr lang="zh-TW" altLang="en-US" dirty="0"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矩形: 圓角 120">
                  <a:extLst>
                    <a:ext uri="{FF2B5EF4-FFF2-40B4-BE49-F238E27FC236}">
                      <a16:creationId xmlns:a16="http://schemas.microsoft.com/office/drawing/2014/main" id="{0E6AA2A4-8CB1-4178-9DFC-D6D6A48FA8B9}"/>
                    </a:ext>
                  </a:extLst>
                </p:cNvPr>
                <p:cNvSpPr/>
                <p:nvPr/>
              </p:nvSpPr>
              <p:spPr>
                <a:xfrm>
                  <a:off x="5672663" y="5401343"/>
                  <a:ext cx="1083733" cy="397933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DFKai-SB" panose="03000509000000000000" pitchFamily="65" charset="-120"/>
                      <a:cs typeface="Times New Roman" panose="02020603050405020304" pitchFamily="18" charset="0"/>
                    </a:rPr>
                    <a:t>OP3</a:t>
                  </a:r>
                  <a:endParaRPr lang="zh-TW" altLang="en-US" dirty="0"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" name="矩形: 圓角 122">
                  <a:extLst>
                    <a:ext uri="{FF2B5EF4-FFF2-40B4-BE49-F238E27FC236}">
                      <a16:creationId xmlns:a16="http://schemas.microsoft.com/office/drawing/2014/main" id="{F4B43BC8-5F5E-45EA-B02F-F8860D9E0970}"/>
                    </a:ext>
                  </a:extLst>
                </p:cNvPr>
                <p:cNvSpPr/>
                <p:nvPr/>
              </p:nvSpPr>
              <p:spPr>
                <a:xfrm>
                  <a:off x="5672662" y="5867842"/>
                  <a:ext cx="1083733" cy="397933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latin typeface="Times New Roman" panose="02020603050405020304" pitchFamily="18" charset="0"/>
                      <a:ea typeface="DFKai-SB" panose="03000509000000000000" pitchFamily="65" charset="-120"/>
                      <a:cs typeface="Times New Roman" panose="02020603050405020304" pitchFamily="18" charset="0"/>
                    </a:rPr>
                    <a:t>無效</a:t>
                  </a:r>
                </a:p>
              </p:txBody>
            </p:sp>
            <p:cxnSp>
              <p:nvCxnSpPr>
                <p:cNvPr id="125" name="接點: 肘形 124">
                  <a:extLst>
                    <a:ext uri="{FF2B5EF4-FFF2-40B4-BE49-F238E27FC236}">
                      <a16:creationId xmlns:a16="http://schemas.microsoft.com/office/drawing/2014/main" id="{E8645A44-B071-4DDD-AA32-4DD9DF79D376}"/>
                    </a:ext>
                  </a:extLst>
                </p:cNvPr>
                <p:cNvCxnSpPr>
                  <a:stCxn id="4" idx="3"/>
                  <a:endCxn id="115" idx="1"/>
                </p:cNvCxnSpPr>
                <p:nvPr/>
              </p:nvCxnSpPr>
              <p:spPr>
                <a:xfrm>
                  <a:off x="4176184" y="450030"/>
                  <a:ext cx="1496479" cy="3750789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接點: 肘形 126">
                  <a:extLst>
                    <a:ext uri="{FF2B5EF4-FFF2-40B4-BE49-F238E27FC236}">
                      <a16:creationId xmlns:a16="http://schemas.microsoft.com/office/drawing/2014/main" id="{F1E3380D-2B4D-4BFE-9A08-F8378A1E65DB}"/>
                    </a:ext>
                  </a:extLst>
                </p:cNvPr>
                <p:cNvCxnSpPr>
                  <a:stCxn id="4" idx="3"/>
                  <a:endCxn id="117" idx="1"/>
                </p:cNvCxnSpPr>
                <p:nvPr/>
              </p:nvCxnSpPr>
              <p:spPr>
                <a:xfrm>
                  <a:off x="4176184" y="450030"/>
                  <a:ext cx="1496479" cy="4217286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接點: 肘形 128">
                  <a:extLst>
                    <a:ext uri="{FF2B5EF4-FFF2-40B4-BE49-F238E27FC236}">
                      <a16:creationId xmlns:a16="http://schemas.microsoft.com/office/drawing/2014/main" id="{FE71296B-BA5F-4A31-ACFB-8661D35B9293}"/>
                    </a:ext>
                  </a:extLst>
                </p:cNvPr>
                <p:cNvCxnSpPr>
                  <a:stCxn id="4" idx="3"/>
                  <a:endCxn id="119" idx="1"/>
                </p:cNvCxnSpPr>
                <p:nvPr/>
              </p:nvCxnSpPr>
              <p:spPr>
                <a:xfrm>
                  <a:off x="4176184" y="450030"/>
                  <a:ext cx="1496479" cy="4683783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接點: 肘形 130">
                  <a:extLst>
                    <a:ext uri="{FF2B5EF4-FFF2-40B4-BE49-F238E27FC236}">
                      <a16:creationId xmlns:a16="http://schemas.microsoft.com/office/drawing/2014/main" id="{7654BDF4-07D2-4E58-9D41-7A8C302904CE}"/>
                    </a:ext>
                  </a:extLst>
                </p:cNvPr>
                <p:cNvCxnSpPr>
                  <a:stCxn id="4" idx="3"/>
                  <a:endCxn id="121" idx="1"/>
                </p:cNvCxnSpPr>
                <p:nvPr/>
              </p:nvCxnSpPr>
              <p:spPr>
                <a:xfrm>
                  <a:off x="4176184" y="450030"/>
                  <a:ext cx="1496479" cy="5150280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接點: 肘形 132">
                  <a:extLst>
                    <a:ext uri="{FF2B5EF4-FFF2-40B4-BE49-F238E27FC236}">
                      <a16:creationId xmlns:a16="http://schemas.microsoft.com/office/drawing/2014/main" id="{3790032E-7FE5-4AC9-B087-A7A3DD9B029F}"/>
                    </a:ext>
                  </a:extLst>
                </p:cNvPr>
                <p:cNvCxnSpPr>
                  <a:stCxn id="4" idx="3"/>
                  <a:endCxn id="123" idx="1"/>
                </p:cNvCxnSpPr>
                <p:nvPr/>
              </p:nvCxnSpPr>
              <p:spPr>
                <a:xfrm>
                  <a:off x="4176184" y="450030"/>
                  <a:ext cx="1496478" cy="5616779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6" name="矩形: 圓角 135">
                  <a:extLst>
                    <a:ext uri="{FF2B5EF4-FFF2-40B4-BE49-F238E27FC236}">
                      <a16:creationId xmlns:a16="http://schemas.microsoft.com/office/drawing/2014/main" id="{8CA1251B-1381-4DFD-9EF0-6B404B8F4185}"/>
                    </a:ext>
                  </a:extLst>
                </p:cNvPr>
                <p:cNvSpPr/>
                <p:nvPr/>
              </p:nvSpPr>
              <p:spPr>
                <a:xfrm>
                  <a:off x="7577664" y="1634927"/>
                  <a:ext cx="1083733" cy="397933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err="1">
                      <a:latin typeface="Times New Roman" panose="02020603050405020304" pitchFamily="18" charset="0"/>
                      <a:ea typeface="DFKai-SB" panose="03000509000000000000" pitchFamily="65" charset="-120"/>
                      <a:cs typeface="Times New Roman" panose="02020603050405020304" pitchFamily="18" charset="0"/>
                    </a:rPr>
                    <a:t>clz</a:t>
                  </a:r>
                  <a:endParaRPr lang="zh-TW" altLang="en-US" dirty="0"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" name="矩形: 圓角 136">
                  <a:extLst>
                    <a:ext uri="{FF2B5EF4-FFF2-40B4-BE49-F238E27FC236}">
                      <a16:creationId xmlns:a16="http://schemas.microsoft.com/office/drawing/2014/main" id="{0E6AA2A4-8CB1-4178-9DFC-D6D6A48FA8B9}"/>
                    </a:ext>
                  </a:extLst>
                </p:cNvPr>
                <p:cNvSpPr/>
                <p:nvPr/>
              </p:nvSpPr>
              <p:spPr>
                <a:xfrm>
                  <a:off x="7577664" y="2069761"/>
                  <a:ext cx="1083733" cy="397933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dirty="0" err="1">
                      <a:latin typeface="Times New Roman" panose="02020603050405020304" pitchFamily="18" charset="0"/>
                      <a:ea typeface="DFKai-SB" panose="03000509000000000000" pitchFamily="65" charset="-120"/>
                      <a:cs typeface="Times New Roman" panose="02020603050405020304" pitchFamily="18" charset="0"/>
                    </a:rPr>
                    <a:t>clo</a:t>
                  </a:r>
                  <a:endParaRPr lang="zh-TW" altLang="en-US" dirty="0"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矩形: 圓角 137">
                  <a:extLst>
                    <a:ext uri="{FF2B5EF4-FFF2-40B4-BE49-F238E27FC236}">
                      <a16:creationId xmlns:a16="http://schemas.microsoft.com/office/drawing/2014/main" id="{0E6AA2A4-8CB1-4178-9DFC-D6D6A48FA8B9}"/>
                    </a:ext>
                  </a:extLst>
                </p:cNvPr>
                <p:cNvSpPr/>
                <p:nvPr/>
              </p:nvSpPr>
              <p:spPr>
                <a:xfrm>
                  <a:off x="7577663" y="2503208"/>
                  <a:ext cx="1083733" cy="397933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dirty="0" err="1">
                      <a:latin typeface="Times New Roman" panose="02020603050405020304" pitchFamily="18" charset="0"/>
                      <a:ea typeface="DFKai-SB" panose="03000509000000000000" pitchFamily="65" charset="-120"/>
                      <a:cs typeface="Times New Roman" panose="02020603050405020304" pitchFamily="18" charset="0"/>
                    </a:rPr>
                    <a:t>mul</a:t>
                  </a:r>
                  <a:endParaRPr lang="zh-TW" altLang="en-US" dirty="0"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40" name="接點: 肘形 139">
                  <a:extLst>
                    <a:ext uri="{FF2B5EF4-FFF2-40B4-BE49-F238E27FC236}">
                      <a16:creationId xmlns:a16="http://schemas.microsoft.com/office/drawing/2014/main" id="{C7593D50-1655-44FD-95E7-55D1A0CE32DC}"/>
                    </a:ext>
                  </a:extLst>
                </p:cNvPr>
                <p:cNvCxnSpPr>
                  <a:stCxn id="121" idx="3"/>
                  <a:endCxn id="136" idx="1"/>
                </p:cNvCxnSpPr>
                <p:nvPr/>
              </p:nvCxnSpPr>
              <p:spPr>
                <a:xfrm flipV="1">
                  <a:off x="6756396" y="1833894"/>
                  <a:ext cx="821268" cy="3766416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接點: 肘形 141">
                  <a:extLst>
                    <a:ext uri="{FF2B5EF4-FFF2-40B4-BE49-F238E27FC236}">
                      <a16:creationId xmlns:a16="http://schemas.microsoft.com/office/drawing/2014/main" id="{931D8229-16B2-4681-B677-4F947D6FCFA0}"/>
                    </a:ext>
                  </a:extLst>
                </p:cNvPr>
                <p:cNvCxnSpPr>
                  <a:stCxn id="121" idx="3"/>
                  <a:endCxn id="137" idx="1"/>
                </p:cNvCxnSpPr>
                <p:nvPr/>
              </p:nvCxnSpPr>
              <p:spPr>
                <a:xfrm flipV="1">
                  <a:off x="6756396" y="2268728"/>
                  <a:ext cx="821268" cy="3331582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接點: 肘形 143">
                  <a:extLst>
                    <a:ext uri="{FF2B5EF4-FFF2-40B4-BE49-F238E27FC236}">
                      <a16:creationId xmlns:a16="http://schemas.microsoft.com/office/drawing/2014/main" id="{02E68896-2AF1-441F-A2C3-BA30305EBF61}"/>
                    </a:ext>
                  </a:extLst>
                </p:cNvPr>
                <p:cNvCxnSpPr>
                  <a:stCxn id="121" idx="3"/>
                  <a:endCxn id="138" idx="1"/>
                </p:cNvCxnSpPr>
                <p:nvPr/>
              </p:nvCxnSpPr>
              <p:spPr>
                <a:xfrm flipV="1">
                  <a:off x="6756396" y="2702175"/>
                  <a:ext cx="821267" cy="2898135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矩形: 圓角 80">
                  <a:extLst>
                    <a:ext uri="{FF2B5EF4-FFF2-40B4-BE49-F238E27FC236}">
                      <a16:creationId xmlns:a16="http://schemas.microsoft.com/office/drawing/2014/main" id="{7CB868AE-72B6-4141-956A-F8342CC4BE88}"/>
                    </a:ext>
                  </a:extLst>
                </p:cNvPr>
                <p:cNvSpPr/>
                <p:nvPr/>
              </p:nvSpPr>
              <p:spPr>
                <a:xfrm>
                  <a:off x="3387925" y="1202869"/>
                  <a:ext cx="1083733" cy="397933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DFKai-SB" panose="03000509000000000000" pitchFamily="65" charset="-120"/>
                      <a:cs typeface="Times New Roman" panose="02020603050405020304" pitchFamily="18" charset="0"/>
                    </a:rPr>
                    <a:t>j</a:t>
                  </a:r>
                  <a:endParaRPr lang="zh-TW" altLang="en-US" dirty="0"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" name="矩形: 圓角 82">
                  <a:extLst>
                    <a:ext uri="{FF2B5EF4-FFF2-40B4-BE49-F238E27FC236}">
                      <a16:creationId xmlns:a16="http://schemas.microsoft.com/office/drawing/2014/main" id="{A78FEFCC-3176-4381-94B0-81037B3405F8}"/>
                    </a:ext>
                  </a:extLst>
                </p:cNvPr>
                <p:cNvSpPr/>
                <p:nvPr/>
              </p:nvSpPr>
              <p:spPr>
                <a:xfrm>
                  <a:off x="3387925" y="1635885"/>
                  <a:ext cx="1083733" cy="397933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err="1">
                      <a:latin typeface="Times New Roman" panose="02020603050405020304" pitchFamily="18" charset="0"/>
                      <a:ea typeface="DFKai-SB" panose="03000509000000000000" pitchFamily="65" charset="-120"/>
                      <a:cs typeface="Times New Roman" panose="02020603050405020304" pitchFamily="18" charset="0"/>
                    </a:rPr>
                    <a:t>jal</a:t>
                  </a:r>
                  <a:endParaRPr lang="zh-TW" altLang="en-US" dirty="0"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" name="矩形: 圓角 84">
                  <a:extLst>
                    <a:ext uri="{FF2B5EF4-FFF2-40B4-BE49-F238E27FC236}">
                      <a16:creationId xmlns:a16="http://schemas.microsoft.com/office/drawing/2014/main" id="{F03960A5-B1E4-4055-9075-EFF95F5C0C24}"/>
                    </a:ext>
                  </a:extLst>
                </p:cNvPr>
                <p:cNvSpPr/>
                <p:nvPr/>
              </p:nvSpPr>
              <p:spPr>
                <a:xfrm>
                  <a:off x="3387925" y="2068901"/>
                  <a:ext cx="1083733" cy="397933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err="1">
                      <a:latin typeface="Times New Roman" panose="02020603050405020304" pitchFamily="18" charset="0"/>
                      <a:ea typeface="DFKai-SB" panose="03000509000000000000" pitchFamily="65" charset="-120"/>
                      <a:cs typeface="Times New Roman" panose="02020603050405020304" pitchFamily="18" charset="0"/>
                    </a:rPr>
                    <a:t>beq</a:t>
                  </a:r>
                  <a:endParaRPr lang="zh-TW" altLang="en-US" dirty="0"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" name="矩形: 圓角 86">
                  <a:extLst>
                    <a:ext uri="{FF2B5EF4-FFF2-40B4-BE49-F238E27FC236}">
                      <a16:creationId xmlns:a16="http://schemas.microsoft.com/office/drawing/2014/main" id="{87DA6907-188C-4D21-A575-8F89AE17A41F}"/>
                    </a:ext>
                  </a:extLst>
                </p:cNvPr>
                <p:cNvSpPr/>
                <p:nvPr/>
              </p:nvSpPr>
              <p:spPr>
                <a:xfrm>
                  <a:off x="3387925" y="2501917"/>
                  <a:ext cx="1083733" cy="397933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err="1">
                      <a:latin typeface="Times New Roman" panose="02020603050405020304" pitchFamily="18" charset="0"/>
                      <a:ea typeface="DFKai-SB" panose="03000509000000000000" pitchFamily="65" charset="-120"/>
                      <a:cs typeface="Times New Roman" panose="02020603050405020304" pitchFamily="18" charset="0"/>
                    </a:rPr>
                    <a:t>bgtz</a:t>
                  </a:r>
                  <a:endParaRPr lang="zh-TW" altLang="en-US" dirty="0"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" name="矩形: 圓角 88">
                  <a:extLst>
                    <a:ext uri="{FF2B5EF4-FFF2-40B4-BE49-F238E27FC236}">
                      <a16:creationId xmlns:a16="http://schemas.microsoft.com/office/drawing/2014/main" id="{2FF19387-E5E7-4E65-90EC-0487B5BEEA04}"/>
                    </a:ext>
                  </a:extLst>
                </p:cNvPr>
                <p:cNvSpPr/>
                <p:nvPr/>
              </p:nvSpPr>
              <p:spPr>
                <a:xfrm>
                  <a:off x="3387925" y="2934933"/>
                  <a:ext cx="1083733" cy="397933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err="1">
                      <a:latin typeface="Times New Roman" panose="02020603050405020304" pitchFamily="18" charset="0"/>
                      <a:ea typeface="DFKai-SB" panose="03000509000000000000" pitchFamily="65" charset="-120"/>
                      <a:cs typeface="Times New Roman" panose="02020603050405020304" pitchFamily="18" charset="0"/>
                    </a:rPr>
                    <a:t>blez</a:t>
                  </a:r>
                  <a:endParaRPr lang="zh-TW" altLang="en-US" dirty="0"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" name="矩形: 圓角 89">
                  <a:extLst>
                    <a:ext uri="{FF2B5EF4-FFF2-40B4-BE49-F238E27FC236}">
                      <a16:creationId xmlns:a16="http://schemas.microsoft.com/office/drawing/2014/main" id="{B0BD8B17-D040-450C-8AC8-D4187C488E00}"/>
                    </a:ext>
                  </a:extLst>
                </p:cNvPr>
                <p:cNvSpPr/>
                <p:nvPr/>
              </p:nvSpPr>
              <p:spPr>
                <a:xfrm>
                  <a:off x="3387925" y="3367948"/>
                  <a:ext cx="1083733" cy="397933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err="1">
                      <a:latin typeface="Times New Roman" panose="02020603050405020304" pitchFamily="18" charset="0"/>
                      <a:ea typeface="DFKai-SB" panose="03000509000000000000" pitchFamily="65" charset="-120"/>
                      <a:cs typeface="Times New Roman" panose="02020603050405020304" pitchFamily="18" charset="0"/>
                    </a:rPr>
                    <a:t>bne</a:t>
                  </a:r>
                  <a:endParaRPr lang="zh-TW" altLang="en-US" dirty="0"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94" name="接點: 肘形 93">
                  <a:extLst>
                    <a:ext uri="{FF2B5EF4-FFF2-40B4-BE49-F238E27FC236}">
                      <a16:creationId xmlns:a16="http://schemas.microsoft.com/office/drawing/2014/main" id="{2FAD6A57-8ACC-49FF-84D6-AFA09BD93A00}"/>
                    </a:ext>
                  </a:extLst>
                </p:cNvPr>
                <p:cNvCxnSpPr>
                  <a:stCxn id="4" idx="3"/>
                  <a:endCxn id="81" idx="3"/>
                </p:cNvCxnSpPr>
                <p:nvPr/>
              </p:nvCxnSpPr>
              <p:spPr>
                <a:xfrm>
                  <a:off x="4176184" y="450030"/>
                  <a:ext cx="295474" cy="951806"/>
                </a:xfrm>
                <a:prstGeom prst="bentConnector3">
                  <a:avLst>
                    <a:gd name="adj1" fmla="val 177367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接點: 肘形 97">
                  <a:extLst>
                    <a:ext uri="{FF2B5EF4-FFF2-40B4-BE49-F238E27FC236}">
                      <a16:creationId xmlns:a16="http://schemas.microsoft.com/office/drawing/2014/main" id="{B75EBCB7-981F-4BDF-956F-840C70D98863}"/>
                    </a:ext>
                  </a:extLst>
                </p:cNvPr>
                <p:cNvCxnSpPr>
                  <a:stCxn id="4" idx="3"/>
                  <a:endCxn id="83" idx="3"/>
                </p:cNvCxnSpPr>
                <p:nvPr/>
              </p:nvCxnSpPr>
              <p:spPr>
                <a:xfrm>
                  <a:off x="4176184" y="450030"/>
                  <a:ext cx="295474" cy="1384822"/>
                </a:xfrm>
                <a:prstGeom prst="bentConnector3">
                  <a:avLst>
                    <a:gd name="adj1" fmla="val 177367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接點: 肘形 101">
                  <a:extLst>
                    <a:ext uri="{FF2B5EF4-FFF2-40B4-BE49-F238E27FC236}">
                      <a16:creationId xmlns:a16="http://schemas.microsoft.com/office/drawing/2014/main" id="{DDD7F32C-86CA-42F3-A786-AFF20AC557B8}"/>
                    </a:ext>
                  </a:extLst>
                </p:cNvPr>
                <p:cNvCxnSpPr>
                  <a:stCxn id="4" idx="3"/>
                  <a:endCxn id="85" idx="3"/>
                </p:cNvCxnSpPr>
                <p:nvPr/>
              </p:nvCxnSpPr>
              <p:spPr>
                <a:xfrm>
                  <a:off x="4176184" y="450030"/>
                  <a:ext cx="295474" cy="1817838"/>
                </a:xfrm>
                <a:prstGeom prst="bentConnector3">
                  <a:avLst>
                    <a:gd name="adj1" fmla="val 177367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接點: 肘形 105">
                  <a:extLst>
                    <a:ext uri="{FF2B5EF4-FFF2-40B4-BE49-F238E27FC236}">
                      <a16:creationId xmlns:a16="http://schemas.microsoft.com/office/drawing/2014/main" id="{03DA890B-928A-49A7-B88B-564A85DE3989}"/>
                    </a:ext>
                  </a:extLst>
                </p:cNvPr>
                <p:cNvCxnSpPr>
                  <a:stCxn id="4" idx="3"/>
                  <a:endCxn id="87" idx="3"/>
                </p:cNvCxnSpPr>
                <p:nvPr/>
              </p:nvCxnSpPr>
              <p:spPr>
                <a:xfrm>
                  <a:off x="4176184" y="450030"/>
                  <a:ext cx="295474" cy="2250854"/>
                </a:xfrm>
                <a:prstGeom prst="bentConnector3">
                  <a:avLst>
                    <a:gd name="adj1" fmla="val 177367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接點: 肘形 146">
                  <a:extLst>
                    <a:ext uri="{FF2B5EF4-FFF2-40B4-BE49-F238E27FC236}">
                      <a16:creationId xmlns:a16="http://schemas.microsoft.com/office/drawing/2014/main" id="{724EBE6D-815E-49F1-A09D-E83E9B2FEBF2}"/>
                    </a:ext>
                  </a:extLst>
                </p:cNvPr>
                <p:cNvCxnSpPr>
                  <a:stCxn id="4" idx="3"/>
                  <a:endCxn id="89" idx="3"/>
                </p:cNvCxnSpPr>
                <p:nvPr/>
              </p:nvCxnSpPr>
              <p:spPr>
                <a:xfrm>
                  <a:off x="4176184" y="450030"/>
                  <a:ext cx="295474" cy="2683870"/>
                </a:xfrm>
                <a:prstGeom prst="bentConnector3">
                  <a:avLst>
                    <a:gd name="adj1" fmla="val 177367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接點: 肘形 148">
                  <a:extLst>
                    <a:ext uri="{FF2B5EF4-FFF2-40B4-BE49-F238E27FC236}">
                      <a16:creationId xmlns:a16="http://schemas.microsoft.com/office/drawing/2014/main" id="{9AEFD21D-6373-438B-80E5-75EC85B30A85}"/>
                    </a:ext>
                  </a:extLst>
                </p:cNvPr>
                <p:cNvCxnSpPr>
                  <a:stCxn id="4" idx="3"/>
                  <a:endCxn id="90" idx="3"/>
                </p:cNvCxnSpPr>
                <p:nvPr/>
              </p:nvCxnSpPr>
              <p:spPr>
                <a:xfrm>
                  <a:off x="4176184" y="450030"/>
                  <a:ext cx="295474" cy="3116885"/>
                </a:xfrm>
                <a:prstGeom prst="bentConnector3">
                  <a:avLst>
                    <a:gd name="adj1" fmla="val 177367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矩形: 圓角 149">
                  <a:extLst>
                    <a:ext uri="{FF2B5EF4-FFF2-40B4-BE49-F238E27FC236}">
                      <a16:creationId xmlns:a16="http://schemas.microsoft.com/office/drawing/2014/main" id="{7CB868AE-72B6-4141-956A-F8342CC4BE88}"/>
                    </a:ext>
                  </a:extLst>
                </p:cNvPr>
                <p:cNvSpPr/>
                <p:nvPr/>
              </p:nvSpPr>
              <p:spPr>
                <a:xfrm>
                  <a:off x="3387925" y="4236992"/>
                  <a:ext cx="1083733" cy="397933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DFKai-SB" panose="03000509000000000000" pitchFamily="65" charset="-120"/>
                      <a:cs typeface="Times New Roman" panose="02020603050405020304" pitchFamily="18" charset="0"/>
                    </a:rPr>
                    <a:t>OP4</a:t>
                  </a:r>
                  <a:endParaRPr lang="zh-TW" altLang="en-US" dirty="0"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52" name="接點: 肘形 151">
                  <a:extLst>
                    <a:ext uri="{FF2B5EF4-FFF2-40B4-BE49-F238E27FC236}">
                      <a16:creationId xmlns:a16="http://schemas.microsoft.com/office/drawing/2014/main" id="{8C81FEEB-C2B1-430D-8842-09A4744821EE}"/>
                    </a:ext>
                  </a:extLst>
                </p:cNvPr>
                <p:cNvCxnSpPr>
                  <a:stCxn id="4" idx="3"/>
                  <a:endCxn id="150" idx="3"/>
                </p:cNvCxnSpPr>
                <p:nvPr/>
              </p:nvCxnSpPr>
              <p:spPr>
                <a:xfrm>
                  <a:off x="4176184" y="450030"/>
                  <a:ext cx="295474" cy="3985929"/>
                </a:xfrm>
                <a:prstGeom prst="bentConnector3">
                  <a:avLst>
                    <a:gd name="adj1" fmla="val 177367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4" name="矩形: 圓角 153">
                  <a:extLst>
                    <a:ext uri="{FF2B5EF4-FFF2-40B4-BE49-F238E27FC236}">
                      <a16:creationId xmlns:a16="http://schemas.microsoft.com/office/drawing/2014/main" id="{658E2976-0324-44E3-A063-CB97822B613A}"/>
                    </a:ext>
                  </a:extLst>
                </p:cNvPr>
                <p:cNvSpPr/>
                <p:nvPr/>
              </p:nvSpPr>
              <p:spPr>
                <a:xfrm>
                  <a:off x="3387925" y="4904917"/>
                  <a:ext cx="1083733" cy="397933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dirty="0" err="1">
                      <a:latin typeface="Times New Roman" panose="02020603050405020304" pitchFamily="18" charset="0"/>
                      <a:ea typeface="DFKai-SB" panose="03000509000000000000" pitchFamily="65" charset="-120"/>
                      <a:cs typeface="Times New Roman" panose="02020603050405020304" pitchFamily="18" charset="0"/>
                    </a:rPr>
                    <a:t>bltz</a:t>
                  </a:r>
                  <a:endParaRPr lang="zh-TW" altLang="en-US" dirty="0"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" name="矩形: 圓角 155">
                  <a:extLst>
                    <a:ext uri="{FF2B5EF4-FFF2-40B4-BE49-F238E27FC236}">
                      <a16:creationId xmlns:a16="http://schemas.microsoft.com/office/drawing/2014/main" id="{0000F08C-8B96-4610-B347-06F2496511D0}"/>
                    </a:ext>
                  </a:extLst>
                </p:cNvPr>
                <p:cNvSpPr/>
                <p:nvPr/>
              </p:nvSpPr>
              <p:spPr>
                <a:xfrm>
                  <a:off x="3387925" y="5385566"/>
                  <a:ext cx="1083733" cy="397933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dirty="0" err="1">
                      <a:latin typeface="Times New Roman" panose="02020603050405020304" pitchFamily="18" charset="0"/>
                      <a:ea typeface="DFKai-SB" panose="03000509000000000000" pitchFamily="65" charset="-120"/>
                      <a:cs typeface="Times New Roman" panose="02020603050405020304" pitchFamily="18" charset="0"/>
                    </a:rPr>
                    <a:t>bltzal</a:t>
                  </a:r>
                  <a:endParaRPr lang="zh-TW" altLang="en-US" dirty="0"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8" name="矩形: 圓角 157">
                  <a:extLst>
                    <a:ext uri="{FF2B5EF4-FFF2-40B4-BE49-F238E27FC236}">
                      <a16:creationId xmlns:a16="http://schemas.microsoft.com/office/drawing/2014/main" id="{3E792167-6051-4C55-B720-F499A16F21D1}"/>
                    </a:ext>
                  </a:extLst>
                </p:cNvPr>
                <p:cNvSpPr/>
                <p:nvPr/>
              </p:nvSpPr>
              <p:spPr>
                <a:xfrm>
                  <a:off x="3387925" y="5866215"/>
                  <a:ext cx="1083733" cy="397933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dirty="0" err="1">
                      <a:latin typeface="Times New Roman" panose="02020603050405020304" pitchFamily="18" charset="0"/>
                      <a:ea typeface="DFKai-SB" panose="03000509000000000000" pitchFamily="65" charset="-120"/>
                      <a:cs typeface="Times New Roman" panose="02020603050405020304" pitchFamily="18" charset="0"/>
                    </a:rPr>
                    <a:t>bgez</a:t>
                  </a:r>
                  <a:endParaRPr lang="zh-TW" altLang="en-US" dirty="0"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0" name="矩形: 圓角 159">
                  <a:extLst>
                    <a:ext uri="{FF2B5EF4-FFF2-40B4-BE49-F238E27FC236}">
                      <a16:creationId xmlns:a16="http://schemas.microsoft.com/office/drawing/2014/main" id="{1D06F9FD-8F63-4918-8C38-E5E1D3F7F1BE}"/>
                    </a:ext>
                  </a:extLst>
                </p:cNvPr>
                <p:cNvSpPr/>
                <p:nvPr/>
              </p:nvSpPr>
              <p:spPr>
                <a:xfrm>
                  <a:off x="3387925" y="6346863"/>
                  <a:ext cx="1083733" cy="397933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dirty="0" err="1">
                      <a:latin typeface="Times New Roman" panose="02020603050405020304" pitchFamily="18" charset="0"/>
                      <a:ea typeface="DFKai-SB" panose="03000509000000000000" pitchFamily="65" charset="-120"/>
                      <a:cs typeface="Times New Roman" panose="02020603050405020304" pitchFamily="18" charset="0"/>
                    </a:rPr>
                    <a:t>bgezal</a:t>
                  </a:r>
                  <a:endParaRPr lang="zh-TW" altLang="en-US" dirty="0"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62" name="接點: 肘形 161">
                  <a:extLst>
                    <a:ext uri="{FF2B5EF4-FFF2-40B4-BE49-F238E27FC236}">
                      <a16:creationId xmlns:a16="http://schemas.microsoft.com/office/drawing/2014/main" id="{D2D8080E-26FC-46C2-A444-25736109B8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3387926" y="4435958"/>
                  <a:ext cx="12700" cy="667925"/>
                </a:xfrm>
                <a:prstGeom prst="bentConnector3">
                  <a:avLst>
                    <a:gd name="adj1" fmla="val 180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接點: 肘形 163">
                  <a:extLst>
                    <a:ext uri="{FF2B5EF4-FFF2-40B4-BE49-F238E27FC236}">
                      <a16:creationId xmlns:a16="http://schemas.microsoft.com/office/drawing/2014/main" id="{BBF65A30-41FE-4157-AA6F-A9169775CB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3387926" y="4435959"/>
                  <a:ext cx="12700" cy="1148574"/>
                </a:xfrm>
                <a:prstGeom prst="bentConnector3">
                  <a:avLst>
                    <a:gd name="adj1" fmla="val 180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接點: 肘形 165">
                  <a:extLst>
                    <a:ext uri="{FF2B5EF4-FFF2-40B4-BE49-F238E27FC236}">
                      <a16:creationId xmlns:a16="http://schemas.microsoft.com/office/drawing/2014/main" id="{E1CC4AD2-7800-4AF8-BBEB-9D324C4727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3387925" y="4435958"/>
                  <a:ext cx="12700" cy="1629223"/>
                </a:xfrm>
                <a:prstGeom prst="bentConnector3">
                  <a:avLst>
                    <a:gd name="adj1" fmla="val 180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接點: 肘形 167">
                  <a:extLst>
                    <a:ext uri="{FF2B5EF4-FFF2-40B4-BE49-F238E27FC236}">
                      <a16:creationId xmlns:a16="http://schemas.microsoft.com/office/drawing/2014/main" id="{BAB99130-D7A6-4DCD-A71D-A8AE668A9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3387926" y="4435958"/>
                  <a:ext cx="12700" cy="2109871"/>
                </a:xfrm>
                <a:prstGeom prst="bentConnector3">
                  <a:avLst>
                    <a:gd name="adj1" fmla="val 180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9" name="矩形: 圓角 168">
                  <a:extLst>
                    <a:ext uri="{FF2B5EF4-FFF2-40B4-BE49-F238E27FC236}">
                      <a16:creationId xmlns:a16="http://schemas.microsoft.com/office/drawing/2014/main" id="{658E2976-0324-44E3-A063-CB97822B613A}"/>
                    </a:ext>
                  </a:extLst>
                </p:cNvPr>
                <p:cNvSpPr/>
                <p:nvPr/>
              </p:nvSpPr>
              <p:spPr>
                <a:xfrm>
                  <a:off x="11014391" y="5088129"/>
                  <a:ext cx="1083733" cy="397933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dirty="0" err="1">
                      <a:latin typeface="Times New Roman" panose="02020603050405020304" pitchFamily="18" charset="0"/>
                      <a:ea typeface="DFKai-SB" panose="03000509000000000000" pitchFamily="65" charset="-120"/>
                      <a:cs typeface="Times New Roman" panose="02020603050405020304" pitchFamily="18" charset="0"/>
                    </a:rPr>
                    <a:t>jalr</a:t>
                  </a:r>
                  <a:endParaRPr lang="zh-TW" altLang="en-US" dirty="0"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1" name="矩形: 圓角 170">
                  <a:extLst>
                    <a:ext uri="{FF2B5EF4-FFF2-40B4-BE49-F238E27FC236}">
                      <a16:creationId xmlns:a16="http://schemas.microsoft.com/office/drawing/2014/main" id="{264E2053-5D76-4022-8547-DB29FB95BF42}"/>
                    </a:ext>
                  </a:extLst>
                </p:cNvPr>
                <p:cNvSpPr/>
                <p:nvPr/>
              </p:nvSpPr>
              <p:spPr>
                <a:xfrm>
                  <a:off x="11002075" y="5571833"/>
                  <a:ext cx="1083733" cy="397933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zh-TW" altLang="en-US" dirty="0">
                      <a:latin typeface="Times New Roman" panose="02020603050405020304" pitchFamily="18" charset="0"/>
                      <a:ea typeface="DFKai-SB" panose="03000509000000000000" pitchFamily="65" charset="-120"/>
                      <a:cs typeface="Times New Roman" panose="02020603050405020304" pitchFamily="18" charset="0"/>
                    </a:rPr>
                    <a:t>無效</a:t>
                  </a:r>
                </a:p>
              </p:txBody>
            </p:sp>
            <p:cxnSp>
              <p:nvCxnSpPr>
                <p:cNvPr id="175" name="接點: 肘形 174">
                  <a:extLst>
                    <a:ext uri="{FF2B5EF4-FFF2-40B4-BE49-F238E27FC236}">
                      <a16:creationId xmlns:a16="http://schemas.microsoft.com/office/drawing/2014/main" id="{5703A40C-6698-4677-8EAF-ADA484987CB1}"/>
                    </a:ext>
                  </a:extLst>
                </p:cNvPr>
                <p:cNvCxnSpPr>
                  <a:stCxn id="8" idx="3"/>
                  <a:endCxn id="169" idx="1"/>
                </p:cNvCxnSpPr>
                <p:nvPr/>
              </p:nvCxnSpPr>
              <p:spPr>
                <a:xfrm>
                  <a:off x="8195505" y="450027"/>
                  <a:ext cx="2818886" cy="4837069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接點: 肘形 176">
                  <a:extLst>
                    <a:ext uri="{FF2B5EF4-FFF2-40B4-BE49-F238E27FC236}">
                      <a16:creationId xmlns:a16="http://schemas.microsoft.com/office/drawing/2014/main" id="{5366A851-8B69-46CA-8A90-0948BEF1DA89}"/>
                    </a:ext>
                  </a:extLst>
                </p:cNvPr>
                <p:cNvCxnSpPr>
                  <a:stCxn id="8" idx="3"/>
                  <a:endCxn id="171" idx="1"/>
                </p:cNvCxnSpPr>
                <p:nvPr/>
              </p:nvCxnSpPr>
              <p:spPr>
                <a:xfrm>
                  <a:off x="8195505" y="450027"/>
                  <a:ext cx="2806570" cy="5320773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2" name="文字方塊 181">
                  <a:extLst>
                    <a:ext uri="{FF2B5EF4-FFF2-40B4-BE49-F238E27FC236}">
                      <a16:creationId xmlns:a16="http://schemas.microsoft.com/office/drawing/2014/main" id="{5E8D9E9B-5830-401F-8ACC-063F33809197}"/>
                    </a:ext>
                  </a:extLst>
                </p:cNvPr>
                <p:cNvSpPr txBox="1"/>
                <p:nvPr/>
              </p:nvSpPr>
              <p:spPr>
                <a:xfrm>
                  <a:off x="4129500" y="168346"/>
                  <a:ext cx="135043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dirty="0"/>
                    <a:t>EXE_SPECIAL_INST</a:t>
                  </a:r>
                  <a:endParaRPr lang="zh-TW" altLang="en-US" sz="1200" dirty="0"/>
                </a:p>
              </p:txBody>
            </p:sp>
            <p:sp>
              <p:nvSpPr>
                <p:cNvPr id="185" name="文字方塊 184">
                  <a:extLst>
                    <a:ext uri="{FF2B5EF4-FFF2-40B4-BE49-F238E27FC236}">
                      <a16:creationId xmlns:a16="http://schemas.microsoft.com/office/drawing/2014/main" id="{BE469D0E-59DF-4C0C-83E3-E687CBEDD720}"/>
                    </a:ext>
                  </a:extLst>
                </p:cNvPr>
                <p:cNvSpPr txBox="1"/>
                <p:nvPr/>
              </p:nvSpPr>
              <p:spPr>
                <a:xfrm>
                  <a:off x="6471400" y="168346"/>
                  <a:ext cx="2632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dirty="0"/>
                    <a:t>0</a:t>
                  </a:r>
                  <a:endParaRPr lang="zh-TW" altLang="en-US" sz="1200" dirty="0"/>
                </a:p>
              </p:txBody>
            </p:sp>
            <p:sp>
              <p:nvSpPr>
                <p:cNvPr id="186" name="文字方塊 181">
                  <a:extLst>
                    <a:ext uri="{FF2B5EF4-FFF2-40B4-BE49-F238E27FC236}">
                      <a16:creationId xmlns:a16="http://schemas.microsoft.com/office/drawing/2014/main" id="{5E8D9E9B-5830-401F-8ACC-063F33809197}"/>
                    </a:ext>
                  </a:extLst>
                </p:cNvPr>
                <p:cNvSpPr txBox="1"/>
                <p:nvPr/>
              </p:nvSpPr>
              <p:spPr>
                <a:xfrm>
                  <a:off x="6366949" y="696317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zh-TW" altLang="en-US" sz="1200" dirty="0"/>
                    <a:t>其他</a:t>
                  </a:r>
                </a:p>
              </p:txBody>
            </p:sp>
            <p:sp>
              <p:nvSpPr>
                <p:cNvPr id="188" name="文字方塊 181">
                  <a:extLst>
                    <a:ext uri="{FF2B5EF4-FFF2-40B4-BE49-F238E27FC236}">
                      <a16:creationId xmlns:a16="http://schemas.microsoft.com/office/drawing/2014/main" id="{755C5D3A-522B-4934-824C-9466E757B4EB}"/>
                    </a:ext>
                  </a:extLst>
                </p:cNvPr>
                <p:cNvSpPr txBox="1"/>
                <p:nvPr/>
              </p:nvSpPr>
              <p:spPr>
                <a:xfrm>
                  <a:off x="2654233" y="1150630"/>
                  <a:ext cx="54213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sz="1200" dirty="0"/>
                    <a:t>EXE_J</a:t>
                  </a:r>
                  <a:endParaRPr lang="zh-TW" altLang="en-US" sz="1200" dirty="0"/>
                </a:p>
              </p:txBody>
            </p:sp>
            <p:sp>
              <p:nvSpPr>
                <p:cNvPr id="200" name="文字方塊 181">
                  <a:extLst>
                    <a:ext uri="{FF2B5EF4-FFF2-40B4-BE49-F238E27FC236}">
                      <a16:creationId xmlns:a16="http://schemas.microsoft.com/office/drawing/2014/main" id="{BE7394FF-098D-44FE-80F9-F1E2E2C51F91}"/>
                    </a:ext>
                  </a:extLst>
                </p:cNvPr>
                <p:cNvSpPr txBox="1"/>
                <p:nvPr/>
              </p:nvSpPr>
              <p:spPr>
                <a:xfrm>
                  <a:off x="2654233" y="1586731"/>
                  <a:ext cx="69339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sz="1200" dirty="0"/>
                    <a:t>EXE_JAL</a:t>
                  </a:r>
                  <a:endParaRPr lang="zh-TW" altLang="en-US" sz="1200" dirty="0"/>
                </a:p>
              </p:txBody>
            </p:sp>
            <p:sp>
              <p:nvSpPr>
                <p:cNvPr id="202" name="文字方塊 181">
                  <a:extLst>
                    <a:ext uri="{FF2B5EF4-FFF2-40B4-BE49-F238E27FC236}">
                      <a16:creationId xmlns:a16="http://schemas.microsoft.com/office/drawing/2014/main" id="{484311C3-F751-4E76-9E0B-928DCCF555AE}"/>
                    </a:ext>
                  </a:extLst>
                </p:cNvPr>
                <p:cNvSpPr txBox="1"/>
                <p:nvPr/>
              </p:nvSpPr>
              <p:spPr>
                <a:xfrm>
                  <a:off x="2654233" y="2022829"/>
                  <a:ext cx="7528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sz="1200" dirty="0"/>
                    <a:t>EXE_BEQ</a:t>
                  </a:r>
                  <a:endParaRPr lang="zh-TW" altLang="en-US" sz="1200" dirty="0"/>
                </a:p>
              </p:txBody>
            </p:sp>
            <p:sp>
              <p:nvSpPr>
                <p:cNvPr id="204" name="文字方塊 181">
                  <a:extLst>
                    <a:ext uri="{FF2B5EF4-FFF2-40B4-BE49-F238E27FC236}">
                      <a16:creationId xmlns:a16="http://schemas.microsoft.com/office/drawing/2014/main" id="{C92A9614-18E9-433B-8EC4-034B5300A7EB}"/>
                    </a:ext>
                  </a:extLst>
                </p:cNvPr>
                <p:cNvSpPr txBox="1"/>
                <p:nvPr/>
              </p:nvSpPr>
              <p:spPr>
                <a:xfrm>
                  <a:off x="2654233" y="2458928"/>
                  <a:ext cx="82028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sz="1200" dirty="0"/>
                    <a:t>EXE_BGTZ</a:t>
                  </a:r>
                  <a:endParaRPr lang="zh-TW" altLang="en-US" sz="1200" dirty="0"/>
                </a:p>
              </p:txBody>
            </p:sp>
            <p:sp>
              <p:nvSpPr>
                <p:cNvPr id="206" name="文字方塊 181">
                  <a:extLst>
                    <a:ext uri="{FF2B5EF4-FFF2-40B4-BE49-F238E27FC236}">
                      <a16:creationId xmlns:a16="http://schemas.microsoft.com/office/drawing/2014/main" id="{455D7C16-CD6D-416F-8C7F-70A615077E7A}"/>
                    </a:ext>
                  </a:extLst>
                </p:cNvPr>
                <p:cNvSpPr txBox="1"/>
                <p:nvPr/>
              </p:nvSpPr>
              <p:spPr>
                <a:xfrm>
                  <a:off x="2654233" y="2895027"/>
                  <a:ext cx="7866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sz="1200" dirty="0"/>
                    <a:t>EXE_BLEZ</a:t>
                  </a:r>
                  <a:endParaRPr lang="zh-TW" altLang="en-US" sz="1200" dirty="0"/>
                </a:p>
              </p:txBody>
            </p:sp>
            <p:sp>
              <p:nvSpPr>
                <p:cNvPr id="208" name="文字方塊 181">
                  <a:extLst>
                    <a:ext uri="{FF2B5EF4-FFF2-40B4-BE49-F238E27FC236}">
                      <a16:creationId xmlns:a16="http://schemas.microsoft.com/office/drawing/2014/main" id="{090EE405-F5CD-4BFE-B94F-1914B78F53AA}"/>
                    </a:ext>
                  </a:extLst>
                </p:cNvPr>
                <p:cNvSpPr txBox="1"/>
                <p:nvPr/>
              </p:nvSpPr>
              <p:spPr>
                <a:xfrm>
                  <a:off x="2654233" y="3331126"/>
                  <a:ext cx="7505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sz="1200" dirty="0"/>
                    <a:t>EXE_BNE</a:t>
                  </a:r>
                  <a:endParaRPr lang="zh-TW" altLang="en-US" sz="1200" dirty="0"/>
                </a:p>
              </p:txBody>
            </p:sp>
            <p:sp>
              <p:nvSpPr>
                <p:cNvPr id="209" name="文字方塊 181">
                  <a:extLst>
                    <a:ext uri="{FF2B5EF4-FFF2-40B4-BE49-F238E27FC236}">
                      <a16:creationId xmlns:a16="http://schemas.microsoft.com/office/drawing/2014/main" id="{755C5D3A-522B-4934-824C-9466E757B4EB}"/>
                    </a:ext>
                  </a:extLst>
                </p:cNvPr>
                <p:cNvSpPr txBox="1"/>
                <p:nvPr/>
              </p:nvSpPr>
              <p:spPr>
                <a:xfrm>
                  <a:off x="2031332" y="4786560"/>
                  <a:ext cx="7761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sz="1200" dirty="0"/>
                    <a:t>EXE_BLTZ</a:t>
                  </a:r>
                  <a:endParaRPr lang="zh-TW" altLang="en-US" sz="1200" dirty="0"/>
                </a:p>
              </p:txBody>
            </p:sp>
            <p:sp>
              <p:nvSpPr>
                <p:cNvPr id="211" name="文字方塊 181">
                  <a:extLst>
                    <a:ext uri="{FF2B5EF4-FFF2-40B4-BE49-F238E27FC236}">
                      <a16:creationId xmlns:a16="http://schemas.microsoft.com/office/drawing/2014/main" id="{A84B66E9-CA26-4A9E-A205-D7D4E6AD07A1}"/>
                    </a:ext>
                  </a:extLst>
                </p:cNvPr>
                <p:cNvSpPr txBox="1"/>
                <p:nvPr/>
              </p:nvSpPr>
              <p:spPr>
                <a:xfrm>
                  <a:off x="2031332" y="5282737"/>
                  <a:ext cx="92916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sz="1200" dirty="0"/>
                    <a:t>EXE_BLTZAL</a:t>
                  </a:r>
                  <a:endParaRPr lang="zh-TW" altLang="en-US" sz="1200" dirty="0"/>
                </a:p>
              </p:txBody>
            </p:sp>
            <p:sp>
              <p:nvSpPr>
                <p:cNvPr id="213" name="文字方塊 181">
                  <a:extLst>
                    <a:ext uri="{FF2B5EF4-FFF2-40B4-BE49-F238E27FC236}">
                      <a16:creationId xmlns:a16="http://schemas.microsoft.com/office/drawing/2014/main" id="{E144BCC7-4AF0-4B22-8878-0E9089A03D77}"/>
                    </a:ext>
                  </a:extLst>
                </p:cNvPr>
                <p:cNvSpPr txBox="1"/>
                <p:nvPr/>
              </p:nvSpPr>
              <p:spPr>
                <a:xfrm>
                  <a:off x="2031332" y="5778914"/>
                  <a:ext cx="82028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sz="1200" dirty="0"/>
                    <a:t>EXE_BGEZ</a:t>
                  </a:r>
                  <a:endParaRPr lang="zh-TW" altLang="en-US" sz="1200" dirty="0"/>
                </a:p>
              </p:txBody>
            </p:sp>
            <p:sp>
              <p:nvSpPr>
                <p:cNvPr id="215" name="文字方塊 181">
                  <a:extLst>
                    <a:ext uri="{FF2B5EF4-FFF2-40B4-BE49-F238E27FC236}">
                      <a16:creationId xmlns:a16="http://schemas.microsoft.com/office/drawing/2014/main" id="{F1F7BDDB-FB49-4D6E-ABDA-13243B6F66B5}"/>
                    </a:ext>
                  </a:extLst>
                </p:cNvPr>
                <p:cNvSpPr txBox="1"/>
                <p:nvPr/>
              </p:nvSpPr>
              <p:spPr>
                <a:xfrm>
                  <a:off x="2031332" y="6275092"/>
                  <a:ext cx="9733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sz="1200" dirty="0"/>
                    <a:t>EXE_BGEZAL</a:t>
                  </a:r>
                  <a:endParaRPr lang="zh-TW" altLang="en-US" sz="1200" dirty="0"/>
                </a:p>
              </p:txBody>
            </p:sp>
            <p:sp>
              <p:nvSpPr>
                <p:cNvPr id="216" name="文字方塊 181">
                  <a:extLst>
                    <a:ext uri="{FF2B5EF4-FFF2-40B4-BE49-F238E27FC236}">
                      <a16:creationId xmlns:a16="http://schemas.microsoft.com/office/drawing/2014/main" id="{755C5D3A-522B-4934-824C-9466E757B4EB}"/>
                    </a:ext>
                  </a:extLst>
                </p:cNvPr>
                <p:cNvSpPr txBox="1"/>
                <p:nvPr/>
              </p:nvSpPr>
              <p:spPr>
                <a:xfrm>
                  <a:off x="5171765" y="988782"/>
                  <a:ext cx="71686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sz="1200" dirty="0"/>
                    <a:t>EXE_ORI</a:t>
                  </a:r>
                  <a:endParaRPr lang="zh-TW" altLang="en-US" sz="1200" dirty="0"/>
                </a:p>
              </p:txBody>
            </p:sp>
            <p:sp>
              <p:nvSpPr>
                <p:cNvPr id="238" name="文字方塊 181">
                  <a:extLst>
                    <a:ext uri="{FF2B5EF4-FFF2-40B4-BE49-F238E27FC236}">
                      <a16:creationId xmlns:a16="http://schemas.microsoft.com/office/drawing/2014/main" id="{15DEBDAF-68D3-494F-831E-3E8F18E6917C}"/>
                    </a:ext>
                  </a:extLst>
                </p:cNvPr>
                <p:cNvSpPr txBox="1"/>
                <p:nvPr/>
              </p:nvSpPr>
              <p:spPr>
                <a:xfrm>
                  <a:off x="5171765" y="1473660"/>
                  <a:ext cx="81464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sz="1200" dirty="0"/>
                    <a:t>EXE_ANDI</a:t>
                  </a:r>
                  <a:endParaRPr lang="zh-TW" altLang="en-US" sz="1200" dirty="0"/>
                </a:p>
              </p:txBody>
            </p:sp>
            <p:sp>
              <p:nvSpPr>
                <p:cNvPr id="240" name="文字方塊 181">
                  <a:extLst>
                    <a:ext uri="{FF2B5EF4-FFF2-40B4-BE49-F238E27FC236}">
                      <a16:creationId xmlns:a16="http://schemas.microsoft.com/office/drawing/2014/main" id="{5A4901F5-8FFC-4858-98A5-C0B7E70CFB95}"/>
                    </a:ext>
                  </a:extLst>
                </p:cNvPr>
                <p:cNvSpPr txBox="1"/>
                <p:nvPr/>
              </p:nvSpPr>
              <p:spPr>
                <a:xfrm>
                  <a:off x="5171765" y="1958538"/>
                  <a:ext cx="79271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sz="1200" dirty="0"/>
                    <a:t>EXE_XORI</a:t>
                  </a:r>
                  <a:endParaRPr lang="zh-TW" altLang="en-US" sz="1200" dirty="0"/>
                </a:p>
              </p:txBody>
            </p:sp>
            <p:sp>
              <p:nvSpPr>
                <p:cNvPr id="242" name="文字方塊 181">
                  <a:extLst>
                    <a:ext uri="{FF2B5EF4-FFF2-40B4-BE49-F238E27FC236}">
                      <a16:creationId xmlns:a16="http://schemas.microsoft.com/office/drawing/2014/main" id="{B5A99CF1-6F65-435A-A6CB-B4B499A4B2DF}"/>
                    </a:ext>
                  </a:extLst>
                </p:cNvPr>
                <p:cNvSpPr txBox="1"/>
                <p:nvPr/>
              </p:nvSpPr>
              <p:spPr>
                <a:xfrm>
                  <a:off x="5171765" y="2443416"/>
                  <a:ext cx="69108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sz="1200" dirty="0"/>
                    <a:t>EXE_LUI</a:t>
                  </a:r>
                  <a:endParaRPr lang="zh-TW" altLang="en-US" sz="1200" dirty="0"/>
                </a:p>
              </p:txBody>
            </p:sp>
            <p:sp>
              <p:nvSpPr>
                <p:cNvPr id="244" name="文字方塊 181">
                  <a:extLst>
                    <a:ext uri="{FF2B5EF4-FFF2-40B4-BE49-F238E27FC236}">
                      <a16:creationId xmlns:a16="http://schemas.microsoft.com/office/drawing/2014/main" id="{1CF4ED89-B54B-4ADC-8869-89E1F1113616}"/>
                    </a:ext>
                  </a:extLst>
                </p:cNvPr>
                <p:cNvSpPr txBox="1"/>
                <p:nvPr/>
              </p:nvSpPr>
              <p:spPr>
                <a:xfrm>
                  <a:off x="5171765" y="2928294"/>
                  <a:ext cx="8018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sz="1200" dirty="0"/>
                    <a:t>EXE_PREF</a:t>
                  </a:r>
                  <a:endParaRPr lang="zh-TW" altLang="en-US" sz="1200" dirty="0"/>
                </a:p>
              </p:txBody>
            </p:sp>
            <p:sp>
              <p:nvSpPr>
                <p:cNvPr id="246" name="文字方塊 181">
                  <a:extLst>
                    <a:ext uri="{FF2B5EF4-FFF2-40B4-BE49-F238E27FC236}">
                      <a16:creationId xmlns:a16="http://schemas.microsoft.com/office/drawing/2014/main" id="{CD625AA9-7442-48C2-91E8-D9325E1FB902}"/>
                    </a:ext>
                  </a:extLst>
                </p:cNvPr>
                <p:cNvSpPr txBox="1"/>
                <p:nvPr/>
              </p:nvSpPr>
              <p:spPr>
                <a:xfrm>
                  <a:off x="5171765" y="3413172"/>
                  <a:ext cx="80983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sz="1200" dirty="0"/>
                    <a:t>EXE_ADDI</a:t>
                  </a:r>
                  <a:endParaRPr lang="zh-TW" altLang="en-US" sz="1200" dirty="0"/>
                </a:p>
              </p:txBody>
            </p:sp>
            <p:sp>
              <p:nvSpPr>
                <p:cNvPr id="248" name="文字方塊 181">
                  <a:extLst>
                    <a:ext uri="{FF2B5EF4-FFF2-40B4-BE49-F238E27FC236}">
                      <a16:creationId xmlns:a16="http://schemas.microsoft.com/office/drawing/2014/main" id="{63482373-2A6F-4F06-B058-87EFC0D7AA90}"/>
                    </a:ext>
                  </a:extLst>
                </p:cNvPr>
                <p:cNvSpPr txBox="1"/>
                <p:nvPr/>
              </p:nvSpPr>
              <p:spPr>
                <a:xfrm>
                  <a:off x="5171765" y="3898050"/>
                  <a:ext cx="98456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sz="1200" dirty="0"/>
                    <a:t>EXE_ADDIUT</a:t>
                  </a:r>
                  <a:endParaRPr lang="zh-TW" altLang="en-US" sz="1200" dirty="0"/>
                </a:p>
              </p:txBody>
            </p:sp>
            <p:sp>
              <p:nvSpPr>
                <p:cNvPr id="250" name="文字方塊 181">
                  <a:extLst>
                    <a:ext uri="{FF2B5EF4-FFF2-40B4-BE49-F238E27FC236}">
                      <a16:creationId xmlns:a16="http://schemas.microsoft.com/office/drawing/2014/main" id="{AD88C92C-1120-4A65-88B7-4B3D198CF0D6}"/>
                    </a:ext>
                  </a:extLst>
                </p:cNvPr>
                <p:cNvSpPr txBox="1"/>
                <p:nvPr/>
              </p:nvSpPr>
              <p:spPr>
                <a:xfrm>
                  <a:off x="5171765" y="4382928"/>
                  <a:ext cx="7296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sz="1200" dirty="0"/>
                    <a:t>EXE_SLTI</a:t>
                  </a:r>
                  <a:endParaRPr lang="zh-TW" altLang="en-US" sz="1200" dirty="0"/>
                </a:p>
              </p:txBody>
            </p:sp>
            <p:sp>
              <p:nvSpPr>
                <p:cNvPr id="252" name="文字方塊 181">
                  <a:extLst>
                    <a:ext uri="{FF2B5EF4-FFF2-40B4-BE49-F238E27FC236}">
                      <a16:creationId xmlns:a16="http://schemas.microsoft.com/office/drawing/2014/main" id="{E0ABF1A9-58CD-45EF-9C68-9372955A4547}"/>
                    </a:ext>
                  </a:extLst>
                </p:cNvPr>
                <p:cNvSpPr txBox="1"/>
                <p:nvPr/>
              </p:nvSpPr>
              <p:spPr>
                <a:xfrm>
                  <a:off x="5171765" y="4867809"/>
                  <a:ext cx="8290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sz="1200" dirty="0"/>
                    <a:t>EXE_SLTIU</a:t>
                  </a:r>
                  <a:endParaRPr lang="zh-TW" altLang="en-US" sz="1200" dirty="0"/>
                </a:p>
              </p:txBody>
            </p:sp>
            <p:sp>
              <p:nvSpPr>
                <p:cNvPr id="253" name="文字方塊 181">
                  <a:extLst>
                    <a:ext uri="{FF2B5EF4-FFF2-40B4-BE49-F238E27FC236}">
                      <a16:creationId xmlns:a16="http://schemas.microsoft.com/office/drawing/2014/main" id="{755C5D3A-522B-4934-824C-9466E757B4EB}"/>
                    </a:ext>
                  </a:extLst>
                </p:cNvPr>
                <p:cNvSpPr txBox="1"/>
                <p:nvPr/>
              </p:nvSpPr>
              <p:spPr>
                <a:xfrm>
                  <a:off x="7111771" y="1378424"/>
                  <a:ext cx="71045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sz="1200" dirty="0"/>
                    <a:t>EXE_CLZ</a:t>
                  </a:r>
                  <a:endParaRPr lang="zh-TW" altLang="en-US" sz="1200" dirty="0"/>
                </a:p>
              </p:txBody>
            </p:sp>
            <p:sp>
              <p:nvSpPr>
                <p:cNvPr id="256" name="文字方塊 181">
                  <a:extLst>
                    <a:ext uri="{FF2B5EF4-FFF2-40B4-BE49-F238E27FC236}">
                      <a16:creationId xmlns:a16="http://schemas.microsoft.com/office/drawing/2014/main" id="{2BC621F5-1440-4D49-ACBB-61F9B77E2A04}"/>
                    </a:ext>
                  </a:extLst>
                </p:cNvPr>
                <p:cNvSpPr txBox="1"/>
                <p:nvPr/>
              </p:nvSpPr>
              <p:spPr>
                <a:xfrm>
                  <a:off x="7111771" y="1895988"/>
                  <a:ext cx="80874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sz="1200" dirty="0"/>
                    <a:t>EXE_CLOT</a:t>
                  </a:r>
                  <a:endParaRPr lang="zh-TW" altLang="en-US" sz="1200" dirty="0"/>
                </a:p>
              </p:txBody>
            </p:sp>
            <p:sp>
              <p:nvSpPr>
                <p:cNvPr id="258" name="文字方塊 181">
                  <a:extLst>
                    <a:ext uri="{FF2B5EF4-FFF2-40B4-BE49-F238E27FC236}">
                      <a16:creationId xmlns:a16="http://schemas.microsoft.com/office/drawing/2014/main" id="{38AAE22C-C788-4A4F-A881-C1B276868874}"/>
                    </a:ext>
                  </a:extLst>
                </p:cNvPr>
                <p:cNvSpPr txBox="1"/>
                <p:nvPr/>
              </p:nvSpPr>
              <p:spPr>
                <a:xfrm>
                  <a:off x="7111771" y="2413552"/>
                  <a:ext cx="78739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sz="1200" dirty="0"/>
                    <a:t>EXE_MUL</a:t>
                  </a:r>
                  <a:endParaRPr lang="zh-TW" altLang="en-US" sz="1200" dirty="0"/>
                </a:p>
              </p:txBody>
            </p:sp>
            <p:sp>
              <p:nvSpPr>
                <p:cNvPr id="260" name="文字方塊 181">
                  <a:extLst>
                    <a:ext uri="{FF2B5EF4-FFF2-40B4-BE49-F238E27FC236}">
                      <a16:creationId xmlns:a16="http://schemas.microsoft.com/office/drawing/2014/main" id="{506E3FC2-C482-498F-B1E7-8EDA60AA7176}"/>
                    </a:ext>
                  </a:extLst>
                </p:cNvPr>
                <p:cNvSpPr txBox="1"/>
                <p:nvPr/>
              </p:nvSpPr>
              <p:spPr>
                <a:xfrm>
                  <a:off x="8512717" y="251059"/>
                  <a:ext cx="67839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sz="1200" dirty="0"/>
                    <a:t>EXE_OR</a:t>
                  </a:r>
                  <a:endParaRPr lang="zh-TW" altLang="en-US" sz="1200" dirty="0"/>
                </a:p>
              </p:txBody>
            </p:sp>
            <p:sp>
              <p:nvSpPr>
                <p:cNvPr id="262" name="文字方塊 181">
                  <a:extLst>
                    <a:ext uri="{FF2B5EF4-FFF2-40B4-BE49-F238E27FC236}">
                      <a16:creationId xmlns:a16="http://schemas.microsoft.com/office/drawing/2014/main" id="{37E4A212-25BD-4CED-87C8-F3035DEDC1DC}"/>
                    </a:ext>
                  </a:extLst>
                </p:cNvPr>
                <p:cNvSpPr txBox="1"/>
                <p:nvPr/>
              </p:nvSpPr>
              <p:spPr>
                <a:xfrm>
                  <a:off x="8512717" y="5996601"/>
                  <a:ext cx="85773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sz="1200" dirty="0"/>
                    <a:t>EXE_MFLO</a:t>
                  </a:r>
                  <a:endParaRPr lang="zh-TW" altLang="en-US" sz="1200" dirty="0"/>
                </a:p>
              </p:txBody>
            </p:sp>
            <p:sp>
              <p:nvSpPr>
                <p:cNvPr id="264" name="文字方塊 181">
                  <a:extLst>
                    <a:ext uri="{FF2B5EF4-FFF2-40B4-BE49-F238E27FC236}">
                      <a16:creationId xmlns:a16="http://schemas.microsoft.com/office/drawing/2014/main" id="{DF4E04DF-5673-45F3-A54B-C6E9183FCD55}"/>
                    </a:ext>
                  </a:extLst>
                </p:cNvPr>
                <p:cNvSpPr txBox="1"/>
                <p:nvPr/>
              </p:nvSpPr>
              <p:spPr>
                <a:xfrm>
                  <a:off x="8512717" y="693024"/>
                  <a:ext cx="7761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sz="1200" dirty="0"/>
                    <a:t>EXE_AND</a:t>
                  </a:r>
                  <a:endParaRPr lang="zh-TW" altLang="en-US" sz="1200" dirty="0"/>
                </a:p>
              </p:txBody>
            </p:sp>
            <p:sp>
              <p:nvSpPr>
                <p:cNvPr id="266" name="文字方塊 181">
                  <a:extLst>
                    <a:ext uri="{FF2B5EF4-FFF2-40B4-BE49-F238E27FC236}">
                      <a16:creationId xmlns:a16="http://schemas.microsoft.com/office/drawing/2014/main" id="{CF878C0E-FF8C-4AF7-92A3-E8325F288DA0}"/>
                    </a:ext>
                  </a:extLst>
                </p:cNvPr>
                <p:cNvSpPr txBox="1"/>
                <p:nvPr/>
              </p:nvSpPr>
              <p:spPr>
                <a:xfrm>
                  <a:off x="8512717" y="1134989"/>
                  <a:ext cx="7542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sz="1200" dirty="0"/>
                    <a:t>EXE_XOR</a:t>
                  </a:r>
                  <a:endParaRPr lang="zh-TW" altLang="en-US" sz="1200" dirty="0"/>
                </a:p>
              </p:txBody>
            </p:sp>
            <p:sp>
              <p:nvSpPr>
                <p:cNvPr id="268" name="文字方塊 181">
                  <a:extLst>
                    <a:ext uri="{FF2B5EF4-FFF2-40B4-BE49-F238E27FC236}">
                      <a16:creationId xmlns:a16="http://schemas.microsoft.com/office/drawing/2014/main" id="{F015F0C0-F270-4C8F-AFDB-91E47422E91D}"/>
                    </a:ext>
                  </a:extLst>
                </p:cNvPr>
                <p:cNvSpPr txBox="1"/>
                <p:nvPr/>
              </p:nvSpPr>
              <p:spPr>
                <a:xfrm>
                  <a:off x="8512717" y="1576954"/>
                  <a:ext cx="77777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sz="1200" dirty="0"/>
                    <a:t>EXE_NOR</a:t>
                  </a:r>
                  <a:endParaRPr lang="zh-TW" altLang="en-US" sz="1200" dirty="0"/>
                </a:p>
              </p:txBody>
            </p:sp>
            <p:sp>
              <p:nvSpPr>
                <p:cNvPr id="270" name="文字方塊 181">
                  <a:extLst>
                    <a:ext uri="{FF2B5EF4-FFF2-40B4-BE49-F238E27FC236}">
                      <a16:creationId xmlns:a16="http://schemas.microsoft.com/office/drawing/2014/main" id="{D18C1113-6962-412F-A9F7-708E00EDAF56}"/>
                    </a:ext>
                  </a:extLst>
                </p:cNvPr>
                <p:cNvSpPr txBox="1"/>
                <p:nvPr/>
              </p:nvSpPr>
              <p:spPr>
                <a:xfrm>
                  <a:off x="8512717" y="2018919"/>
                  <a:ext cx="76674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sz="1200" dirty="0"/>
                    <a:t>EXE_SLLV</a:t>
                  </a:r>
                  <a:endParaRPr lang="zh-TW" altLang="en-US" sz="1200" dirty="0"/>
                </a:p>
              </p:txBody>
            </p:sp>
            <p:sp>
              <p:nvSpPr>
                <p:cNvPr id="272" name="文字方塊 181">
                  <a:extLst>
                    <a:ext uri="{FF2B5EF4-FFF2-40B4-BE49-F238E27FC236}">
                      <a16:creationId xmlns:a16="http://schemas.microsoft.com/office/drawing/2014/main" id="{F5C812A8-9C52-4A4D-B4AF-87AF45071CAC}"/>
                    </a:ext>
                  </a:extLst>
                </p:cNvPr>
                <p:cNvSpPr txBox="1"/>
                <p:nvPr/>
              </p:nvSpPr>
              <p:spPr>
                <a:xfrm>
                  <a:off x="8512717" y="2460884"/>
                  <a:ext cx="78598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sz="1200" dirty="0"/>
                    <a:t>EXE_SRLV</a:t>
                  </a:r>
                  <a:endParaRPr lang="zh-TW" altLang="en-US" sz="1200" dirty="0"/>
                </a:p>
              </p:txBody>
            </p:sp>
            <p:sp>
              <p:nvSpPr>
                <p:cNvPr id="274" name="文字方塊 181">
                  <a:extLst>
                    <a:ext uri="{FF2B5EF4-FFF2-40B4-BE49-F238E27FC236}">
                      <a16:creationId xmlns:a16="http://schemas.microsoft.com/office/drawing/2014/main" id="{9C1B863E-0923-4560-BDD8-4DD5777FCC93}"/>
                    </a:ext>
                  </a:extLst>
                </p:cNvPr>
                <p:cNvSpPr txBox="1"/>
                <p:nvPr/>
              </p:nvSpPr>
              <p:spPr>
                <a:xfrm>
                  <a:off x="8512717" y="2902849"/>
                  <a:ext cx="81599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sz="1200" dirty="0"/>
                    <a:t>EXE_SRAV</a:t>
                  </a:r>
                  <a:endParaRPr lang="zh-TW" altLang="en-US" sz="1200" dirty="0"/>
                </a:p>
              </p:txBody>
            </p:sp>
            <p:sp>
              <p:nvSpPr>
                <p:cNvPr id="276" name="文字方塊 181">
                  <a:extLst>
                    <a:ext uri="{FF2B5EF4-FFF2-40B4-BE49-F238E27FC236}">
                      <a16:creationId xmlns:a16="http://schemas.microsoft.com/office/drawing/2014/main" id="{4E3E2990-D594-4180-BB0B-AF6CB4E6F47E}"/>
                    </a:ext>
                  </a:extLst>
                </p:cNvPr>
                <p:cNvSpPr txBox="1"/>
                <p:nvPr/>
              </p:nvSpPr>
              <p:spPr>
                <a:xfrm>
                  <a:off x="8512717" y="3344814"/>
                  <a:ext cx="81798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sz="1200" dirty="0"/>
                    <a:t>EXE_SYNC</a:t>
                  </a:r>
                  <a:endParaRPr lang="zh-TW" altLang="en-US" sz="1200" dirty="0"/>
                </a:p>
              </p:txBody>
            </p:sp>
            <p:sp>
              <p:nvSpPr>
                <p:cNvPr id="277" name="文字方塊 181">
                  <a:extLst>
                    <a:ext uri="{FF2B5EF4-FFF2-40B4-BE49-F238E27FC236}">
                      <a16:creationId xmlns:a16="http://schemas.microsoft.com/office/drawing/2014/main" id="{9C1B863E-0923-4560-BDD8-4DD5777FCC93}"/>
                    </a:ext>
                  </a:extLst>
                </p:cNvPr>
                <p:cNvSpPr txBox="1"/>
                <p:nvPr/>
              </p:nvSpPr>
              <p:spPr>
                <a:xfrm>
                  <a:off x="8512717" y="3786779"/>
                  <a:ext cx="9105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sz="1200" dirty="0"/>
                    <a:t>EXE_MOVN</a:t>
                  </a:r>
                  <a:endParaRPr lang="zh-TW" altLang="en-US" sz="1200" dirty="0"/>
                </a:p>
              </p:txBody>
            </p:sp>
            <p:sp>
              <p:nvSpPr>
                <p:cNvPr id="279" name="文字方塊 181">
                  <a:extLst>
                    <a:ext uri="{FF2B5EF4-FFF2-40B4-BE49-F238E27FC236}">
                      <a16:creationId xmlns:a16="http://schemas.microsoft.com/office/drawing/2014/main" id="{C2245AD3-6F8A-4C32-9D4C-516EF29747A7}"/>
                    </a:ext>
                  </a:extLst>
                </p:cNvPr>
                <p:cNvSpPr txBox="1"/>
                <p:nvPr/>
              </p:nvSpPr>
              <p:spPr>
                <a:xfrm>
                  <a:off x="8512717" y="4228744"/>
                  <a:ext cx="88331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sz="1200" dirty="0"/>
                    <a:t>EXE_MOVZ</a:t>
                  </a:r>
                  <a:endParaRPr lang="zh-TW" altLang="en-US" sz="1200" dirty="0"/>
                </a:p>
              </p:txBody>
            </p:sp>
            <p:sp>
              <p:nvSpPr>
                <p:cNvPr id="281" name="文字方塊 181">
                  <a:extLst>
                    <a:ext uri="{FF2B5EF4-FFF2-40B4-BE49-F238E27FC236}">
                      <a16:creationId xmlns:a16="http://schemas.microsoft.com/office/drawing/2014/main" id="{B5D1C80E-81F0-48C2-B465-8C4E031BE0CF}"/>
                    </a:ext>
                  </a:extLst>
                </p:cNvPr>
                <p:cNvSpPr txBox="1"/>
                <p:nvPr/>
              </p:nvSpPr>
              <p:spPr>
                <a:xfrm>
                  <a:off x="8512717" y="4670709"/>
                  <a:ext cx="83388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sz="1200" dirty="0"/>
                    <a:t>EXE_MTHI</a:t>
                  </a:r>
                  <a:endParaRPr lang="zh-TW" altLang="en-US" sz="1200" dirty="0"/>
                </a:p>
              </p:txBody>
            </p:sp>
            <p:sp>
              <p:nvSpPr>
                <p:cNvPr id="283" name="文字方塊 181">
                  <a:extLst>
                    <a:ext uri="{FF2B5EF4-FFF2-40B4-BE49-F238E27FC236}">
                      <a16:creationId xmlns:a16="http://schemas.microsoft.com/office/drawing/2014/main" id="{6913ACC1-6263-4911-B163-1B6155E3E670}"/>
                    </a:ext>
                  </a:extLst>
                </p:cNvPr>
                <p:cNvSpPr txBox="1"/>
                <p:nvPr/>
              </p:nvSpPr>
              <p:spPr>
                <a:xfrm>
                  <a:off x="8512717" y="5112674"/>
                  <a:ext cx="8625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sz="1200" dirty="0"/>
                    <a:t>EXE_MTLO</a:t>
                  </a:r>
                  <a:endParaRPr lang="zh-TW" altLang="en-US" sz="1200" dirty="0"/>
                </a:p>
              </p:txBody>
            </p:sp>
            <p:sp>
              <p:nvSpPr>
                <p:cNvPr id="285" name="文字方塊 181">
                  <a:extLst>
                    <a:ext uri="{FF2B5EF4-FFF2-40B4-BE49-F238E27FC236}">
                      <a16:creationId xmlns:a16="http://schemas.microsoft.com/office/drawing/2014/main" id="{4AF7A4B9-C926-45EA-9A22-454D45E02504}"/>
                    </a:ext>
                  </a:extLst>
                </p:cNvPr>
                <p:cNvSpPr txBox="1"/>
                <p:nvPr/>
              </p:nvSpPr>
              <p:spPr>
                <a:xfrm>
                  <a:off x="8512717" y="5554639"/>
                  <a:ext cx="82907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sz="1200" dirty="0"/>
                    <a:t>EXE_MFHI</a:t>
                  </a:r>
                  <a:endParaRPr lang="zh-TW" altLang="en-US" sz="1200" dirty="0"/>
                </a:p>
              </p:txBody>
            </p:sp>
            <p:sp>
              <p:nvSpPr>
                <p:cNvPr id="291" name="文字方塊 181">
                  <a:extLst>
                    <a:ext uri="{FF2B5EF4-FFF2-40B4-BE49-F238E27FC236}">
                      <a16:creationId xmlns:a16="http://schemas.microsoft.com/office/drawing/2014/main" id="{2B862F29-5AF1-4085-BF40-1CC20B28F76C}"/>
                    </a:ext>
                  </a:extLst>
                </p:cNvPr>
                <p:cNvSpPr txBox="1"/>
                <p:nvPr/>
              </p:nvSpPr>
              <p:spPr>
                <a:xfrm>
                  <a:off x="10583059" y="168346"/>
                  <a:ext cx="87075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sz="1200" dirty="0"/>
                    <a:t>EXE_ADDU</a:t>
                  </a:r>
                  <a:endParaRPr lang="zh-TW" altLang="en-US" sz="1200" dirty="0"/>
                </a:p>
              </p:txBody>
            </p:sp>
            <p:sp>
              <p:nvSpPr>
                <p:cNvPr id="293" name="文字方塊 181">
                  <a:extLst>
                    <a:ext uri="{FF2B5EF4-FFF2-40B4-BE49-F238E27FC236}">
                      <a16:creationId xmlns:a16="http://schemas.microsoft.com/office/drawing/2014/main" id="{09A459F0-10C9-462F-84AB-F65234577FDD}"/>
                    </a:ext>
                  </a:extLst>
                </p:cNvPr>
                <p:cNvSpPr txBox="1"/>
                <p:nvPr/>
              </p:nvSpPr>
              <p:spPr>
                <a:xfrm>
                  <a:off x="10583059" y="5052601"/>
                  <a:ext cx="77675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sz="1200" dirty="0"/>
                    <a:t>EXE_JALR</a:t>
                  </a:r>
                  <a:endParaRPr lang="zh-TW" altLang="en-US" sz="1200" dirty="0"/>
                </a:p>
              </p:txBody>
            </p:sp>
            <p:sp>
              <p:nvSpPr>
                <p:cNvPr id="295" name="文字方塊 181">
                  <a:extLst>
                    <a:ext uri="{FF2B5EF4-FFF2-40B4-BE49-F238E27FC236}">
                      <a16:creationId xmlns:a16="http://schemas.microsoft.com/office/drawing/2014/main" id="{1A5604A7-8522-47A1-943A-E7F3CB067EF7}"/>
                    </a:ext>
                  </a:extLst>
                </p:cNvPr>
                <p:cNvSpPr txBox="1"/>
                <p:nvPr/>
              </p:nvSpPr>
              <p:spPr>
                <a:xfrm>
                  <a:off x="10583059" y="656985"/>
                  <a:ext cx="74571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sz="1200" dirty="0"/>
                    <a:t>EXE_SUB</a:t>
                  </a:r>
                  <a:endParaRPr lang="zh-TW" altLang="en-US" sz="1200" dirty="0"/>
                </a:p>
              </p:txBody>
            </p:sp>
            <p:sp>
              <p:nvSpPr>
                <p:cNvPr id="297" name="文字方塊 181">
                  <a:extLst>
                    <a:ext uri="{FF2B5EF4-FFF2-40B4-BE49-F238E27FC236}">
                      <a16:creationId xmlns:a16="http://schemas.microsoft.com/office/drawing/2014/main" id="{621F1461-307A-46E4-B80E-99ABAC398A9B}"/>
                    </a:ext>
                  </a:extLst>
                </p:cNvPr>
                <p:cNvSpPr txBox="1"/>
                <p:nvPr/>
              </p:nvSpPr>
              <p:spPr>
                <a:xfrm>
                  <a:off x="10583059" y="1145624"/>
                  <a:ext cx="84510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sz="1200" dirty="0"/>
                    <a:t>EXE_SUBU</a:t>
                  </a:r>
                  <a:endParaRPr lang="zh-TW" altLang="en-US" sz="1200" dirty="0"/>
                </a:p>
              </p:txBody>
            </p:sp>
            <p:sp>
              <p:nvSpPr>
                <p:cNvPr id="299" name="文字方塊 181">
                  <a:extLst>
                    <a:ext uri="{FF2B5EF4-FFF2-40B4-BE49-F238E27FC236}">
                      <a16:creationId xmlns:a16="http://schemas.microsoft.com/office/drawing/2014/main" id="{3252C767-C326-4CF3-9988-9C178DE9038D}"/>
                    </a:ext>
                  </a:extLst>
                </p:cNvPr>
                <p:cNvSpPr txBox="1"/>
                <p:nvPr/>
              </p:nvSpPr>
              <p:spPr>
                <a:xfrm>
                  <a:off x="10583059" y="1634263"/>
                  <a:ext cx="69115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sz="1200" dirty="0"/>
                    <a:t>EXE_SLT</a:t>
                  </a:r>
                  <a:endParaRPr lang="zh-TW" altLang="en-US" sz="1200" dirty="0"/>
                </a:p>
              </p:txBody>
            </p:sp>
            <p:sp>
              <p:nvSpPr>
                <p:cNvPr id="301" name="文字方塊 181">
                  <a:extLst>
                    <a:ext uri="{FF2B5EF4-FFF2-40B4-BE49-F238E27FC236}">
                      <a16:creationId xmlns:a16="http://schemas.microsoft.com/office/drawing/2014/main" id="{F6960BB0-055C-49FD-A45D-391E0CB669E1}"/>
                    </a:ext>
                  </a:extLst>
                </p:cNvPr>
                <p:cNvSpPr txBox="1"/>
                <p:nvPr/>
              </p:nvSpPr>
              <p:spPr>
                <a:xfrm>
                  <a:off x="10583059" y="2122902"/>
                  <a:ext cx="79053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sz="1200" dirty="0"/>
                    <a:t>EXE_SLTU</a:t>
                  </a:r>
                  <a:endParaRPr lang="zh-TW" altLang="en-US" sz="1200" dirty="0"/>
                </a:p>
              </p:txBody>
            </p:sp>
            <p:sp>
              <p:nvSpPr>
                <p:cNvPr id="303" name="文字方塊 181">
                  <a:extLst>
                    <a:ext uri="{FF2B5EF4-FFF2-40B4-BE49-F238E27FC236}">
                      <a16:creationId xmlns:a16="http://schemas.microsoft.com/office/drawing/2014/main" id="{1E1AF86F-BC4B-4901-ABDB-2B6DD8574548}"/>
                    </a:ext>
                  </a:extLst>
                </p:cNvPr>
                <p:cNvSpPr txBox="1"/>
                <p:nvPr/>
              </p:nvSpPr>
              <p:spPr>
                <a:xfrm>
                  <a:off x="10583059" y="2611541"/>
                  <a:ext cx="85145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sz="1200" dirty="0"/>
                    <a:t>EXE_MULT</a:t>
                  </a:r>
                  <a:endParaRPr lang="zh-TW" altLang="en-US" sz="1200" dirty="0"/>
                </a:p>
              </p:txBody>
            </p:sp>
            <p:sp>
              <p:nvSpPr>
                <p:cNvPr id="305" name="文字方塊 181">
                  <a:extLst>
                    <a:ext uri="{FF2B5EF4-FFF2-40B4-BE49-F238E27FC236}">
                      <a16:creationId xmlns:a16="http://schemas.microsoft.com/office/drawing/2014/main" id="{003676EE-9F88-4ED0-8C47-437EDE12BFFD}"/>
                    </a:ext>
                  </a:extLst>
                </p:cNvPr>
                <p:cNvSpPr txBox="1"/>
                <p:nvPr/>
              </p:nvSpPr>
              <p:spPr>
                <a:xfrm>
                  <a:off x="10583059" y="3100180"/>
                  <a:ext cx="95083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sz="1200" dirty="0"/>
                    <a:t>EXE_MULTU</a:t>
                  </a:r>
                  <a:endParaRPr lang="zh-TW" altLang="en-US" sz="1200" dirty="0"/>
                </a:p>
              </p:txBody>
            </p:sp>
            <p:sp>
              <p:nvSpPr>
                <p:cNvPr id="307" name="文字方塊 181">
                  <a:extLst>
                    <a:ext uri="{FF2B5EF4-FFF2-40B4-BE49-F238E27FC236}">
                      <a16:creationId xmlns:a16="http://schemas.microsoft.com/office/drawing/2014/main" id="{51D8B928-4CB8-4CCF-B72D-F2114A372E46}"/>
                    </a:ext>
                  </a:extLst>
                </p:cNvPr>
                <p:cNvSpPr txBox="1"/>
                <p:nvPr/>
              </p:nvSpPr>
              <p:spPr>
                <a:xfrm>
                  <a:off x="10583059" y="3591055"/>
                  <a:ext cx="7120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sz="1200" dirty="0"/>
                    <a:t>EXE_DIV</a:t>
                  </a:r>
                  <a:endParaRPr lang="zh-TW" altLang="en-US" sz="1200" dirty="0"/>
                </a:p>
              </p:txBody>
            </p:sp>
            <p:sp>
              <p:nvSpPr>
                <p:cNvPr id="309" name="文字方塊 181">
                  <a:extLst>
                    <a:ext uri="{FF2B5EF4-FFF2-40B4-BE49-F238E27FC236}">
                      <a16:creationId xmlns:a16="http://schemas.microsoft.com/office/drawing/2014/main" id="{2947D0E1-512D-4072-9947-8C71B57CAF68}"/>
                    </a:ext>
                  </a:extLst>
                </p:cNvPr>
                <p:cNvSpPr txBox="1"/>
                <p:nvPr/>
              </p:nvSpPr>
              <p:spPr>
                <a:xfrm>
                  <a:off x="10583059" y="4097735"/>
                  <a:ext cx="81144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sz="1200" dirty="0"/>
                    <a:t>EXE_DIVU</a:t>
                  </a:r>
                  <a:endParaRPr lang="zh-TW" altLang="en-US" sz="1200" dirty="0"/>
                </a:p>
              </p:txBody>
            </p:sp>
            <p:sp>
              <p:nvSpPr>
                <p:cNvPr id="311" name="文字方塊 181">
                  <a:extLst>
                    <a:ext uri="{FF2B5EF4-FFF2-40B4-BE49-F238E27FC236}">
                      <a16:creationId xmlns:a16="http://schemas.microsoft.com/office/drawing/2014/main" id="{A674359F-328C-48BF-AB8E-B57414DD8D49}"/>
                    </a:ext>
                  </a:extLst>
                </p:cNvPr>
                <p:cNvSpPr txBox="1"/>
                <p:nvPr/>
              </p:nvSpPr>
              <p:spPr>
                <a:xfrm>
                  <a:off x="10583059" y="4553270"/>
                  <a:ext cx="62549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sz="1200" dirty="0"/>
                    <a:t>EXE_JR</a:t>
                  </a:r>
                  <a:endParaRPr lang="zh-TW" altLang="en-US" sz="1200" dirty="0"/>
                </a:p>
              </p:txBody>
            </p:sp>
            <p:sp>
              <p:nvSpPr>
                <p:cNvPr id="313" name="文字方塊 181">
                  <a:extLst>
                    <a:ext uri="{FF2B5EF4-FFF2-40B4-BE49-F238E27FC236}">
                      <a16:creationId xmlns:a16="http://schemas.microsoft.com/office/drawing/2014/main" id="{1E9CA323-86BB-4C31-B6A8-67F955CD587F}"/>
                    </a:ext>
                  </a:extLst>
                </p:cNvPr>
                <p:cNvSpPr txBox="1"/>
                <p:nvPr/>
              </p:nvSpPr>
              <p:spPr>
                <a:xfrm>
                  <a:off x="8512716" y="6433678"/>
                  <a:ext cx="77136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sz="1200" dirty="0"/>
                    <a:t>EXE_ADD</a:t>
                  </a:r>
                  <a:endParaRPr lang="zh-TW" altLang="en-US" sz="1200" dirty="0"/>
                </a:p>
              </p:txBody>
            </p:sp>
          </p:grpSp>
          <p:grpSp>
            <p:nvGrpSpPr>
              <p:cNvPr id="339" name="群組 338">
                <a:extLst>
                  <a:ext uri="{FF2B5EF4-FFF2-40B4-BE49-F238E27FC236}">
                    <a16:creationId xmlns:a16="http://schemas.microsoft.com/office/drawing/2014/main" id="{EAD3BD12-FFEB-40F9-B7BA-EAFCA919FE2B}"/>
                  </a:ext>
                </a:extLst>
              </p:cNvPr>
              <p:cNvGrpSpPr/>
              <p:nvPr/>
            </p:nvGrpSpPr>
            <p:grpSpPr>
              <a:xfrm>
                <a:off x="6800049" y="5287294"/>
                <a:ext cx="4111896" cy="1246585"/>
                <a:chOff x="607560" y="537585"/>
                <a:chExt cx="5371335" cy="1628403"/>
              </a:xfrm>
            </p:grpSpPr>
            <p:sp>
              <p:nvSpPr>
                <p:cNvPr id="340" name="矩形: 圓角 339">
                  <a:extLst>
                    <a:ext uri="{FF2B5EF4-FFF2-40B4-BE49-F238E27FC236}">
                      <a16:creationId xmlns:a16="http://schemas.microsoft.com/office/drawing/2014/main" id="{5D06060C-CBE5-4F8E-A6C6-E6134CA1B652}"/>
                    </a:ext>
                  </a:extLst>
                </p:cNvPr>
                <p:cNvSpPr/>
                <p:nvPr/>
              </p:nvSpPr>
              <p:spPr>
                <a:xfrm>
                  <a:off x="607560" y="619037"/>
                  <a:ext cx="1562763" cy="394515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1400" dirty="0" err="1">
                      <a:latin typeface="Times New Roman" panose="02020603050405020304" pitchFamily="18" charset="0"/>
                      <a:ea typeface="DFKai-SB" panose="03000509000000000000" pitchFamily="65" charset="-120"/>
                      <a:cs typeface="Times New Roman" panose="02020603050405020304" pitchFamily="18" charset="0"/>
                    </a:rPr>
                    <a:t>Inst_i</a:t>
                  </a:r>
                  <a:r>
                    <a:rPr lang="en-US" altLang="zh-TW" sz="1400" dirty="0">
                      <a:latin typeface="Times New Roman" panose="02020603050405020304" pitchFamily="18" charset="0"/>
                      <a:ea typeface="DFKai-SB" panose="03000509000000000000" pitchFamily="65" charset="-120"/>
                      <a:cs typeface="Times New Roman" panose="02020603050405020304" pitchFamily="18" charset="0"/>
                    </a:rPr>
                    <a:t>[31:21]</a:t>
                  </a:r>
                  <a:endParaRPr lang="zh-TW" altLang="en-US" sz="1400" dirty="0"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1" name="矩形: 圓角 340">
                  <a:extLst>
                    <a:ext uri="{FF2B5EF4-FFF2-40B4-BE49-F238E27FC236}">
                      <a16:creationId xmlns:a16="http://schemas.microsoft.com/office/drawing/2014/main" id="{3BF56C1B-51BA-4D91-BD55-E9F3DAC0C9C2}"/>
                    </a:ext>
                  </a:extLst>
                </p:cNvPr>
                <p:cNvSpPr/>
                <p:nvPr/>
              </p:nvSpPr>
              <p:spPr>
                <a:xfrm>
                  <a:off x="2943136" y="615619"/>
                  <a:ext cx="1083733" cy="397933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DFKai-SB" panose="03000509000000000000" pitchFamily="65" charset="-120"/>
                      <a:cs typeface="Times New Roman" panose="02020603050405020304" pitchFamily="18" charset="0"/>
                    </a:rPr>
                    <a:t>OP3</a:t>
                  </a:r>
                  <a:endParaRPr lang="zh-TW" altLang="en-US" dirty="0"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2" name="矩形: 圓角 341">
                  <a:extLst>
                    <a:ext uri="{FF2B5EF4-FFF2-40B4-BE49-F238E27FC236}">
                      <a16:creationId xmlns:a16="http://schemas.microsoft.com/office/drawing/2014/main" id="{84917920-1A05-4B35-B1DD-4B054198301E}"/>
                    </a:ext>
                  </a:extLst>
                </p:cNvPr>
                <p:cNvSpPr/>
                <p:nvPr/>
              </p:nvSpPr>
              <p:spPr>
                <a:xfrm>
                  <a:off x="4895162" y="625973"/>
                  <a:ext cx="1083733" cy="397933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dirty="0" err="1">
                      <a:latin typeface="Times New Roman" panose="02020603050405020304" pitchFamily="18" charset="0"/>
                      <a:ea typeface="DFKai-SB" panose="03000509000000000000" pitchFamily="65" charset="-120"/>
                      <a:cs typeface="Times New Roman" panose="02020603050405020304" pitchFamily="18" charset="0"/>
                    </a:rPr>
                    <a:t>sll</a:t>
                  </a:r>
                  <a:endParaRPr lang="zh-TW" altLang="en-US" dirty="0"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3" name="矩形: 圓角 342">
                  <a:extLst>
                    <a:ext uri="{FF2B5EF4-FFF2-40B4-BE49-F238E27FC236}">
                      <a16:creationId xmlns:a16="http://schemas.microsoft.com/office/drawing/2014/main" id="{41AA02C7-FD30-4F60-8176-71E03D98DF65}"/>
                    </a:ext>
                  </a:extLst>
                </p:cNvPr>
                <p:cNvSpPr/>
                <p:nvPr/>
              </p:nvSpPr>
              <p:spPr>
                <a:xfrm>
                  <a:off x="4895162" y="1197014"/>
                  <a:ext cx="1083733" cy="397933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dirty="0" err="1">
                      <a:latin typeface="Times New Roman" panose="02020603050405020304" pitchFamily="18" charset="0"/>
                      <a:ea typeface="DFKai-SB" panose="03000509000000000000" pitchFamily="65" charset="-120"/>
                      <a:cs typeface="Times New Roman" panose="02020603050405020304" pitchFamily="18" charset="0"/>
                    </a:rPr>
                    <a:t>srl</a:t>
                  </a:r>
                  <a:endParaRPr lang="zh-TW" altLang="en-US" dirty="0"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4" name="矩形: 圓角 343">
                  <a:extLst>
                    <a:ext uri="{FF2B5EF4-FFF2-40B4-BE49-F238E27FC236}">
                      <a16:creationId xmlns:a16="http://schemas.microsoft.com/office/drawing/2014/main" id="{550DB0FA-32FC-4D2A-BB24-5479A747908B}"/>
                    </a:ext>
                  </a:extLst>
                </p:cNvPr>
                <p:cNvSpPr/>
                <p:nvPr/>
              </p:nvSpPr>
              <p:spPr>
                <a:xfrm>
                  <a:off x="4895162" y="1768055"/>
                  <a:ext cx="1083733" cy="397933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dirty="0" err="1">
                      <a:latin typeface="Times New Roman" panose="02020603050405020304" pitchFamily="18" charset="0"/>
                      <a:ea typeface="DFKai-SB" panose="03000509000000000000" pitchFamily="65" charset="-120"/>
                      <a:cs typeface="Times New Roman" panose="02020603050405020304" pitchFamily="18" charset="0"/>
                    </a:rPr>
                    <a:t>sra</a:t>
                  </a:r>
                  <a:endParaRPr lang="zh-TW" altLang="en-US" dirty="0">
                    <a:latin typeface="Times New Roman" panose="02020603050405020304" pitchFamily="18" charset="0"/>
                    <a:ea typeface="DFKai-SB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45" name="直線單箭頭接點 344">
                  <a:extLst>
                    <a:ext uri="{FF2B5EF4-FFF2-40B4-BE49-F238E27FC236}">
                      <a16:creationId xmlns:a16="http://schemas.microsoft.com/office/drawing/2014/main" id="{D25475B8-CA8D-4690-9C7B-59C68A70EDF5}"/>
                    </a:ext>
                  </a:extLst>
                </p:cNvPr>
                <p:cNvCxnSpPr>
                  <a:stCxn id="340" idx="3"/>
                  <a:endCxn id="341" idx="1"/>
                </p:cNvCxnSpPr>
                <p:nvPr/>
              </p:nvCxnSpPr>
              <p:spPr>
                <a:xfrm flipV="1">
                  <a:off x="2170323" y="814586"/>
                  <a:ext cx="772813" cy="17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直線單箭頭接點 345">
                  <a:extLst>
                    <a:ext uri="{FF2B5EF4-FFF2-40B4-BE49-F238E27FC236}">
                      <a16:creationId xmlns:a16="http://schemas.microsoft.com/office/drawing/2014/main" id="{99318FF7-8AF9-4EE1-919F-F6A8EECAA1B8}"/>
                    </a:ext>
                  </a:extLst>
                </p:cNvPr>
                <p:cNvCxnSpPr>
                  <a:stCxn id="341" idx="3"/>
                  <a:endCxn id="342" idx="1"/>
                </p:cNvCxnSpPr>
                <p:nvPr/>
              </p:nvCxnSpPr>
              <p:spPr>
                <a:xfrm>
                  <a:off x="4026869" y="814586"/>
                  <a:ext cx="868293" cy="103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接點: 肘形 346">
                  <a:extLst>
                    <a:ext uri="{FF2B5EF4-FFF2-40B4-BE49-F238E27FC236}">
                      <a16:creationId xmlns:a16="http://schemas.microsoft.com/office/drawing/2014/main" id="{698AECFB-45DB-416F-BB17-73FF6B823136}"/>
                    </a:ext>
                  </a:extLst>
                </p:cNvPr>
                <p:cNvCxnSpPr>
                  <a:stCxn id="341" idx="3"/>
                  <a:endCxn id="343" idx="1"/>
                </p:cNvCxnSpPr>
                <p:nvPr/>
              </p:nvCxnSpPr>
              <p:spPr>
                <a:xfrm>
                  <a:off x="4026869" y="814586"/>
                  <a:ext cx="868293" cy="581395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接點: 肘形 347">
                  <a:extLst>
                    <a:ext uri="{FF2B5EF4-FFF2-40B4-BE49-F238E27FC236}">
                      <a16:creationId xmlns:a16="http://schemas.microsoft.com/office/drawing/2014/main" id="{9397DEA9-8C17-4AB3-81D3-2F6550E535F3}"/>
                    </a:ext>
                  </a:extLst>
                </p:cNvPr>
                <p:cNvCxnSpPr>
                  <a:stCxn id="341" idx="3"/>
                  <a:endCxn id="344" idx="1"/>
                </p:cNvCxnSpPr>
                <p:nvPr/>
              </p:nvCxnSpPr>
              <p:spPr>
                <a:xfrm>
                  <a:off x="4026869" y="814586"/>
                  <a:ext cx="868293" cy="1152436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9" name="文字方塊 348">
                  <a:extLst>
                    <a:ext uri="{FF2B5EF4-FFF2-40B4-BE49-F238E27FC236}">
                      <a16:creationId xmlns:a16="http://schemas.microsoft.com/office/drawing/2014/main" id="{9C7D8E84-9230-4CF1-AAB1-A1ACC82DE23C}"/>
                    </a:ext>
                  </a:extLst>
                </p:cNvPr>
                <p:cNvSpPr txBox="1"/>
                <p:nvPr/>
              </p:nvSpPr>
              <p:spPr>
                <a:xfrm>
                  <a:off x="2425122" y="537586"/>
                  <a:ext cx="2632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dirty="0"/>
                    <a:t>0</a:t>
                  </a:r>
                  <a:endParaRPr lang="zh-TW" altLang="en-US" sz="1200" dirty="0"/>
                </a:p>
              </p:txBody>
            </p:sp>
            <p:sp>
              <p:nvSpPr>
                <p:cNvPr id="350" name="文字方塊 349">
                  <a:extLst>
                    <a:ext uri="{FF2B5EF4-FFF2-40B4-BE49-F238E27FC236}">
                      <a16:creationId xmlns:a16="http://schemas.microsoft.com/office/drawing/2014/main" id="{019F9F81-1D90-4AEA-9E85-DB4A06A5942D}"/>
                    </a:ext>
                  </a:extLst>
                </p:cNvPr>
                <p:cNvSpPr txBox="1"/>
                <p:nvPr/>
              </p:nvSpPr>
              <p:spPr>
                <a:xfrm>
                  <a:off x="4161733" y="537585"/>
                  <a:ext cx="69121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dirty="0"/>
                    <a:t>EXE_SLL</a:t>
                  </a:r>
                  <a:endParaRPr lang="zh-TW" altLang="en-US" sz="1200" dirty="0"/>
                </a:p>
              </p:txBody>
            </p:sp>
            <p:sp>
              <p:nvSpPr>
                <p:cNvPr id="351" name="文字方塊 350">
                  <a:extLst>
                    <a:ext uri="{FF2B5EF4-FFF2-40B4-BE49-F238E27FC236}">
                      <a16:creationId xmlns:a16="http://schemas.microsoft.com/office/drawing/2014/main" id="{CAA23EBA-B6CF-470F-AFCA-F50F9A582807}"/>
                    </a:ext>
                  </a:extLst>
                </p:cNvPr>
                <p:cNvSpPr txBox="1"/>
                <p:nvPr/>
              </p:nvSpPr>
              <p:spPr>
                <a:xfrm>
                  <a:off x="4161733" y="1105283"/>
                  <a:ext cx="71045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dirty="0"/>
                    <a:t>EXE_SRL</a:t>
                  </a:r>
                  <a:endParaRPr lang="zh-TW" altLang="en-US" sz="1200" dirty="0"/>
                </a:p>
              </p:txBody>
            </p:sp>
            <p:sp>
              <p:nvSpPr>
                <p:cNvPr id="352" name="文字方塊 351">
                  <a:extLst>
                    <a:ext uri="{FF2B5EF4-FFF2-40B4-BE49-F238E27FC236}">
                      <a16:creationId xmlns:a16="http://schemas.microsoft.com/office/drawing/2014/main" id="{A9BCEC46-68D5-4965-9C32-16D675B294DA}"/>
                    </a:ext>
                  </a:extLst>
                </p:cNvPr>
                <p:cNvSpPr txBox="1"/>
                <p:nvPr/>
              </p:nvSpPr>
              <p:spPr>
                <a:xfrm>
                  <a:off x="4161732" y="1672439"/>
                  <a:ext cx="73609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dirty="0"/>
                    <a:t>EXE_SRA</a:t>
                  </a:r>
                  <a:endParaRPr lang="zh-TW" altLang="en-US" sz="12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42282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287</Words>
  <Application>Microsoft Office PowerPoint</Application>
  <PresentationFormat>寬螢幕</PresentationFormat>
  <Paragraphs>125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*Arial Unicode MS-12072-Identity-H</vt:lpstr>
      <vt:lpstr>*SimSun-12064-Identity-H</vt:lpstr>
      <vt:lpstr>Arial</vt:lpstr>
      <vt:lpstr>Calibri</vt:lpstr>
      <vt:lpstr>Calibri Light</vt:lpstr>
      <vt:lpstr>Times New Roman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 AN LIU</dc:creator>
  <cp:lastModifiedBy>YI AN LIU</cp:lastModifiedBy>
  <cp:revision>15</cp:revision>
  <dcterms:created xsi:type="dcterms:W3CDTF">2020-09-10T08:14:07Z</dcterms:created>
  <dcterms:modified xsi:type="dcterms:W3CDTF">2020-09-12T20:43:18Z</dcterms:modified>
</cp:coreProperties>
</file>