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7C0856-283E-4548-9242-E0FF40E81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22D90D-393A-44C6-9FBF-CA8FB6CFB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764BCE-B041-4FA5-94C7-94B4409D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7AE2-4308-4886-B44D-EE754C22260E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A572EF-779D-4D3E-A1D7-B0250F9C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2A8BA8-76FA-41EE-B309-6483FB72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FDB3-08D3-45D1-ADAB-650E07DD64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35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0A3FA-A0E3-4A30-B053-AF9BD268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BA4369-99A6-4881-BC2A-731868CAC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DFFA7B-1E7F-4F7F-AE28-3EF7818B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7AE2-4308-4886-B44D-EE754C22260E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189E0E-7D00-493F-B690-B2068CCE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3F82EA-94D0-446C-8AE5-DCD4A794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FDB3-08D3-45D1-ADAB-650E07DD64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43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927B164-D136-48F8-9885-8DBD2FDAA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4ED710-2C7A-4979-AB90-5B95B73D9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762B24-4D1C-4B3C-B29B-BBDD2277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7AE2-4308-4886-B44D-EE754C22260E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FFD683-4B03-42AC-A3FF-E84D18AB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F1FEC1-0DDF-4EDC-BCDF-120A6653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FDB3-08D3-45D1-ADAB-650E07DD64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44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112A4D-2D77-48E9-93BA-C105D27E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407410-E9B8-4B7F-81FE-6E79FA8AF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CD13F0-68C0-40CF-8ACB-B672B8B4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7AE2-4308-4886-B44D-EE754C22260E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344D6C-A910-4F65-B260-73C66B0B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9C2CC7-6B30-4E3E-8F46-58F6A970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FDB3-08D3-45D1-ADAB-650E07DD64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43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B6A10-0A3D-4FFD-BA30-5B6473AAA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C214E6-DB5B-4ACD-83E5-05BA8534C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747F13-D80F-42AC-945B-6FCCB611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7AE2-4308-4886-B44D-EE754C22260E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57FF73-A938-40BF-991B-5DE3D306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6DC769-84DB-4A5D-88D4-A7B50691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FDB3-08D3-45D1-ADAB-650E07DD64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32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5CD41-D34E-47B8-B169-011241DF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89D501-47DD-44B4-AB1A-9300CD7F5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EBF7DB-F71C-4964-9979-B603D4FAD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709F2C-7D96-4C48-A0F8-4BF58623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7AE2-4308-4886-B44D-EE754C22260E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AA6692-2F11-44C3-AEA4-16BC20E2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2E468E-6F42-4E71-B586-D424B19D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FDB3-08D3-45D1-ADAB-650E07DD64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35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09FBB-53CA-4D29-82D7-C73FF9D2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1E3967-40AE-43EB-A8E9-C1E1B8254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04251B-9A33-4781-ABE8-2BE569916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EEEAD4-A647-4207-8C2E-160F92531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3D3B76-A5CC-4BA1-83AC-3B0D2998D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A25E039-63EE-4C30-A2A7-C3BEA2D4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7AE2-4308-4886-B44D-EE754C22260E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878DEFA-45C5-464F-B0D9-86E78E30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79268AF-4790-4FC6-9E42-E0092004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FDB3-08D3-45D1-ADAB-650E07DD64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38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BB1B61-B21E-4C05-B1F5-C961A998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7D9AD4-D4F0-415D-A3AC-AB7D99F7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7AE2-4308-4886-B44D-EE754C22260E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7A12A2D-CF5F-40AD-A6AF-886940E3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60715B-B3C6-4241-A5BA-8AE1A613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FDB3-08D3-45D1-ADAB-650E07DD64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1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9A95CE8-B4E7-47EF-A304-964C8B84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7AE2-4308-4886-B44D-EE754C22260E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E7D94C-7D58-4ACF-B9DF-9D69656A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FD427A-F2DF-45FB-BE8C-856C9AE6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FDB3-08D3-45D1-ADAB-650E07DD64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19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40672-D013-431F-849F-FB31385E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003F9C-C326-45D5-9371-AC1E45049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0C2660-C874-4C64-9FFA-70C8556BC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064D7A-C86A-4D63-BD46-F399CBA9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7AE2-4308-4886-B44D-EE754C22260E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B93929-BC90-4812-89E7-7FE8F491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A23B1D-89AC-469E-9207-89281EEA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FDB3-08D3-45D1-ADAB-650E07DD64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60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8A260-9A82-4823-A7AD-AEAB9DA1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E1A23AC-073A-46A8-AEB3-72DF17BDE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BA21C0-A4FB-412C-B16D-63E924BF6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8D5664-FCEA-476C-8DF5-7DAC8CC5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7AE2-4308-4886-B44D-EE754C22260E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B9A3F6-27C4-4193-884E-C1576636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77292F-73FD-4546-93FD-5A3C9891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FDB3-08D3-45D1-ADAB-650E07DD64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1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9D33CA-B650-40E3-9DC6-94D72F9F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328CB9-610C-4A2E-8C1F-A54A1BAC0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EA4E75-D594-479F-8E0E-ABD86DE9C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7AE2-4308-4886-B44D-EE754C22260E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F7B935-5BFC-4BE5-BC24-715B950B4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B90064-3E4B-4CAD-89A3-0D3C1F41A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4FDB3-08D3-45D1-ADAB-650E07DD64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82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0DD7B65-F165-4CA8-A804-AF07032BB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80870"/>
              </p:ext>
            </p:extLst>
          </p:nvPr>
        </p:nvGraphicFramePr>
        <p:xfrm>
          <a:off x="2233335" y="1922280"/>
          <a:ext cx="1004815" cy="30134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04815">
                  <a:extLst>
                    <a:ext uri="{9D8B030D-6E8A-4147-A177-3AD203B41FA5}">
                      <a16:colId xmlns:a16="http://schemas.microsoft.com/office/drawing/2014/main" val="596806939"/>
                    </a:ext>
                  </a:extLst>
                </a:gridCol>
              </a:tblGrid>
              <a:tr h="37668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Mem[0]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15814"/>
                  </a:ext>
                </a:extLst>
              </a:tr>
              <a:tr h="376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Mem[1]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54030"/>
                  </a:ext>
                </a:extLst>
              </a:tr>
              <a:tr h="376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Mem[2]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083123"/>
                  </a:ext>
                </a:extLst>
              </a:tr>
              <a:tr h="376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Mem[3]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740505"/>
                  </a:ext>
                </a:extLst>
              </a:tr>
              <a:tr h="376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Mem[4]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353075"/>
                  </a:ext>
                </a:extLst>
              </a:tr>
              <a:tr h="376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Mem[5]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430835"/>
                  </a:ext>
                </a:extLst>
              </a:tr>
              <a:tr h="376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Mem[6]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80541"/>
                  </a:ext>
                </a:extLst>
              </a:tr>
              <a:tr h="376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Mem[7]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70523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B7FF7569-CE80-46D5-B480-C7E31798C1EE}"/>
                  </a:ext>
                </a:extLst>
              </p:cNvPr>
              <p:cNvSpPr/>
              <p:nvPr/>
            </p:nvSpPr>
            <p:spPr>
              <a:xfrm>
                <a:off x="5329338" y="1521706"/>
                <a:ext cx="1004815" cy="40057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𝑋𝑎𝑣𝑔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B7FF7569-CE80-46D5-B480-C7E31798C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338" y="1521706"/>
                <a:ext cx="1004815" cy="400574"/>
              </a:xfrm>
              <a:prstGeom prst="ellipse">
                <a:avLst/>
              </a:prstGeom>
              <a:blipFill>
                <a:blip r:embed="rId2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菱形 6">
            <a:extLst>
              <a:ext uri="{FF2B5EF4-FFF2-40B4-BE49-F238E27FC236}">
                <a16:creationId xmlns:a16="http://schemas.microsoft.com/office/drawing/2014/main" id="{07D72F49-92FA-4D5A-94BB-AE3F941F2433}"/>
              </a:ext>
            </a:extLst>
          </p:cNvPr>
          <p:cNvSpPr/>
          <p:nvPr/>
        </p:nvSpPr>
        <p:spPr>
          <a:xfrm>
            <a:off x="4202884" y="2147582"/>
            <a:ext cx="528507" cy="400574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9589901D-6779-4E82-BC53-F773BBF9C53B}"/>
              </a:ext>
            </a:extLst>
          </p:cNvPr>
          <p:cNvCxnSpPr>
            <a:endCxn id="7" idx="1"/>
          </p:cNvCxnSpPr>
          <p:nvPr/>
        </p:nvCxnSpPr>
        <p:spPr>
          <a:xfrm>
            <a:off x="3238150" y="2147582"/>
            <a:ext cx="964734" cy="200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59A0FB40-6588-437B-A629-64889704C895}"/>
              </a:ext>
            </a:extLst>
          </p:cNvPr>
          <p:cNvCxnSpPr>
            <a:endCxn id="7" idx="1"/>
          </p:cNvCxnSpPr>
          <p:nvPr/>
        </p:nvCxnSpPr>
        <p:spPr>
          <a:xfrm flipV="1">
            <a:off x="3238150" y="2347869"/>
            <a:ext cx="964734" cy="200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菱形 12">
            <a:extLst>
              <a:ext uri="{FF2B5EF4-FFF2-40B4-BE49-F238E27FC236}">
                <a16:creationId xmlns:a16="http://schemas.microsoft.com/office/drawing/2014/main" id="{B24F899B-CF3F-4BE6-AB89-6998B07FB2DB}"/>
              </a:ext>
            </a:extLst>
          </p:cNvPr>
          <p:cNvSpPr/>
          <p:nvPr/>
        </p:nvSpPr>
        <p:spPr>
          <a:xfrm>
            <a:off x="4202884" y="2900843"/>
            <a:ext cx="528507" cy="400574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09BEE3D6-E647-4478-99A0-B3DE621475B7}"/>
              </a:ext>
            </a:extLst>
          </p:cNvPr>
          <p:cNvSpPr/>
          <p:nvPr/>
        </p:nvSpPr>
        <p:spPr>
          <a:xfrm>
            <a:off x="4202884" y="3652007"/>
            <a:ext cx="528507" cy="400574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B24F899B-CF3F-4BE6-AB89-6998B07FB2DB}"/>
              </a:ext>
            </a:extLst>
          </p:cNvPr>
          <p:cNvSpPr/>
          <p:nvPr/>
        </p:nvSpPr>
        <p:spPr>
          <a:xfrm>
            <a:off x="4202883" y="4403171"/>
            <a:ext cx="528507" cy="400574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31CE46A-3115-4BE6-B0FD-50CC66509E47}"/>
              </a:ext>
            </a:extLst>
          </p:cNvPr>
          <p:cNvCxnSpPr>
            <a:endCxn id="13" idx="1"/>
          </p:cNvCxnSpPr>
          <p:nvPr/>
        </p:nvCxnSpPr>
        <p:spPr>
          <a:xfrm>
            <a:off x="3238150" y="2900843"/>
            <a:ext cx="964734" cy="200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AA55A3E1-111E-41EF-9807-5F623AF5722F}"/>
              </a:ext>
            </a:extLst>
          </p:cNvPr>
          <p:cNvCxnSpPr>
            <a:endCxn id="13" idx="1"/>
          </p:cNvCxnSpPr>
          <p:nvPr/>
        </p:nvCxnSpPr>
        <p:spPr>
          <a:xfrm flipV="1">
            <a:off x="3238150" y="3101130"/>
            <a:ext cx="964734" cy="200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7AF86ED9-14F6-46EF-BF2E-5203B31341B0}"/>
              </a:ext>
            </a:extLst>
          </p:cNvPr>
          <p:cNvCxnSpPr>
            <a:endCxn id="15" idx="1"/>
          </p:cNvCxnSpPr>
          <p:nvPr/>
        </p:nvCxnSpPr>
        <p:spPr>
          <a:xfrm>
            <a:off x="3238150" y="3649910"/>
            <a:ext cx="964734" cy="2023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01A5D94D-3F1C-4E39-B111-FC6FB3D428B0}"/>
              </a:ext>
            </a:extLst>
          </p:cNvPr>
          <p:cNvCxnSpPr>
            <a:endCxn id="15" idx="1"/>
          </p:cNvCxnSpPr>
          <p:nvPr/>
        </p:nvCxnSpPr>
        <p:spPr>
          <a:xfrm flipV="1">
            <a:off x="3238150" y="3852294"/>
            <a:ext cx="964734" cy="1650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4C8ED023-448C-4F18-9EA2-665528D1BA07}"/>
              </a:ext>
            </a:extLst>
          </p:cNvPr>
          <p:cNvCxnSpPr>
            <a:endCxn id="16" idx="1"/>
          </p:cNvCxnSpPr>
          <p:nvPr/>
        </p:nvCxnSpPr>
        <p:spPr>
          <a:xfrm>
            <a:off x="3238150" y="4403171"/>
            <a:ext cx="964733" cy="200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26170B26-5C1E-46CD-85AE-BB2F0CE61FD9}"/>
              </a:ext>
            </a:extLst>
          </p:cNvPr>
          <p:cNvCxnSpPr>
            <a:endCxn id="16" idx="1"/>
          </p:cNvCxnSpPr>
          <p:nvPr/>
        </p:nvCxnSpPr>
        <p:spPr>
          <a:xfrm flipV="1">
            <a:off x="3238150" y="4603458"/>
            <a:ext cx="964733" cy="200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>
            <a:extLst>
              <a:ext uri="{FF2B5EF4-FFF2-40B4-BE49-F238E27FC236}">
                <a16:creationId xmlns:a16="http://schemas.microsoft.com/office/drawing/2014/main" id="{690F92C0-102E-4A85-B610-83E179F93548}"/>
              </a:ext>
            </a:extLst>
          </p:cNvPr>
          <p:cNvSpPr/>
          <p:nvPr/>
        </p:nvSpPr>
        <p:spPr>
          <a:xfrm>
            <a:off x="5567493" y="2147582"/>
            <a:ext cx="528507" cy="400574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765B4B5A-8459-421A-95B0-A3AA90E8D3E8}"/>
              </a:ext>
            </a:extLst>
          </p:cNvPr>
          <p:cNvCxnSpPr>
            <a:stCxn id="6" idx="4"/>
            <a:endCxn id="30" idx="0"/>
          </p:cNvCxnSpPr>
          <p:nvPr/>
        </p:nvCxnSpPr>
        <p:spPr>
          <a:xfrm>
            <a:off x="5831746" y="1922280"/>
            <a:ext cx="1" cy="22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菱形 42">
            <a:extLst>
              <a:ext uri="{FF2B5EF4-FFF2-40B4-BE49-F238E27FC236}">
                <a16:creationId xmlns:a16="http://schemas.microsoft.com/office/drawing/2014/main" id="{E2AFF2B9-0AC6-4DD0-BC9A-521348DB3AFD}"/>
              </a:ext>
            </a:extLst>
          </p:cNvPr>
          <p:cNvSpPr/>
          <p:nvPr/>
        </p:nvSpPr>
        <p:spPr>
          <a:xfrm>
            <a:off x="5567491" y="2900843"/>
            <a:ext cx="528507" cy="400574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45" name="菱形 44">
            <a:extLst>
              <a:ext uri="{FF2B5EF4-FFF2-40B4-BE49-F238E27FC236}">
                <a16:creationId xmlns:a16="http://schemas.microsoft.com/office/drawing/2014/main" id="{153FC4C8-23D9-47AF-8C43-DB8B4AE7B90C}"/>
              </a:ext>
            </a:extLst>
          </p:cNvPr>
          <p:cNvSpPr/>
          <p:nvPr/>
        </p:nvSpPr>
        <p:spPr>
          <a:xfrm>
            <a:off x="5567491" y="3649910"/>
            <a:ext cx="528507" cy="400574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46" name="菱形 45">
            <a:extLst>
              <a:ext uri="{FF2B5EF4-FFF2-40B4-BE49-F238E27FC236}">
                <a16:creationId xmlns:a16="http://schemas.microsoft.com/office/drawing/2014/main" id="{E2AFF2B9-0AC6-4DD0-BC9A-521348DB3AFD}"/>
              </a:ext>
            </a:extLst>
          </p:cNvPr>
          <p:cNvSpPr/>
          <p:nvPr/>
        </p:nvSpPr>
        <p:spPr>
          <a:xfrm>
            <a:off x="5567490" y="4403171"/>
            <a:ext cx="528507" cy="400574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67C230B3-FBB0-40EE-BF08-0E07A8393559}"/>
              </a:ext>
            </a:extLst>
          </p:cNvPr>
          <p:cNvCxnSpPr>
            <a:stCxn id="7" idx="3"/>
            <a:endCxn id="30" idx="1"/>
          </p:cNvCxnSpPr>
          <p:nvPr/>
        </p:nvCxnSpPr>
        <p:spPr>
          <a:xfrm>
            <a:off x="4731391" y="2347869"/>
            <a:ext cx="836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DB3B34C-63FC-4D18-83D9-5866D38FBFB4}"/>
              </a:ext>
            </a:extLst>
          </p:cNvPr>
          <p:cNvCxnSpPr>
            <a:stCxn id="13" idx="3"/>
            <a:endCxn id="43" idx="1"/>
          </p:cNvCxnSpPr>
          <p:nvPr/>
        </p:nvCxnSpPr>
        <p:spPr>
          <a:xfrm>
            <a:off x="4731391" y="3101130"/>
            <a:ext cx="836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05EE7413-D78F-4145-8338-E19ADED982CB}"/>
              </a:ext>
            </a:extLst>
          </p:cNvPr>
          <p:cNvCxnSpPr>
            <a:stCxn id="15" idx="3"/>
            <a:endCxn id="45" idx="1"/>
          </p:cNvCxnSpPr>
          <p:nvPr/>
        </p:nvCxnSpPr>
        <p:spPr>
          <a:xfrm flipV="1">
            <a:off x="4731391" y="3850197"/>
            <a:ext cx="836100" cy="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13B63BA0-117D-4A65-B727-9C899D54D58D}"/>
              </a:ext>
            </a:extLst>
          </p:cNvPr>
          <p:cNvCxnSpPr>
            <a:stCxn id="16" idx="3"/>
            <a:endCxn id="46" idx="1"/>
          </p:cNvCxnSpPr>
          <p:nvPr/>
        </p:nvCxnSpPr>
        <p:spPr>
          <a:xfrm>
            <a:off x="4731390" y="4603458"/>
            <a:ext cx="836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菱形 55">
            <a:extLst>
              <a:ext uri="{FF2B5EF4-FFF2-40B4-BE49-F238E27FC236}">
                <a16:creationId xmlns:a16="http://schemas.microsoft.com/office/drawing/2014/main" id="{6645B98F-C095-4308-A2E4-27ED38C776FE}"/>
              </a:ext>
            </a:extLst>
          </p:cNvPr>
          <p:cNvSpPr/>
          <p:nvPr/>
        </p:nvSpPr>
        <p:spPr>
          <a:xfrm>
            <a:off x="6932104" y="2500269"/>
            <a:ext cx="528507" cy="400574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57" name="菱形 56">
            <a:extLst>
              <a:ext uri="{FF2B5EF4-FFF2-40B4-BE49-F238E27FC236}">
                <a16:creationId xmlns:a16="http://schemas.microsoft.com/office/drawing/2014/main" id="{690F92C0-102E-4A85-B610-83E179F93548}"/>
              </a:ext>
            </a:extLst>
          </p:cNvPr>
          <p:cNvSpPr/>
          <p:nvPr/>
        </p:nvSpPr>
        <p:spPr>
          <a:xfrm>
            <a:off x="6932104" y="4058525"/>
            <a:ext cx="528507" cy="400574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D1D94DAE-0544-4527-9EF2-BBD82F5A3B61}"/>
              </a:ext>
            </a:extLst>
          </p:cNvPr>
          <p:cNvCxnSpPr>
            <a:stCxn id="30" idx="3"/>
            <a:endCxn id="56" idx="1"/>
          </p:cNvCxnSpPr>
          <p:nvPr/>
        </p:nvCxnSpPr>
        <p:spPr>
          <a:xfrm>
            <a:off x="6096000" y="2347869"/>
            <a:ext cx="836104" cy="352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CD509F9D-760D-4D51-B781-343007465C8E}"/>
              </a:ext>
            </a:extLst>
          </p:cNvPr>
          <p:cNvCxnSpPr>
            <a:stCxn id="43" idx="3"/>
            <a:endCxn id="56" idx="1"/>
          </p:cNvCxnSpPr>
          <p:nvPr/>
        </p:nvCxnSpPr>
        <p:spPr>
          <a:xfrm flipV="1">
            <a:off x="6095998" y="2700556"/>
            <a:ext cx="836106" cy="400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8F3609A2-B7D5-4224-9938-557804285CA0}"/>
              </a:ext>
            </a:extLst>
          </p:cNvPr>
          <p:cNvCxnSpPr>
            <a:stCxn id="45" idx="3"/>
            <a:endCxn id="57" idx="1"/>
          </p:cNvCxnSpPr>
          <p:nvPr/>
        </p:nvCxnSpPr>
        <p:spPr>
          <a:xfrm>
            <a:off x="6095998" y="3850197"/>
            <a:ext cx="836106" cy="408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D9EAD8AA-B4BF-4F8B-B7B1-50994F5A58BB}"/>
              </a:ext>
            </a:extLst>
          </p:cNvPr>
          <p:cNvCxnSpPr>
            <a:stCxn id="46" idx="3"/>
            <a:endCxn id="57" idx="1"/>
          </p:cNvCxnSpPr>
          <p:nvPr/>
        </p:nvCxnSpPr>
        <p:spPr>
          <a:xfrm flipV="1">
            <a:off x="6095997" y="4258812"/>
            <a:ext cx="836107" cy="3446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菱形 68">
            <a:extLst>
              <a:ext uri="{FF2B5EF4-FFF2-40B4-BE49-F238E27FC236}">
                <a16:creationId xmlns:a16="http://schemas.microsoft.com/office/drawing/2014/main" id="{9297B8E7-5F5B-40CB-BBF2-13A4CA382D5C}"/>
              </a:ext>
            </a:extLst>
          </p:cNvPr>
          <p:cNvSpPr/>
          <p:nvPr/>
        </p:nvSpPr>
        <p:spPr>
          <a:xfrm>
            <a:off x="7989118" y="3249334"/>
            <a:ext cx="528507" cy="400574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</a:t>
            </a:r>
            <a:endParaRPr lang="zh-TW" altLang="en-US" dirty="0"/>
          </a:p>
        </p:txBody>
      </p:sp>
      <p:cxnSp>
        <p:nvCxnSpPr>
          <p:cNvPr id="71" name="接點: 肘形 70">
            <a:extLst>
              <a:ext uri="{FF2B5EF4-FFF2-40B4-BE49-F238E27FC236}">
                <a16:creationId xmlns:a16="http://schemas.microsoft.com/office/drawing/2014/main" id="{F7CB9AD0-EA9C-477B-8393-42353FE19BAD}"/>
              </a:ext>
            </a:extLst>
          </p:cNvPr>
          <p:cNvCxnSpPr>
            <a:stCxn id="56" idx="3"/>
            <a:endCxn id="69" idx="1"/>
          </p:cNvCxnSpPr>
          <p:nvPr/>
        </p:nvCxnSpPr>
        <p:spPr>
          <a:xfrm>
            <a:off x="7460611" y="2700556"/>
            <a:ext cx="528507" cy="7490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1F1AB23C-0BCC-451E-B9D5-B5534D851D41}"/>
              </a:ext>
            </a:extLst>
          </p:cNvPr>
          <p:cNvCxnSpPr>
            <a:stCxn id="57" idx="3"/>
            <a:endCxn id="69" idx="1"/>
          </p:cNvCxnSpPr>
          <p:nvPr/>
        </p:nvCxnSpPr>
        <p:spPr>
          <a:xfrm flipV="1">
            <a:off x="7460611" y="3449621"/>
            <a:ext cx="528507" cy="809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表格 76">
            <a:extLst>
              <a:ext uri="{FF2B5EF4-FFF2-40B4-BE49-F238E27FC236}">
                <a16:creationId xmlns:a16="http://schemas.microsoft.com/office/drawing/2014/main" id="{B35378BF-B884-483C-B854-FF6E8838C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846831"/>
              </p:ext>
            </p:extLst>
          </p:nvPr>
        </p:nvGraphicFramePr>
        <p:xfrm>
          <a:off x="7750963" y="1551440"/>
          <a:ext cx="1004815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04815">
                  <a:extLst>
                    <a:ext uri="{9D8B030D-6E8A-4147-A177-3AD203B41FA5}">
                      <a16:colId xmlns:a16="http://schemas.microsoft.com/office/drawing/2014/main" val="331826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Men[8]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030387"/>
                  </a:ext>
                </a:extLst>
              </a:tr>
            </a:tbl>
          </a:graphicData>
        </a:graphic>
      </p:graphicFrame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23EF1794-EA17-4432-BC43-5B8B8B2B8BA7}"/>
              </a:ext>
            </a:extLst>
          </p:cNvPr>
          <p:cNvCxnSpPr>
            <a:cxnSpLocks/>
            <a:stCxn id="76" idx="2"/>
            <a:endCxn id="69" idx="0"/>
          </p:cNvCxnSpPr>
          <p:nvPr/>
        </p:nvCxnSpPr>
        <p:spPr>
          <a:xfrm>
            <a:off x="8253370" y="1922280"/>
            <a:ext cx="2" cy="132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5B33066C-2342-406B-B81D-D96244616B7E}"/>
              </a:ext>
            </a:extLst>
          </p:cNvPr>
          <p:cNvCxnSpPr>
            <a:stCxn id="69" idx="3"/>
          </p:cNvCxnSpPr>
          <p:nvPr/>
        </p:nvCxnSpPr>
        <p:spPr>
          <a:xfrm>
            <a:off x="8517625" y="3449621"/>
            <a:ext cx="743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107EA441-56FB-427E-8AD4-E516E51FE3D9}"/>
                  </a:ext>
                </a:extLst>
              </p:cNvPr>
              <p:cNvSpPr txBox="1"/>
              <p:nvPr/>
            </p:nvSpPr>
            <p:spPr>
              <a:xfrm>
                <a:off x="9261053" y="3201273"/>
                <a:ext cx="885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𝑋𝑎𝑝𝑝𝑟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107EA441-56FB-427E-8AD4-E516E51FE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053" y="3201273"/>
                <a:ext cx="885435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852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49</Words>
  <Application>Microsoft Office PowerPoint</Application>
  <PresentationFormat>寬螢幕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 AN LIU</dc:creator>
  <cp:lastModifiedBy>YI AN LIU</cp:lastModifiedBy>
  <cp:revision>2</cp:revision>
  <dcterms:created xsi:type="dcterms:W3CDTF">2020-09-12T15:18:58Z</dcterms:created>
  <dcterms:modified xsi:type="dcterms:W3CDTF">2020-09-12T15:37:31Z</dcterms:modified>
</cp:coreProperties>
</file>