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6E0E4-C645-4DA3-AF56-B0B158A5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3DF8B0-6A23-419F-860E-9ED77E2EE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5BB3D8-0B14-4E34-9D46-526638C5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C09E7-2BAD-476D-86D8-7413C0AE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990E7-4633-4E91-A02E-C78822D2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6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C8854-1BBC-49E6-9961-221CF495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96F351-EEFD-4440-A5A9-6F5FBEC6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729AC-6D22-48A5-A401-DBA31C91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FE56D-F1AA-4B53-9FCA-E0113FCC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4AA48-1CF1-4F14-9A2A-B48B3A65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2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524E9F-5D08-4C6D-A30F-A29BE288B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FA7B2C-EF7A-4CAB-8C47-FF14854B5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2E183-588C-43C6-AF05-536A8919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29DD5-F7B7-40A4-A6DD-9B07119A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8DBA65-8BCB-4996-84A6-1125A40A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97E84-4F0E-49E0-B3E5-A7A6E4BB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22231-27B7-412A-ABEB-CD5A15A0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C37C9C-6999-45B3-AD5C-B647994A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0B66B-45F8-4FBA-A2FE-3B12A315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19957-B248-49F1-AB10-878C633A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30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B87D1-A0E8-4F92-AFCA-9D02A34E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5F01F6-8288-4E49-B580-59FA545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0AB0A-AFCA-4ECD-8781-649C999E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BEA95-4E56-47D1-A71E-7EAC061E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9200A-9983-4F42-B824-F38835C2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33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748A-2BE2-4C46-B2FD-A63994A8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803A5-B781-49E0-924E-8AA8D91C7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7A6ED0-0FC4-47DA-91C2-62C2BC0AC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EDC4D4-B17A-4EF8-BF29-2B3A934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7FBAE0-CA9C-4E95-9125-5C4E815D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9727A1-1B47-41A2-9061-56A79F48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7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7123E-964E-4785-ABF0-DD30ADC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B5BA6B-3D8A-44F0-86EA-80B2E3C3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E00CA9-E9DD-4667-8922-E7F0F5319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9798BA-E05A-4606-81A7-F05CA1C37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180866-0231-46E7-8E6D-AEE37DC49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1CE7D3-7ED5-4755-9043-8583016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5C6E4C-2596-4120-9A97-BB9508AC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B4E7B4-ED51-480B-8DD1-6F1BCD7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93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4390E-B01D-4FE2-943B-DA4CA9A4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54130C-412C-46BE-8EEF-93E01927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CB0849-0EF5-4757-98DB-8BB758D5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92DC79-7E3B-4AC9-9578-4ABFE92C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96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BE9030-9C91-4E4C-AF82-8D7CB93A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41F4E3-B614-4BD1-8A49-6FB300F1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0F7E8A-7645-480E-BAAA-3B4068E7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8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97D8F-2464-4064-BD45-F1D72DA0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A486D-5814-4A81-B1E6-253811E7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FDCD49-7022-4A05-A241-21DFDCFC9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1C4FF8-570D-418E-95E4-4E08354E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B061EC-E44F-40CC-9759-DEA54F67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DE97D9-EFAF-45E0-86A9-5DF2672D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53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1FD4-C0FB-4966-A393-81223AF8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EBF864-80E2-49ED-8336-2C8342DC2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E92B17-B72A-4400-A417-E676D6FF9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ED4F21-6FD0-4EA2-8EB0-1C51F087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69D11-13B9-4639-A751-5B85F41C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0BA015-09D4-47E2-B0D9-3728BE5E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5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3B5B81-3BA1-438B-B75D-30428482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8F2536-4026-43E4-BEF1-06E122EB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739A51-3364-435A-BFC4-9EEECC59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E284-630B-4F53-A56D-A5A5C58A9C68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6A699-A0E0-4E47-A636-1CD7F0529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1F9A14-2B23-4C0E-BB8C-D5B45F09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6938-C391-4BD6-ADFC-EC5CF7FA8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90758497-DFB8-4D1B-A3DF-9A2426D70F2C}"/>
              </a:ext>
            </a:extLst>
          </p:cNvPr>
          <p:cNvGrpSpPr/>
          <p:nvPr/>
        </p:nvGrpSpPr>
        <p:grpSpPr>
          <a:xfrm>
            <a:off x="3191069" y="907477"/>
            <a:ext cx="7343187" cy="4844258"/>
            <a:chOff x="3191069" y="907477"/>
            <a:chExt cx="7343187" cy="484425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AE2E385-86F6-47CE-8CE4-6B7DEDE36096}"/>
                </a:ext>
              </a:extLst>
            </p:cNvPr>
            <p:cNvGrpSpPr/>
            <p:nvPr/>
          </p:nvGrpSpPr>
          <p:grpSpPr>
            <a:xfrm>
              <a:off x="3191069" y="907477"/>
              <a:ext cx="7343187" cy="4844258"/>
              <a:chOff x="3191069" y="907477"/>
              <a:chExt cx="7343187" cy="4844258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1606064A-EA90-4AF5-BC53-32D0EA7460E3}"/>
                  </a:ext>
                </a:extLst>
              </p:cNvPr>
              <p:cNvSpPr/>
              <p:nvPr/>
            </p:nvSpPr>
            <p:spPr>
              <a:xfrm>
                <a:off x="3191069" y="1492897"/>
                <a:ext cx="1418253" cy="141825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83865B9-8D4E-46EF-AB2C-D5DA73681AD3}"/>
                  </a:ext>
                </a:extLst>
              </p:cNvPr>
              <p:cNvSpPr/>
              <p:nvPr/>
            </p:nvSpPr>
            <p:spPr>
              <a:xfrm>
                <a:off x="5166047" y="1492897"/>
                <a:ext cx="1418253" cy="141825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2F93032D-F558-4E76-8343-803C83D0FEC5}"/>
                  </a:ext>
                </a:extLst>
              </p:cNvPr>
              <p:cNvSpPr/>
              <p:nvPr/>
            </p:nvSpPr>
            <p:spPr>
              <a:xfrm>
                <a:off x="7141025" y="1492897"/>
                <a:ext cx="1418253" cy="141825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Outx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1606064A-EA90-4AF5-BC53-32D0EA7460E3}"/>
                  </a:ext>
                </a:extLst>
              </p:cNvPr>
              <p:cNvSpPr/>
              <p:nvPr/>
            </p:nvSpPr>
            <p:spPr>
              <a:xfrm>
                <a:off x="7141025" y="3778897"/>
                <a:ext cx="1418253" cy="141825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606064A-EA90-4AF5-BC53-32D0EA7460E3}"/>
                  </a:ext>
                </a:extLst>
              </p:cNvPr>
              <p:cNvSpPr/>
              <p:nvPr/>
            </p:nvSpPr>
            <p:spPr>
              <a:xfrm>
                <a:off x="5166047" y="3778897"/>
                <a:ext cx="1418253" cy="141825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1606064A-EA90-4AF5-BC53-32D0EA7460E3}"/>
                  </a:ext>
                </a:extLst>
              </p:cNvPr>
              <p:cNvSpPr/>
              <p:nvPr/>
            </p:nvSpPr>
            <p:spPr>
              <a:xfrm>
                <a:off x="3191069" y="3778897"/>
                <a:ext cx="1418253" cy="141825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Outy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F9D48AEE-DF47-4BFF-B039-C5B95D88FC39}"/>
                  </a:ext>
                </a:extLst>
              </p:cNvPr>
              <p:cNvCxnSpPr>
                <a:stCxn id="4" idx="6"/>
                <a:endCxn id="6" idx="2"/>
              </p:cNvCxnSpPr>
              <p:nvPr/>
            </p:nvCxnSpPr>
            <p:spPr>
              <a:xfrm>
                <a:off x="4609322" y="2202024"/>
                <a:ext cx="556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B27D80B5-969F-4175-971B-0A36F163A209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6584300" y="2202024"/>
                <a:ext cx="556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接點: 弧形 16">
                <a:extLst>
                  <a:ext uri="{FF2B5EF4-FFF2-40B4-BE49-F238E27FC236}">
                    <a16:creationId xmlns:a16="http://schemas.microsoft.com/office/drawing/2014/main" id="{C335F0C7-6876-45F1-99A2-59C1FD5E6BB9}"/>
                  </a:ext>
                </a:extLst>
              </p:cNvPr>
              <p:cNvCxnSpPr>
                <a:stCxn id="8" idx="6"/>
                <a:endCxn id="11" idx="2"/>
              </p:cNvCxnSpPr>
              <p:nvPr/>
            </p:nvCxnSpPr>
            <p:spPr>
              <a:xfrm flipH="1">
                <a:off x="3191069" y="2202024"/>
                <a:ext cx="5368209" cy="2286000"/>
              </a:xfrm>
              <a:prstGeom prst="curvedConnector5">
                <a:avLst>
                  <a:gd name="adj1" fmla="val -4258"/>
                  <a:gd name="adj2" fmla="val 50000"/>
                  <a:gd name="adj3" fmla="val 10425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D592BC95-2297-48B5-8909-25279F7DDFB8}"/>
                  </a:ext>
                </a:extLst>
              </p:cNvPr>
              <p:cNvCxnSpPr>
                <a:stCxn id="11" idx="6"/>
                <a:endCxn id="10" idx="2"/>
              </p:cNvCxnSpPr>
              <p:nvPr/>
            </p:nvCxnSpPr>
            <p:spPr>
              <a:xfrm>
                <a:off x="4609322" y="4488024"/>
                <a:ext cx="556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EB84E994-2074-4150-A9F7-99B4C7A847E8}"/>
                  </a:ext>
                </a:extLst>
              </p:cNvPr>
              <p:cNvCxnSpPr>
                <a:stCxn id="10" idx="6"/>
                <a:endCxn id="9" idx="2"/>
              </p:cNvCxnSpPr>
              <p:nvPr/>
            </p:nvCxnSpPr>
            <p:spPr>
              <a:xfrm>
                <a:off x="6584300" y="4488024"/>
                <a:ext cx="556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A9F2AC60-7161-44B5-A2C1-7929E19030B4}"/>
                  </a:ext>
                </a:extLst>
              </p:cNvPr>
              <p:cNvSpPr/>
              <p:nvPr/>
            </p:nvSpPr>
            <p:spPr>
              <a:xfrm>
                <a:off x="9116003" y="3778897"/>
                <a:ext cx="1418253" cy="141825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0ECA08F4-004C-4F6B-845C-E511827487E2}"/>
                  </a:ext>
                </a:extLst>
              </p:cNvPr>
              <p:cNvCxnSpPr>
                <a:stCxn id="9" idx="6"/>
                <a:endCxn id="23" idx="2"/>
              </p:cNvCxnSpPr>
              <p:nvPr/>
            </p:nvCxnSpPr>
            <p:spPr>
              <a:xfrm>
                <a:off x="8559278" y="4488024"/>
                <a:ext cx="556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接點: 弧形 26">
                <a:extLst>
                  <a:ext uri="{FF2B5EF4-FFF2-40B4-BE49-F238E27FC236}">
                    <a16:creationId xmlns:a16="http://schemas.microsoft.com/office/drawing/2014/main" id="{44EC1820-A420-4C99-A58B-483A30DEA38C}"/>
                  </a:ext>
                </a:extLst>
              </p:cNvPr>
              <p:cNvCxnSpPr>
                <a:stCxn id="4" idx="1"/>
                <a:endCxn id="4" idx="7"/>
              </p:cNvCxnSpPr>
              <p:nvPr/>
            </p:nvCxnSpPr>
            <p:spPr>
              <a:xfrm rot="5400000" flipH="1" flipV="1">
                <a:off x="3900195" y="1199167"/>
                <a:ext cx="12700" cy="1002857"/>
              </a:xfrm>
              <a:prstGeom prst="curvedConnector3">
                <a:avLst>
                  <a:gd name="adj1" fmla="val 34354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接點: 弧形 28">
                <a:extLst>
                  <a:ext uri="{FF2B5EF4-FFF2-40B4-BE49-F238E27FC236}">
                    <a16:creationId xmlns:a16="http://schemas.microsoft.com/office/drawing/2014/main" id="{754A0872-02BE-4640-8AFA-DA3CE21AB4F9}"/>
                  </a:ext>
                </a:extLst>
              </p:cNvPr>
              <p:cNvCxnSpPr>
                <a:stCxn id="6" idx="1"/>
                <a:endCxn id="6" idx="7"/>
              </p:cNvCxnSpPr>
              <p:nvPr/>
            </p:nvCxnSpPr>
            <p:spPr>
              <a:xfrm rot="5400000" flipH="1" flipV="1">
                <a:off x="5875173" y="1199167"/>
                <a:ext cx="12700" cy="1002857"/>
              </a:xfrm>
              <a:prstGeom prst="curvedConnector3">
                <a:avLst>
                  <a:gd name="adj1" fmla="val 34354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接點: 弧形 30">
                <a:extLst>
                  <a:ext uri="{FF2B5EF4-FFF2-40B4-BE49-F238E27FC236}">
                    <a16:creationId xmlns:a16="http://schemas.microsoft.com/office/drawing/2014/main" id="{41E7A86D-2DB6-4376-9B5E-C76C8EF88C82}"/>
                  </a:ext>
                </a:extLst>
              </p:cNvPr>
              <p:cNvCxnSpPr>
                <a:stCxn id="9" idx="3"/>
                <a:endCxn id="9" idx="5"/>
              </p:cNvCxnSpPr>
              <p:nvPr/>
            </p:nvCxnSpPr>
            <p:spPr>
              <a:xfrm rot="16200000" flipH="1">
                <a:off x="7850151" y="4488023"/>
                <a:ext cx="12700" cy="1002857"/>
              </a:xfrm>
              <a:prstGeom prst="curvedConnector3">
                <a:avLst>
                  <a:gd name="adj1" fmla="val 34354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FE5512A-287F-4933-B8D2-D8070EDE803D}"/>
                  </a:ext>
                </a:extLst>
              </p:cNvPr>
              <p:cNvSpPr txBox="1"/>
              <p:nvPr/>
            </p:nvSpPr>
            <p:spPr>
              <a:xfrm>
                <a:off x="3963809" y="2371921"/>
                <a:ext cx="1790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ready == `Enable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1AB9EEF-DD37-44BB-B881-594D47F97D6C}"/>
                  </a:ext>
                </a:extLst>
              </p:cNvPr>
              <p:cNvSpPr txBox="1"/>
              <p:nvPr/>
            </p:nvSpPr>
            <p:spPr>
              <a:xfrm>
                <a:off x="4751726" y="907477"/>
                <a:ext cx="2291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conv_done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`Enable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236EE27-1B1A-46DC-B335-5E04C1B9E609}"/>
                  </a:ext>
                </a:extLst>
              </p:cNvPr>
              <p:cNvSpPr txBox="1"/>
              <p:nvPr/>
            </p:nvSpPr>
            <p:spPr>
              <a:xfrm>
                <a:off x="3243630" y="1111707"/>
                <a:ext cx="185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ready == `Disable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8E4131A-F9A4-4F28-9400-2D5593C417EC}"/>
                  </a:ext>
                </a:extLst>
              </p:cNvPr>
              <p:cNvSpPr txBox="1"/>
              <p:nvPr/>
            </p:nvSpPr>
            <p:spPr>
              <a:xfrm>
                <a:off x="5707217" y="2574693"/>
                <a:ext cx="235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conv_done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`Disable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字方塊 33">
                <a:extLst>
                  <a:ext uri="{FF2B5EF4-FFF2-40B4-BE49-F238E27FC236}">
                    <a16:creationId xmlns:a16="http://schemas.microsoft.com/office/drawing/2014/main" id="{01AB9EEF-DD37-44BB-B881-594D47F97D6C}"/>
                  </a:ext>
                </a:extLst>
              </p:cNvPr>
              <p:cNvSpPr txBox="1"/>
              <p:nvPr/>
            </p:nvSpPr>
            <p:spPr>
              <a:xfrm>
                <a:off x="6973853" y="5382403"/>
                <a:ext cx="1752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pointer != 66045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字方塊 33">
                <a:extLst>
                  <a:ext uri="{FF2B5EF4-FFF2-40B4-BE49-F238E27FC236}">
                    <a16:creationId xmlns:a16="http://schemas.microsoft.com/office/drawing/2014/main" id="{B863A664-14F1-4F48-9682-F145B2ABD0EB}"/>
                  </a:ext>
                </a:extLst>
              </p:cNvPr>
              <p:cNvSpPr txBox="1"/>
              <p:nvPr/>
            </p:nvSpPr>
            <p:spPr>
              <a:xfrm>
                <a:off x="7941305" y="3809235"/>
                <a:ext cx="1792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pointer == 66045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接點: 弧形 2">
              <a:extLst>
                <a:ext uri="{FF2B5EF4-FFF2-40B4-BE49-F238E27FC236}">
                  <a16:creationId xmlns:a16="http://schemas.microsoft.com/office/drawing/2014/main" id="{2EB03213-FFCF-410D-A484-479A5783D5A5}"/>
                </a:ext>
              </a:extLst>
            </p:cNvPr>
            <p:cNvCxnSpPr>
              <a:stCxn id="23" idx="6"/>
              <a:endCxn id="4" idx="2"/>
            </p:cNvCxnSpPr>
            <p:nvPr/>
          </p:nvCxnSpPr>
          <p:spPr>
            <a:xfrm flipH="1" flipV="1">
              <a:off x="3191069" y="2202024"/>
              <a:ext cx="7343187" cy="2286000"/>
            </a:xfrm>
            <a:prstGeom prst="curvedConnector5">
              <a:avLst>
                <a:gd name="adj1" fmla="val -3113"/>
                <a:gd name="adj2" fmla="val 50000"/>
                <a:gd name="adj3" fmla="val 1031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16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AN LIU</dc:creator>
  <cp:lastModifiedBy>YI AN LIU</cp:lastModifiedBy>
  <cp:revision>4</cp:revision>
  <dcterms:created xsi:type="dcterms:W3CDTF">2020-09-12T09:02:51Z</dcterms:created>
  <dcterms:modified xsi:type="dcterms:W3CDTF">2020-12-14T14:17:10Z</dcterms:modified>
</cp:coreProperties>
</file>