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68097-6269-4381-A4F9-1B835829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06F2F6-1CF1-461C-83E2-034F8B87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D5D6E9-25A7-48FB-8466-84318FA3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218B07-9B25-4247-8337-2E618B17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A2E65-5447-4B35-A576-7524DADF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56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B1D52-41D6-4661-B490-DADB0692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C33B52-94D2-4087-BE32-2A7823160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E14E3-E3F6-4EA7-BAD7-DFE2A4EF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C221E1-B529-425D-B00D-274CA732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3FD51B-7F68-402C-AFFA-41DDC6A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8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F42399-C955-4F1F-9EBC-AE3715A2C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C94744-2E2C-43AF-8EA0-2B9F22E7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CEC54-7F30-4B63-AF43-1FF0B3CC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B8131-9770-48C8-AEB1-814A8598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49DF3-A9D3-4E92-8383-9BED3AA7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26C14-4871-47A4-BF3D-C1B3A04C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34A7E7-FBAA-47B5-BFED-E4FBAC04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785707-BD06-4337-9C20-823EA972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5C8F50-48C7-40CC-9823-69357718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96665-5FD6-48E1-8F4A-B99860BA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7AA8A-3C58-4FB0-AD38-29B3AC95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8D5102-DBE2-4FB0-A60A-73361314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97F591-0848-4FBE-A2E0-8BAC1393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067071-AB09-4CA9-87D7-AF05F53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95388-ADE4-4476-B160-F377E2E9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43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D9B2D-5E54-4EA4-955E-E9C8D6EF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A2CF3-A5E9-48AE-BD1F-FFF161DF7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F572B7-E5F7-4CFC-8817-4CCEA764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DAE3F0-4D21-46E2-8398-9265B832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4C0060-B9E7-4877-AEA9-F17C7775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85E9AD-F295-4EBB-8948-F34D3186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4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5C910-9320-4D6F-97CD-554217BE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8503A0-197C-4D70-9466-6D5C815E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F4FEB6-CF97-4FE7-A7E0-3156FC94E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75269B-4516-47B9-908F-4B6FE809B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8BC249-60E2-40B1-9372-284DDABEF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5C88CA-D09E-4A41-A1FA-385594EA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8A8EC4-A113-4402-AD34-E364AA1D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C6394A-CE7C-4B1B-BB0C-19BE956E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2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1E928-4950-4D21-B0C9-FF08DAF7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2D65E4-0519-4072-8CD2-A79A3860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15C815-91B8-4B1A-90E2-3C560735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C49ADF-985C-4401-84DE-76AFA576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5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354EDF-5B88-407B-90A1-75D375AD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B974C5-9E56-4326-8F4F-74EAAE74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8AACC0-2B47-4ED7-AB54-97B150B1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76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2AE4E-7ACD-426C-A265-E8754A08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1CE65-7300-469F-B73D-4F308E5D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D4D6AA-85C4-4862-8430-8C305FBC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0EEB45-FCDD-431E-98C6-521C8A93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D7C342-9D89-47EC-8746-4FF133B1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789653-7125-4900-BBF5-7BD10D6B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4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6C876-374B-4307-B086-5F36C76A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D98052-0726-41E5-857C-900ACE33B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542F9F-261B-4E3A-BCF1-0884A8A5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898701-79A2-4628-AEF1-D16576E9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C60E37-1F6B-45D9-B6D1-717C808B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41157C-30FF-4DC8-A1B6-1136F4E0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5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6CD4F0-D834-4697-991B-7C0D58B9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75076B-0DC1-4D64-B417-308329BE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65E454-233E-4380-8DE4-2D1C8BEE2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715C-AD6D-4C0F-998C-DA426D9915F6}" type="datetimeFigureOut">
              <a:rPr lang="zh-TW" altLang="en-US" smtClean="0"/>
              <a:t>2020/9/20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5DD832-9528-4317-9462-DE36B2EE5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46393F-FD27-4C5E-B126-60ADF7894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4162-8D00-44DB-A173-0362A97DC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354A9587-B344-4E83-A93D-3D13D597F77C}"/>
              </a:ext>
            </a:extLst>
          </p:cNvPr>
          <p:cNvGrpSpPr/>
          <p:nvPr/>
        </p:nvGrpSpPr>
        <p:grpSpPr>
          <a:xfrm>
            <a:off x="376648" y="466993"/>
            <a:ext cx="11229141" cy="5724803"/>
            <a:chOff x="376648" y="466993"/>
            <a:chExt cx="11229141" cy="572480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8804AB92-29CA-414D-90D0-5348F287FAD7}"/>
                </a:ext>
              </a:extLst>
            </p:cNvPr>
            <p:cNvSpPr/>
            <p:nvPr/>
          </p:nvSpPr>
          <p:spPr>
            <a:xfrm>
              <a:off x="376649" y="2145305"/>
              <a:ext cx="496389" cy="9405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PC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7A16732-0B36-4048-9B22-0BFF245EA90C}"/>
                </a:ext>
              </a:extLst>
            </p:cNvPr>
            <p:cNvSpPr/>
            <p:nvPr/>
          </p:nvSpPr>
          <p:spPr>
            <a:xfrm>
              <a:off x="438704" y="5251270"/>
              <a:ext cx="1650275" cy="9405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Instruction ROM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: 圓角 6">
                  <a:extLst>
                    <a:ext uri="{FF2B5EF4-FFF2-40B4-BE49-F238E27FC236}">
                      <a16:creationId xmlns:a16="http://schemas.microsoft.com/office/drawing/2014/main" id="{8804AB92-29CA-414D-90D0-5348F287FAD7}"/>
                    </a:ext>
                  </a:extLst>
                </p:cNvPr>
                <p:cNvSpPr/>
                <p:nvPr/>
              </p:nvSpPr>
              <p:spPr>
                <a:xfrm>
                  <a:off x="1077697" y="466994"/>
                  <a:ext cx="372290" cy="4291149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ID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" name="矩形: 圓角 6">
                  <a:extLst>
                    <a:ext uri="{FF2B5EF4-FFF2-40B4-BE49-F238E27FC236}">
                      <a16:creationId xmlns:a16="http://schemas.microsoft.com/office/drawing/2014/main" id="{8804AB92-29CA-414D-90D0-5348F287FA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697" y="466994"/>
                  <a:ext cx="372290" cy="429114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FD700907-5BB6-4CD7-BD5C-602BD4756375}"/>
                </a:ext>
              </a:extLst>
            </p:cNvPr>
            <p:cNvSpPr/>
            <p:nvPr/>
          </p:nvSpPr>
          <p:spPr>
            <a:xfrm>
              <a:off x="1695995" y="3738914"/>
              <a:ext cx="1650275" cy="9405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Register file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A1719AA0-26CD-45D6-9C5E-B5195464EAAB}"/>
                    </a:ext>
                  </a:extLst>
                </p:cNvPr>
                <p:cNvSpPr/>
                <p:nvPr/>
              </p:nvSpPr>
              <p:spPr>
                <a:xfrm>
                  <a:off x="3640190" y="466994"/>
                  <a:ext cx="372291" cy="4291149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EX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A1719AA0-26CD-45D6-9C5E-B5195464EA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190" y="466994"/>
                  <a:ext cx="372291" cy="429114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: 圓角 35">
                  <a:extLst>
                    <a:ext uri="{FF2B5EF4-FFF2-40B4-BE49-F238E27FC236}">
                      <a16:creationId xmlns:a16="http://schemas.microsoft.com/office/drawing/2014/main" id="{D78FD8EF-037F-49B5-AE49-270BEFBF101B}"/>
                    </a:ext>
                  </a:extLst>
                </p:cNvPr>
                <p:cNvSpPr/>
                <p:nvPr/>
              </p:nvSpPr>
              <p:spPr>
                <a:xfrm>
                  <a:off x="8758466" y="466993"/>
                  <a:ext cx="563888" cy="4291149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MEM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WB</m:t>
                            </m:r>
                          </m:den>
                        </m:f>
                      </m:oMath>
                    </m:oMathPara>
                  </a14:m>
                  <a:endParaRPr lang="en-US" altLang="zh-TW" dirty="0"/>
                </a:p>
              </p:txBody>
            </p:sp>
          </mc:Choice>
          <mc:Fallback>
            <p:sp>
              <p:nvSpPr>
                <p:cNvPr id="36" name="矩形: 圓角 35">
                  <a:extLst>
                    <a:ext uri="{FF2B5EF4-FFF2-40B4-BE49-F238E27FC236}">
                      <a16:creationId xmlns:a16="http://schemas.microsoft.com/office/drawing/2014/main" id="{D78FD8EF-037F-49B5-AE49-270BEFBF10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8466" y="466993"/>
                  <a:ext cx="563888" cy="429114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0C648CC8-A7C4-4D7B-87B5-A14FCF9FF6B9}"/>
                </a:ext>
              </a:extLst>
            </p:cNvPr>
            <p:cNvSpPr/>
            <p:nvPr/>
          </p:nvSpPr>
          <p:spPr>
            <a:xfrm>
              <a:off x="1699795" y="2145305"/>
              <a:ext cx="1650275" cy="9405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ID</a:t>
              </a:r>
              <a:endParaRPr lang="zh-TW" altLang="en-US" dirty="0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494FD15D-F85C-458F-884A-08F1A1B788E5}"/>
                </a:ext>
              </a:extLst>
            </p:cNvPr>
            <p:cNvSpPr/>
            <p:nvPr/>
          </p:nvSpPr>
          <p:spPr>
            <a:xfrm>
              <a:off x="4302601" y="2145305"/>
              <a:ext cx="1650275" cy="9405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EX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: 圓角 43">
                  <a:extLst>
                    <a:ext uri="{FF2B5EF4-FFF2-40B4-BE49-F238E27FC236}">
                      <a16:creationId xmlns:a16="http://schemas.microsoft.com/office/drawing/2014/main" id="{543B565A-D079-4FE2-8843-D1B74B6316B3}"/>
                    </a:ext>
                  </a:extLst>
                </p:cNvPr>
                <p:cNvSpPr/>
                <p:nvPr/>
              </p:nvSpPr>
              <p:spPr>
                <a:xfrm>
                  <a:off x="6239126" y="466994"/>
                  <a:ext cx="372291" cy="4291149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EX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MEM</m:t>
                            </m:r>
                          </m:den>
                        </m:f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矩形: 圓角 43">
                  <a:extLst>
                    <a:ext uri="{FF2B5EF4-FFF2-40B4-BE49-F238E27FC236}">
                      <a16:creationId xmlns:a16="http://schemas.microsoft.com/office/drawing/2014/main" id="{543B565A-D079-4FE2-8843-D1B74B631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126" y="466994"/>
                  <a:ext cx="372291" cy="4291149"/>
                </a:xfrm>
                <a:prstGeom prst="roundRect">
                  <a:avLst/>
                </a:prstGeom>
                <a:blipFill>
                  <a:blip r:embed="rId5"/>
                  <a:stretch>
                    <a:fillRect l="-21875" r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1C05CC90-A7D9-4DCA-9847-7BB792397533}"/>
                </a:ext>
              </a:extLst>
            </p:cNvPr>
            <p:cNvSpPr/>
            <p:nvPr/>
          </p:nvSpPr>
          <p:spPr>
            <a:xfrm>
              <a:off x="6859804" y="2145305"/>
              <a:ext cx="1650275" cy="9405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MEM</a:t>
              </a:r>
              <a:endParaRPr lang="zh-TW" altLang="en-US" dirty="0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BE89E8C3-5820-4489-90BA-A8C2CE3A5A52}"/>
                </a:ext>
              </a:extLst>
            </p:cNvPr>
            <p:cNvSpPr/>
            <p:nvPr/>
          </p:nvSpPr>
          <p:spPr>
            <a:xfrm>
              <a:off x="4302601" y="5251270"/>
              <a:ext cx="1650275" cy="9405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DIV</a:t>
              </a:r>
              <a:endParaRPr lang="zh-TW" altLang="en-US" dirty="0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66A54620-F5CB-4919-AC07-2613A00308B9}"/>
                </a:ext>
              </a:extLst>
            </p:cNvPr>
            <p:cNvSpPr/>
            <p:nvPr/>
          </p:nvSpPr>
          <p:spPr>
            <a:xfrm>
              <a:off x="6859804" y="5251270"/>
              <a:ext cx="1650275" cy="9405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CTRL</a:t>
              </a:r>
              <a:endParaRPr lang="zh-TW" altLang="en-US" dirty="0"/>
            </a:p>
          </p:txBody>
        </p:sp>
        <p:cxnSp>
          <p:nvCxnSpPr>
            <p:cNvPr id="55" name="接點: 肘形 54">
              <a:extLst>
                <a:ext uri="{FF2B5EF4-FFF2-40B4-BE49-F238E27FC236}">
                  <a16:creationId xmlns:a16="http://schemas.microsoft.com/office/drawing/2014/main" id="{36EC05C3-25DF-4EDE-A82D-96B3BACF0643}"/>
                </a:ext>
              </a:extLst>
            </p:cNvPr>
            <p:cNvCxnSpPr>
              <a:cxnSpLocks/>
              <a:stCxn id="4" idx="1"/>
              <a:endCxn id="6" idx="1"/>
            </p:cNvCxnSpPr>
            <p:nvPr/>
          </p:nvCxnSpPr>
          <p:spPr>
            <a:xfrm rot="10800000" flipH="1" flipV="1">
              <a:off x="376648" y="2615567"/>
              <a:ext cx="62055" cy="3105965"/>
            </a:xfrm>
            <a:prstGeom prst="bentConnector3">
              <a:avLst>
                <a:gd name="adj1" fmla="val -36838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14F5BA60-210F-4945-A013-2A6B2667654C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873038" y="2612569"/>
              <a:ext cx="204659" cy="29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接點: 肘形 61">
              <a:extLst>
                <a:ext uri="{FF2B5EF4-FFF2-40B4-BE49-F238E27FC236}">
                  <a16:creationId xmlns:a16="http://schemas.microsoft.com/office/drawing/2014/main" id="{6967D0F2-5A6C-4DE0-ABF2-E87A7515B8E6}"/>
                </a:ext>
              </a:extLst>
            </p:cNvPr>
            <p:cNvCxnSpPr>
              <a:stCxn id="7" idx="3"/>
              <a:endCxn id="40" idx="1"/>
            </p:cNvCxnSpPr>
            <p:nvPr/>
          </p:nvCxnSpPr>
          <p:spPr>
            <a:xfrm>
              <a:off x="1449987" y="2612569"/>
              <a:ext cx="249808" cy="29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FF18AE73-9E2F-440F-B6D6-87F789460191}"/>
                </a:ext>
              </a:extLst>
            </p:cNvPr>
            <p:cNvCxnSpPr>
              <a:stCxn id="40" idx="2"/>
              <a:endCxn id="9" idx="0"/>
            </p:cNvCxnSpPr>
            <p:nvPr/>
          </p:nvCxnSpPr>
          <p:spPr>
            <a:xfrm flipH="1">
              <a:off x="2521133" y="3085831"/>
              <a:ext cx="3800" cy="6530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389D3D53-795D-4606-A6B7-C69725BB96DA}"/>
                </a:ext>
              </a:extLst>
            </p:cNvPr>
            <p:cNvCxnSpPr>
              <a:stCxn id="40" idx="3"/>
              <a:endCxn id="13" idx="1"/>
            </p:cNvCxnSpPr>
            <p:nvPr/>
          </p:nvCxnSpPr>
          <p:spPr>
            <a:xfrm flipV="1">
              <a:off x="3350070" y="2612569"/>
              <a:ext cx="290120" cy="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972C8D86-491D-4514-ABA9-ECAA440F67AA}"/>
                </a:ext>
              </a:extLst>
            </p:cNvPr>
            <p:cNvCxnSpPr>
              <a:stCxn id="13" idx="3"/>
              <a:endCxn id="42" idx="1"/>
            </p:cNvCxnSpPr>
            <p:nvPr/>
          </p:nvCxnSpPr>
          <p:spPr>
            <a:xfrm>
              <a:off x="4012481" y="2612569"/>
              <a:ext cx="290120" cy="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3B2A9E99-6F8D-420D-B3C0-FB97109776D0}"/>
                </a:ext>
              </a:extLst>
            </p:cNvPr>
            <p:cNvCxnSpPr>
              <a:stCxn id="42" idx="3"/>
              <a:endCxn id="44" idx="1"/>
            </p:cNvCxnSpPr>
            <p:nvPr/>
          </p:nvCxnSpPr>
          <p:spPr>
            <a:xfrm flipV="1">
              <a:off x="5952876" y="2612569"/>
              <a:ext cx="286250" cy="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023AF574-2050-43C2-B696-DFBE06B1D696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>
              <a:off x="6611417" y="2612569"/>
              <a:ext cx="248387" cy="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9231A72F-D58F-491C-94CA-85FEA42AA384}"/>
                </a:ext>
              </a:extLst>
            </p:cNvPr>
            <p:cNvCxnSpPr>
              <a:stCxn id="46" idx="3"/>
              <a:endCxn id="36" idx="1"/>
            </p:cNvCxnSpPr>
            <p:nvPr/>
          </p:nvCxnSpPr>
          <p:spPr>
            <a:xfrm flipV="1">
              <a:off x="8510079" y="2612568"/>
              <a:ext cx="248387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CDA2B081-4DF3-43DB-96BA-7BBAF03ECB99}"/>
                </a:ext>
              </a:extLst>
            </p:cNvPr>
            <p:cNvCxnSpPr>
              <a:stCxn id="36" idx="3"/>
              <a:endCxn id="9" idx="2"/>
            </p:cNvCxnSpPr>
            <p:nvPr/>
          </p:nvCxnSpPr>
          <p:spPr>
            <a:xfrm flipH="1">
              <a:off x="2521133" y="2612568"/>
              <a:ext cx="6801221" cy="2066872"/>
            </a:xfrm>
            <a:prstGeom prst="bentConnector4">
              <a:avLst>
                <a:gd name="adj1" fmla="val -3361"/>
                <a:gd name="adj2" fmla="val 1148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接點: 肘形 86">
              <a:extLst>
                <a:ext uri="{FF2B5EF4-FFF2-40B4-BE49-F238E27FC236}">
                  <a16:creationId xmlns:a16="http://schemas.microsoft.com/office/drawing/2014/main" id="{AE0FBEF0-AE6E-48A9-809D-EFC85AC9F6F7}"/>
                </a:ext>
              </a:extLst>
            </p:cNvPr>
            <p:cNvCxnSpPr>
              <a:stCxn id="46" idx="0"/>
              <a:endCxn id="40" idx="0"/>
            </p:cNvCxnSpPr>
            <p:nvPr/>
          </p:nvCxnSpPr>
          <p:spPr>
            <a:xfrm rot="16200000" flipV="1">
              <a:off x="5104938" y="-434700"/>
              <a:ext cx="12700" cy="5160009"/>
            </a:xfrm>
            <a:prstGeom prst="bentConnector3">
              <a:avLst>
                <a:gd name="adj1" fmla="val 14350441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接點: 肘形 90">
              <a:extLst>
                <a:ext uri="{FF2B5EF4-FFF2-40B4-BE49-F238E27FC236}">
                  <a16:creationId xmlns:a16="http://schemas.microsoft.com/office/drawing/2014/main" id="{4E3743EE-AE21-4028-A6C3-E58B4A3B27A6}"/>
                </a:ext>
              </a:extLst>
            </p:cNvPr>
            <p:cNvCxnSpPr>
              <a:stCxn id="42" idx="0"/>
              <a:endCxn id="40" idx="0"/>
            </p:cNvCxnSpPr>
            <p:nvPr/>
          </p:nvCxnSpPr>
          <p:spPr>
            <a:xfrm rot="16200000" flipV="1">
              <a:off x="3826336" y="843902"/>
              <a:ext cx="12700" cy="2602806"/>
            </a:xfrm>
            <a:prstGeom prst="bentConnector3">
              <a:avLst>
                <a:gd name="adj1" fmla="val 1435045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B8E159B6-E603-475F-BE2E-01F59757F4C4}"/>
                </a:ext>
              </a:extLst>
            </p:cNvPr>
            <p:cNvSpPr/>
            <p:nvPr/>
          </p:nvSpPr>
          <p:spPr>
            <a:xfrm>
              <a:off x="9955514" y="2138954"/>
              <a:ext cx="1650275" cy="94052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HILO</a:t>
              </a:r>
              <a:endParaRPr lang="zh-TW" altLang="en-US" dirty="0"/>
            </a:p>
          </p:txBody>
        </p: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AD9E27B9-6303-4073-834C-6CE952CAF2FF}"/>
                </a:ext>
              </a:extLst>
            </p:cNvPr>
            <p:cNvCxnSpPr>
              <a:stCxn id="36" idx="3"/>
              <a:endCxn id="94" idx="1"/>
            </p:cNvCxnSpPr>
            <p:nvPr/>
          </p:nvCxnSpPr>
          <p:spPr>
            <a:xfrm flipV="1">
              <a:off x="9322354" y="2609217"/>
              <a:ext cx="633160" cy="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接點: 肘形 97">
              <a:extLst>
                <a:ext uri="{FF2B5EF4-FFF2-40B4-BE49-F238E27FC236}">
                  <a16:creationId xmlns:a16="http://schemas.microsoft.com/office/drawing/2014/main" id="{905957A9-19D0-4C74-88F8-8F15B7BF2BA8}"/>
                </a:ext>
              </a:extLst>
            </p:cNvPr>
            <p:cNvCxnSpPr>
              <a:stCxn id="94" idx="2"/>
              <a:endCxn id="42" idx="2"/>
            </p:cNvCxnSpPr>
            <p:nvPr/>
          </p:nvCxnSpPr>
          <p:spPr>
            <a:xfrm rot="5400000">
              <a:off x="7951021" y="256199"/>
              <a:ext cx="6351" cy="5652913"/>
            </a:xfrm>
            <a:prstGeom prst="bentConnector3">
              <a:avLst>
                <a:gd name="adj1" fmla="val 29985215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2197A197-0CD6-4088-A09F-7F1E4B264B1D}"/>
                </a:ext>
              </a:extLst>
            </p:cNvPr>
            <p:cNvCxnSpPr/>
            <p:nvPr/>
          </p:nvCxnSpPr>
          <p:spPr>
            <a:xfrm>
              <a:off x="4664279" y="3085831"/>
              <a:ext cx="0" cy="2165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接點: 肘形 123">
              <a:extLst>
                <a:ext uri="{FF2B5EF4-FFF2-40B4-BE49-F238E27FC236}">
                  <a16:creationId xmlns:a16="http://schemas.microsoft.com/office/drawing/2014/main" id="{4E55A7BD-385F-478D-8895-4FA05C76DDF9}"/>
                </a:ext>
              </a:extLst>
            </p:cNvPr>
            <p:cNvCxnSpPr>
              <a:stCxn id="42" idx="3"/>
              <a:endCxn id="51" idx="1"/>
            </p:cNvCxnSpPr>
            <p:nvPr/>
          </p:nvCxnSpPr>
          <p:spPr>
            <a:xfrm>
              <a:off x="5952876" y="2615568"/>
              <a:ext cx="906928" cy="3105965"/>
            </a:xfrm>
            <a:prstGeom prst="bentConnector3">
              <a:avLst>
                <a:gd name="adj1" fmla="val 13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接點: 肘形 126">
              <a:extLst>
                <a:ext uri="{FF2B5EF4-FFF2-40B4-BE49-F238E27FC236}">
                  <a16:creationId xmlns:a16="http://schemas.microsoft.com/office/drawing/2014/main" id="{C5419D32-686E-4B6D-B006-42305BE832D0}"/>
                </a:ext>
              </a:extLst>
            </p:cNvPr>
            <p:cNvCxnSpPr>
              <a:stCxn id="40" idx="3"/>
              <a:endCxn id="51" idx="1"/>
            </p:cNvCxnSpPr>
            <p:nvPr/>
          </p:nvCxnSpPr>
          <p:spPr>
            <a:xfrm>
              <a:off x="3350070" y="2615568"/>
              <a:ext cx="3509734" cy="3105965"/>
            </a:xfrm>
            <a:prstGeom prst="bentConnector3">
              <a:avLst>
                <a:gd name="adj1" fmla="val 3869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接點: 肘形 129">
              <a:extLst>
                <a:ext uri="{FF2B5EF4-FFF2-40B4-BE49-F238E27FC236}">
                  <a16:creationId xmlns:a16="http://schemas.microsoft.com/office/drawing/2014/main" id="{09F1DFCE-1649-4519-9172-AFBDC17652DA}"/>
                </a:ext>
              </a:extLst>
            </p:cNvPr>
            <p:cNvCxnSpPr>
              <a:stCxn id="51" idx="0"/>
              <a:endCxn id="4" idx="2"/>
            </p:cNvCxnSpPr>
            <p:nvPr/>
          </p:nvCxnSpPr>
          <p:spPr>
            <a:xfrm rot="16200000" flipV="1">
              <a:off x="3072174" y="638502"/>
              <a:ext cx="2165439" cy="7060098"/>
            </a:xfrm>
            <a:prstGeom prst="bentConnector3">
              <a:avLst>
                <a:gd name="adj1" fmla="val 66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接點: 肘形 132">
              <a:extLst>
                <a:ext uri="{FF2B5EF4-FFF2-40B4-BE49-F238E27FC236}">
                  <a16:creationId xmlns:a16="http://schemas.microsoft.com/office/drawing/2014/main" id="{0F529E1B-1ECA-4FBE-AC60-A61EF29C414D}"/>
                </a:ext>
              </a:extLst>
            </p:cNvPr>
            <p:cNvCxnSpPr>
              <a:stCxn id="51" idx="0"/>
              <a:endCxn id="13" idx="2"/>
            </p:cNvCxnSpPr>
            <p:nvPr/>
          </p:nvCxnSpPr>
          <p:spPr>
            <a:xfrm rot="16200000" flipV="1">
              <a:off x="5509076" y="3075404"/>
              <a:ext cx="493127" cy="3858606"/>
            </a:xfrm>
            <a:prstGeom prst="bentConnector3">
              <a:avLst>
                <a:gd name="adj1" fmla="val 278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接點: 肘形 135">
              <a:extLst>
                <a:ext uri="{FF2B5EF4-FFF2-40B4-BE49-F238E27FC236}">
                  <a16:creationId xmlns:a16="http://schemas.microsoft.com/office/drawing/2014/main" id="{7E940F61-5D1E-4319-A377-0AE8EF42B842}"/>
                </a:ext>
              </a:extLst>
            </p:cNvPr>
            <p:cNvCxnSpPr>
              <a:stCxn id="51" idx="0"/>
              <a:endCxn id="44" idx="2"/>
            </p:cNvCxnSpPr>
            <p:nvPr/>
          </p:nvCxnSpPr>
          <p:spPr>
            <a:xfrm rot="16200000" flipV="1">
              <a:off x="6808544" y="4374872"/>
              <a:ext cx="493127" cy="1259670"/>
            </a:xfrm>
            <a:prstGeom prst="bentConnector3">
              <a:avLst>
                <a:gd name="adj1" fmla="val 278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接點: 肘形 138">
              <a:extLst>
                <a:ext uri="{FF2B5EF4-FFF2-40B4-BE49-F238E27FC236}">
                  <a16:creationId xmlns:a16="http://schemas.microsoft.com/office/drawing/2014/main" id="{74398416-C5BD-4471-939B-9EBF5A1C70EC}"/>
                </a:ext>
              </a:extLst>
            </p:cNvPr>
            <p:cNvCxnSpPr>
              <a:stCxn id="51" idx="0"/>
              <a:endCxn id="7" idx="2"/>
            </p:cNvCxnSpPr>
            <p:nvPr/>
          </p:nvCxnSpPr>
          <p:spPr>
            <a:xfrm rot="16200000" flipV="1">
              <a:off x="4227829" y="1794157"/>
              <a:ext cx="493127" cy="6421100"/>
            </a:xfrm>
            <a:prstGeom prst="bentConnector3">
              <a:avLst>
                <a:gd name="adj1" fmla="val 278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接點: 肘形 141">
              <a:extLst>
                <a:ext uri="{FF2B5EF4-FFF2-40B4-BE49-F238E27FC236}">
                  <a16:creationId xmlns:a16="http://schemas.microsoft.com/office/drawing/2014/main" id="{8CC4D122-93B0-4BDD-B191-DFB91FF8D59F}"/>
                </a:ext>
              </a:extLst>
            </p:cNvPr>
            <p:cNvCxnSpPr>
              <a:stCxn id="51" idx="0"/>
              <a:endCxn id="36" idx="2"/>
            </p:cNvCxnSpPr>
            <p:nvPr/>
          </p:nvCxnSpPr>
          <p:spPr>
            <a:xfrm rot="5400000" flipH="1" flipV="1">
              <a:off x="8116112" y="4326972"/>
              <a:ext cx="493128" cy="1355468"/>
            </a:xfrm>
            <a:prstGeom prst="bentConnector3">
              <a:avLst>
                <a:gd name="adj1" fmla="val 278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31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15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AN LIU</dc:creator>
  <cp:lastModifiedBy>YI AN LIU</cp:lastModifiedBy>
  <cp:revision>9</cp:revision>
  <dcterms:created xsi:type="dcterms:W3CDTF">2020-09-20T06:15:06Z</dcterms:created>
  <dcterms:modified xsi:type="dcterms:W3CDTF">2020-09-20T17:42:46Z</dcterms:modified>
</cp:coreProperties>
</file>