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7" r:id="rId6"/>
    <p:sldId id="258" r:id="rId7"/>
    <p:sldId id="262" r:id="rId8"/>
    <p:sldId id="263" r:id="rId9"/>
    <p:sldId id="280" r:id="rId10"/>
    <p:sldId id="27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99" d="100"/>
          <a:sy n="99" d="100"/>
        </p:scale>
        <p:origin x="9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32B866-2FD0-4C0D-9117-479D095AE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SevenSense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B2D8B02-B2FA-47D4-A48C-ECFC45FF2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Customers">
            <a:extLst>
              <a:ext uri="{FF2B5EF4-FFF2-40B4-BE49-F238E27FC236}">
                <a16:creationId xmlns:a16="http://schemas.microsoft.com/office/drawing/2014/main" id="{C4B03D31-A6BB-4CD1-A2EE-E1575C57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hat happen in Nov. 2022">
            <a:extLst>
              <a:ext uri="{FF2B5EF4-FFF2-40B4-BE49-F238E27FC236}">
                <a16:creationId xmlns:a16="http://schemas.microsoft.com/office/drawing/2014/main" id="{4FB21412-6CC3-4343-95F0-49C54960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FB1B04E-6428-4E4B-86C3-43932B3A7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Weekly Distribution">
            <a:extLst>
              <a:ext uri="{FF2B5EF4-FFF2-40B4-BE49-F238E27FC236}">
                <a16:creationId xmlns:a16="http://schemas.microsoft.com/office/drawing/2014/main" id="{F9C96A5E-B611-442A-A637-793B2F2EC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Most Popular Genres in Each Year">
            <a:extLst>
              <a:ext uri="{FF2B5EF4-FFF2-40B4-BE49-F238E27FC236}">
                <a16:creationId xmlns:a16="http://schemas.microsoft.com/office/drawing/2014/main" id="{28004297-AF4F-4DA1-B4E7-1375BAD4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Most Popular Games in Each Year">
            <a:extLst>
              <a:ext uri="{FF2B5EF4-FFF2-40B4-BE49-F238E27FC236}">
                <a16:creationId xmlns:a16="http://schemas.microsoft.com/office/drawing/2014/main" id="{547BD2BA-9E58-4049-B44F-5C062FA9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mployees">
            <a:extLst>
              <a:ext uri="{FF2B5EF4-FFF2-40B4-BE49-F238E27FC236}">
                <a16:creationId xmlns:a16="http://schemas.microsoft.com/office/drawing/2014/main" id="{F60D66C2-A570-4DEC-8E66-42144CBA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verveiw of Customer Traffic and Revenue by Quarter">
            <a:extLst>
              <a:ext uri="{FF2B5EF4-FFF2-40B4-BE49-F238E27FC236}">
                <a16:creationId xmlns:a16="http://schemas.microsoft.com/office/drawing/2014/main" id="{EC8BAA47-2575-4300-9733-9567327F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0"/>
            <a:ext cx="944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verveiw of Customer Traffic and Revenue by Month">
            <a:extLst>
              <a:ext uri="{FF2B5EF4-FFF2-40B4-BE49-F238E27FC236}">
                <a16:creationId xmlns:a16="http://schemas.microsoft.com/office/drawing/2014/main" id="{1C7F1E7D-1A0A-455C-964A-70B24014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0"/>
            <a:ext cx="944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Age">
            <a:extLst>
              <a:ext uri="{FF2B5EF4-FFF2-40B4-BE49-F238E27FC236}">
                <a16:creationId xmlns:a16="http://schemas.microsoft.com/office/drawing/2014/main" id="{9B159221-B94F-4340-89F3-D9363AE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SevenSense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SevenSense</dc:title>
  <dc:creator/>
  <cp:lastModifiedBy>ZhangLiwei</cp:lastModifiedBy>
  <cp:revision>1</cp:revision>
  <dcterms:created xsi:type="dcterms:W3CDTF">2023-04-26T23:01:24Z</dcterms:created>
  <dcterms:modified xsi:type="dcterms:W3CDTF">2023-04-26T23:10:56Z</dcterms:modified>
</cp:coreProperties>
</file>