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82" y="584960"/>
            <a:ext cx="11637818" cy="3241959"/>
          </a:xfrm>
        </p:spPr>
        <p:txBody>
          <a:bodyPr>
            <a:normAutofit/>
          </a:bodyPr>
          <a:lstStyle/>
          <a:p>
            <a:r>
              <a:rPr lang="ru-RU" b="1" dirty="0"/>
              <a:t>Курсовой проект</a:t>
            </a:r>
            <a:br>
              <a:rPr lang="ru-RU" dirty="0"/>
            </a:br>
            <a:r>
              <a:rPr lang="ru-RU" cap="none" dirty="0"/>
              <a:t>по дисциплине: «Разработка </a:t>
            </a:r>
            <a:r>
              <a:rPr lang="en-US" cap="none" dirty="0"/>
              <a:t>Windows – </a:t>
            </a:r>
            <a:r>
              <a:rPr lang="ru-RU" cap="none" dirty="0"/>
              <a:t>приложений с использованием </a:t>
            </a:r>
            <a:r>
              <a:rPr lang="en-US" cap="none" dirty="0"/>
              <a:t>Visual c++ </a:t>
            </a:r>
            <a:r>
              <a:rPr lang="ru-RU" cap="none" dirty="0"/>
              <a:t>и </a:t>
            </a:r>
            <a:r>
              <a:rPr lang="en-US" cap="none" dirty="0"/>
              <a:t>WinAPI</a:t>
            </a:r>
            <a:r>
              <a:rPr lang="ru-RU" cap="none" dirty="0"/>
              <a:t>»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9382" y="4507606"/>
            <a:ext cx="55121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 «ШАГ» ЕКО 15-П-1</a:t>
            </a:r>
          </a:p>
          <a:p>
            <a:r>
              <a:rPr lang="ru-RU" u="sng" dirty="0"/>
              <a:t>Выполнил: Ус Виталий Сергеевич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Научный руководитель:</a:t>
            </a:r>
          </a:p>
          <a:p>
            <a:r>
              <a:rPr lang="ru-RU" u="sng" dirty="0"/>
              <a:t>Шаптала Максим Валентинович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30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123950"/>
            <a:ext cx="10364451" cy="833569"/>
          </a:xfrm>
        </p:spPr>
        <p:txBody>
          <a:bodyPr>
            <a:normAutofit/>
          </a:bodyPr>
          <a:lstStyle/>
          <a:p>
            <a:pPr algn="l"/>
            <a:r>
              <a:rPr lang="ru-RU" sz="5400" cap="none" dirty="0">
                <a:effectLst/>
              </a:rPr>
              <a:t>Спектр: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75" y="2271844"/>
            <a:ext cx="6394450" cy="32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3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78756"/>
            <a:ext cx="10364451" cy="728794"/>
          </a:xfrm>
        </p:spPr>
        <p:txBody>
          <a:bodyPr/>
          <a:lstStyle/>
          <a:p>
            <a:pPr algn="l"/>
            <a:r>
              <a:rPr lang="ru-RU" cap="none" dirty="0">
                <a:effectLst/>
              </a:rPr>
              <a:t>Пример цветов спектра: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56290"/>
            <a:ext cx="3898900" cy="196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4667556"/>
            <a:ext cx="3898900" cy="19798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502" y="1956290"/>
            <a:ext cx="3890217" cy="1962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502" y="4684923"/>
            <a:ext cx="3881724" cy="1962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3775" y="1607550"/>
            <a:ext cx="413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Красный контур + фиолетовая заливка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6502" y="1607550"/>
            <a:ext cx="413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Черный контур + белая заливка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96502" y="4329002"/>
            <a:ext cx="413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Белый контур + черная заливка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3775" y="4346369"/>
            <a:ext cx="413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Зеленый контур + черная заливка</a:t>
            </a:r>
          </a:p>
        </p:txBody>
      </p:sp>
    </p:spTree>
    <p:extLst>
      <p:ext uri="{BB962C8B-B14F-4D97-AF65-F5344CB8AC3E}">
        <p14:creationId xmlns:p14="http://schemas.microsoft.com/office/powerpoint/2010/main" val="153398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140824"/>
            <a:ext cx="10364451" cy="681985"/>
          </a:xfrm>
        </p:spPr>
        <p:txBody>
          <a:bodyPr>
            <a:normAutofit/>
          </a:bodyPr>
          <a:lstStyle/>
          <a:p>
            <a:pPr algn="l"/>
            <a:r>
              <a:rPr lang="ru-RU" cap="none" dirty="0">
                <a:effectLst/>
              </a:rPr>
              <a:t>Контекстное меню в плейлисте: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907" y="1822809"/>
            <a:ext cx="4656183" cy="44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0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184365"/>
            <a:ext cx="10364451" cy="525231"/>
          </a:xfrm>
        </p:spPr>
        <p:txBody>
          <a:bodyPr>
            <a:normAutofit fontScale="90000"/>
          </a:bodyPr>
          <a:lstStyle/>
          <a:p>
            <a:pPr algn="l"/>
            <a:r>
              <a:rPr lang="ru-RU" cap="none" dirty="0">
                <a:effectLst/>
              </a:rPr>
              <a:t>Кнопка повтора песни: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431" y="2483186"/>
            <a:ext cx="4588873" cy="23201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2483336"/>
            <a:ext cx="4558756" cy="23198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774" y="1911651"/>
            <a:ext cx="151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8431" y="1911651"/>
            <a:ext cx="151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</a:t>
            </a:r>
          </a:p>
        </p:txBody>
      </p:sp>
    </p:spTree>
    <p:extLst>
      <p:ext uri="{BB962C8B-B14F-4D97-AF65-F5344CB8AC3E}">
        <p14:creationId xmlns:p14="http://schemas.microsoft.com/office/powerpoint/2010/main" val="381306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900" y="1201783"/>
            <a:ext cx="10364451" cy="725528"/>
          </a:xfrm>
        </p:spPr>
        <p:txBody>
          <a:bodyPr/>
          <a:lstStyle/>
          <a:p>
            <a:pPr algn="l"/>
            <a:r>
              <a:rPr lang="ru-RU" cap="none" dirty="0">
                <a:effectLst/>
              </a:rPr>
              <a:t>Двойное открытие приложения: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975" y="2294709"/>
            <a:ext cx="5702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7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192" y="1262743"/>
            <a:ext cx="10364451" cy="664568"/>
          </a:xfrm>
        </p:spPr>
        <p:txBody>
          <a:bodyPr/>
          <a:lstStyle/>
          <a:p>
            <a:pPr algn="l"/>
            <a:r>
              <a:rPr lang="ru-RU" cap="none" dirty="0">
                <a:effectLst/>
              </a:rPr>
              <a:t>Управление приложением с трея: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123" y="1927311"/>
            <a:ext cx="5314587" cy="429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9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212187"/>
            <a:ext cx="10364451" cy="1596177"/>
          </a:xfrm>
        </p:spPr>
        <p:txBody>
          <a:bodyPr>
            <a:normAutofit/>
          </a:bodyPr>
          <a:lstStyle/>
          <a:p>
            <a:r>
              <a:rPr lang="ru-RU" sz="8000" cap="none" dirty="0">
                <a:effectLst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1195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43190"/>
            <a:ext cx="10363826" cy="4748010"/>
          </a:xfrm>
        </p:spPr>
        <p:txBody>
          <a:bodyPr/>
          <a:lstStyle/>
          <a:p>
            <a:pPr marL="0" indent="0">
              <a:buNone/>
            </a:pPr>
            <a:r>
              <a:rPr lang="ru-RU" b="1" cap="none" dirty="0">
                <a:effectLst/>
              </a:rPr>
              <a:t>Цель работы: </a:t>
            </a:r>
            <a:endParaRPr lang="ru-RU" cap="none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cap="none" dirty="0">
                <a:effectLst/>
              </a:rPr>
              <a:t> Закрепить, углубить и расширить теоретические знания, практические умения и навыки в соответствии с содержанием дисциплины, по которой она выполняется;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cap="none" dirty="0">
                <a:effectLst/>
              </a:rPr>
              <a:t> Овладеть навыками самостоятельной работы;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cap="none" dirty="0">
                <a:effectLst/>
              </a:rPr>
              <a:t> Выработать умения формулировать суждения и выводы, логически последовательно и доказательно их излагать;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cap="none" dirty="0">
                <a:effectLst/>
              </a:rPr>
              <a:t> Выработать умение публичной защиты;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cap="none" dirty="0">
                <a:effectLst/>
              </a:rPr>
              <a:t> Подготовиться к более сложной задаче – выполнению дипломной работы.</a:t>
            </a:r>
          </a:p>
          <a:p>
            <a:pPr marL="0" indent="0">
              <a:buNone/>
            </a:pP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421515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97736"/>
            <a:ext cx="10363826" cy="4593464"/>
          </a:xfrm>
        </p:spPr>
        <p:txBody>
          <a:bodyPr/>
          <a:lstStyle/>
          <a:p>
            <a:pPr marL="0" indent="0">
              <a:buNone/>
            </a:pPr>
            <a:r>
              <a:rPr lang="ru-RU" sz="4400" cap="none" dirty="0">
                <a:effectLst/>
              </a:rPr>
              <a:t>Постановка задачи: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cap="none" dirty="0">
                <a:effectLst/>
              </a:rPr>
              <a:t> Обучение использования </a:t>
            </a:r>
            <a:r>
              <a:rPr lang="en-US" sz="3200" cap="none" dirty="0">
                <a:effectLst/>
              </a:rPr>
              <a:t>WinAPI.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cap="none" dirty="0">
                <a:effectLst/>
              </a:rPr>
              <a:t> </a:t>
            </a:r>
            <a:r>
              <a:rPr lang="ru-RU" sz="3200" cap="none" dirty="0">
                <a:effectLst/>
              </a:rPr>
              <a:t>Обучение использования библиотеки </a:t>
            </a:r>
            <a:r>
              <a:rPr lang="en-US" sz="3200" cap="none" dirty="0">
                <a:effectLst/>
              </a:rPr>
              <a:t>BASS.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cap="none" dirty="0">
                <a:effectLst/>
              </a:rPr>
              <a:t> Оптимизация интерфейса под пользователя.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cap="none" dirty="0">
                <a:effectLst/>
              </a:rPr>
              <a:t> Использование графики в проекте.</a:t>
            </a:r>
          </a:p>
        </p:txBody>
      </p:sp>
    </p:spTree>
    <p:extLst>
      <p:ext uri="{BB962C8B-B14F-4D97-AF65-F5344CB8AC3E}">
        <p14:creationId xmlns:p14="http://schemas.microsoft.com/office/powerpoint/2010/main" val="198763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39738"/>
            <a:ext cx="10363826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cap="none" dirty="0"/>
              <a:t>ИНТЕРФЕЙС ПРОГРАММЫ И РУКОВОДСТВО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72819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173480"/>
            <a:ext cx="10364451" cy="1041214"/>
          </a:xfrm>
        </p:spPr>
        <p:txBody>
          <a:bodyPr>
            <a:normAutofit/>
          </a:bodyPr>
          <a:lstStyle/>
          <a:p>
            <a:pPr algn="l"/>
            <a:r>
              <a:rPr lang="ru-RU" sz="5400" cap="none" dirty="0">
                <a:effectLst/>
              </a:rPr>
              <a:t>Основное окно: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387" y="2452819"/>
            <a:ext cx="6245225" cy="31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9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1181101"/>
            <a:ext cx="10411451" cy="1033594"/>
          </a:xfrm>
        </p:spPr>
        <p:txBody>
          <a:bodyPr>
            <a:normAutofit/>
          </a:bodyPr>
          <a:lstStyle/>
          <a:p>
            <a:pPr algn="l"/>
            <a:r>
              <a:rPr lang="ru-RU" sz="5400" cap="none" dirty="0">
                <a:effectLst/>
              </a:rPr>
              <a:t>Эквалайзер: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362" y="2605220"/>
            <a:ext cx="6376276" cy="2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7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150" y="1200150"/>
            <a:ext cx="10364451" cy="1109794"/>
          </a:xfrm>
        </p:spPr>
        <p:txBody>
          <a:bodyPr>
            <a:normAutofit/>
          </a:bodyPr>
          <a:lstStyle/>
          <a:p>
            <a:pPr algn="l"/>
            <a:r>
              <a:rPr lang="ru-RU" sz="5400" cap="none" dirty="0">
                <a:effectLst/>
              </a:rPr>
              <a:t>Плейлист: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44" y="2548069"/>
            <a:ext cx="6372662" cy="28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7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09625"/>
            <a:ext cx="10364451" cy="852619"/>
          </a:xfrm>
        </p:spPr>
        <p:txBody>
          <a:bodyPr>
            <a:noAutofit/>
          </a:bodyPr>
          <a:lstStyle/>
          <a:p>
            <a:pPr algn="l"/>
            <a:r>
              <a:rPr lang="ru-RU" sz="4800" cap="none" dirty="0">
                <a:effectLst/>
              </a:rPr>
              <a:t>Добавление песни: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00" y="1738444"/>
            <a:ext cx="4273550" cy="4101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275" y="1738444"/>
            <a:ext cx="6380429" cy="3586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199" y="5962917"/>
            <a:ext cx="675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Присутствует возможность добавления песни при перетаскивании любого количества аудио</a:t>
            </a:r>
            <a:r>
              <a:rPr lang="en-US" dirty="0"/>
              <a:t> </a:t>
            </a:r>
            <a:r>
              <a:rPr lang="ru-RU" dirty="0"/>
              <a:t>файлов</a:t>
            </a:r>
            <a:r>
              <a:rPr lang="en-US" dirty="0"/>
              <a:t> (Drag and Drop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890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171575"/>
            <a:ext cx="10364451" cy="624019"/>
          </a:xfrm>
        </p:spPr>
        <p:txBody>
          <a:bodyPr/>
          <a:lstStyle/>
          <a:p>
            <a:pPr algn="l"/>
            <a:r>
              <a:rPr lang="ru-RU" cap="none" dirty="0">
                <a:effectLst/>
              </a:rPr>
              <a:t>Контекстное меню в основном окне: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64" y="2254125"/>
            <a:ext cx="5227894" cy="264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396" y="2254125"/>
            <a:ext cx="5239256" cy="26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517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140</TotalTime>
  <Words>197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Tw Cen MT</vt:lpstr>
      <vt:lpstr>Wingdings</vt:lpstr>
      <vt:lpstr>Droplet</vt:lpstr>
      <vt:lpstr>Курсовой проект по дисциплине: «Разработка Windows – приложений с использованием Visual c++ и WinAPI»</vt:lpstr>
      <vt:lpstr>PowerPoint Presentation</vt:lpstr>
      <vt:lpstr>PowerPoint Presentation</vt:lpstr>
      <vt:lpstr>PowerPoint Presentation</vt:lpstr>
      <vt:lpstr>Основное окно:</vt:lpstr>
      <vt:lpstr>Эквалайзер:</vt:lpstr>
      <vt:lpstr>Плейлист:</vt:lpstr>
      <vt:lpstr>Добавление песни:</vt:lpstr>
      <vt:lpstr>Контекстное меню в основном окне:</vt:lpstr>
      <vt:lpstr>Спектр:</vt:lpstr>
      <vt:lpstr>Пример цветов спектра:</vt:lpstr>
      <vt:lpstr>Контекстное меню в плейлисте:</vt:lpstr>
      <vt:lpstr>Кнопка повтора песни:</vt:lpstr>
      <vt:lpstr>Двойное открытие приложения:</vt:lpstr>
      <vt:lpstr>Управление приложением с трея: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дисциплине: «Разработка Windows – приложений с использованием Visual c++ и winapi»</dc:title>
  <dc:creator>Любимов Витаха</dc:creator>
  <cp:lastModifiedBy>Любимов Витаха</cp:lastModifiedBy>
  <cp:revision>13</cp:revision>
  <dcterms:created xsi:type="dcterms:W3CDTF">2016-05-20T15:26:04Z</dcterms:created>
  <dcterms:modified xsi:type="dcterms:W3CDTF">2016-05-20T18:08:24Z</dcterms:modified>
</cp:coreProperties>
</file>