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8D838-5F33-427A-8646-0457B7B2D262}" v="16" dt="2020-11-11T14:03:3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507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 D'haveloose" userId="a7e41ecc2dc5c2f7" providerId="LiveId" clId="{2BE8D838-5F33-427A-8646-0457B7B2D262}"/>
    <pc:docChg chg="undo custSel addSld modSld">
      <pc:chgData name="Vital D'haveloose" userId="a7e41ecc2dc5c2f7" providerId="LiveId" clId="{2BE8D838-5F33-427A-8646-0457B7B2D262}" dt="2020-11-11T14:03:50.460" v="68" actId="1076"/>
      <pc:docMkLst>
        <pc:docMk/>
      </pc:docMkLst>
      <pc:sldChg chg="addSp delSp modSp new mod">
        <pc:chgData name="Vital D'haveloose" userId="a7e41ecc2dc5c2f7" providerId="LiveId" clId="{2BE8D838-5F33-427A-8646-0457B7B2D262}" dt="2020-11-11T14:03:50.460" v="68" actId="1076"/>
        <pc:sldMkLst>
          <pc:docMk/>
          <pc:sldMk cId="360189429" sldId="256"/>
        </pc:sldMkLst>
        <pc:spChg chg="del">
          <ac:chgData name="Vital D'haveloose" userId="a7e41ecc2dc5c2f7" providerId="LiveId" clId="{2BE8D838-5F33-427A-8646-0457B7B2D262}" dt="2020-11-11T11:34:45.732" v="1" actId="478"/>
          <ac:spMkLst>
            <pc:docMk/>
            <pc:sldMk cId="360189429" sldId="256"/>
            <ac:spMk id="2" creationId="{E5ECD92A-B5CC-4AD8-852F-98EE3C49E88C}"/>
          </ac:spMkLst>
        </pc:spChg>
        <pc:spChg chg="del">
          <ac:chgData name="Vital D'haveloose" userId="a7e41ecc2dc5c2f7" providerId="LiveId" clId="{2BE8D838-5F33-427A-8646-0457B7B2D262}" dt="2020-11-11T11:34:48.227" v="2" actId="478"/>
          <ac:spMkLst>
            <pc:docMk/>
            <pc:sldMk cId="360189429" sldId="256"/>
            <ac:spMk id="3" creationId="{D13B8BD6-4963-45D3-9845-7A701C73FE4D}"/>
          </ac:spMkLst>
        </pc:spChg>
        <pc:spChg chg="add mod">
          <ac:chgData name="Vital D'haveloose" userId="a7e41ecc2dc5c2f7" providerId="LiveId" clId="{2BE8D838-5F33-427A-8646-0457B7B2D262}" dt="2020-11-11T14:03:41.743" v="67" actId="1076"/>
          <ac:spMkLst>
            <pc:docMk/>
            <pc:sldMk cId="360189429" sldId="256"/>
            <ac:spMk id="4" creationId="{2AF0C755-4FAE-4B81-BEE6-2374AC479722}"/>
          </ac:spMkLst>
        </pc:spChg>
        <pc:spChg chg="mod">
          <ac:chgData name="Vital D'haveloose" userId="a7e41ecc2dc5c2f7" providerId="LiveId" clId="{2BE8D838-5F33-427A-8646-0457B7B2D262}" dt="2020-11-11T14:03:34.375" v="65"/>
          <ac:spMkLst>
            <pc:docMk/>
            <pc:sldMk cId="360189429" sldId="256"/>
            <ac:spMk id="9" creationId="{298DE886-BFD1-46A1-95ED-5D6A458B41C4}"/>
          </ac:spMkLst>
        </pc:spChg>
        <pc:spChg chg="mod">
          <ac:chgData name="Vital D'haveloose" userId="a7e41ecc2dc5c2f7" providerId="LiveId" clId="{2BE8D838-5F33-427A-8646-0457B7B2D262}" dt="2020-11-11T14:03:34.375" v="65"/>
          <ac:spMkLst>
            <pc:docMk/>
            <pc:sldMk cId="360189429" sldId="256"/>
            <ac:spMk id="10" creationId="{2857B58D-BFF6-4885-9320-6D44A24689F2}"/>
          </ac:spMkLst>
        </pc:spChg>
        <pc:grpChg chg="add mod">
          <ac:chgData name="Vital D'haveloose" userId="a7e41ecc2dc5c2f7" providerId="LiveId" clId="{2BE8D838-5F33-427A-8646-0457B7B2D262}" dt="2020-11-11T14:03:50.460" v="68" actId="1076"/>
          <ac:grpSpMkLst>
            <pc:docMk/>
            <pc:sldMk cId="360189429" sldId="256"/>
            <ac:grpSpMk id="5" creationId="{C53FE527-04AE-4B76-89E3-F1CBE700FFCF}"/>
          </ac:grpSpMkLst>
        </pc:grpChg>
        <pc:cxnChg chg="mod">
          <ac:chgData name="Vital D'haveloose" userId="a7e41ecc2dc5c2f7" providerId="LiveId" clId="{2BE8D838-5F33-427A-8646-0457B7B2D262}" dt="2020-11-11T14:03:34.375" v="65"/>
          <ac:cxnSpMkLst>
            <pc:docMk/>
            <pc:sldMk cId="360189429" sldId="256"/>
            <ac:cxnSpMk id="6" creationId="{13D42ACF-EE22-4703-AEF4-C043766CBCCD}"/>
          </ac:cxnSpMkLst>
        </pc:cxnChg>
        <pc:cxnChg chg="mod">
          <ac:chgData name="Vital D'haveloose" userId="a7e41ecc2dc5c2f7" providerId="LiveId" clId="{2BE8D838-5F33-427A-8646-0457B7B2D262}" dt="2020-11-11T14:03:34.375" v="65"/>
          <ac:cxnSpMkLst>
            <pc:docMk/>
            <pc:sldMk cId="360189429" sldId="256"/>
            <ac:cxnSpMk id="7" creationId="{A057FC8B-F3F2-45DA-955E-E167DD91D2A4}"/>
          </ac:cxnSpMkLst>
        </pc:cxnChg>
        <pc:cxnChg chg="mod">
          <ac:chgData name="Vital D'haveloose" userId="a7e41ecc2dc5c2f7" providerId="LiveId" clId="{2BE8D838-5F33-427A-8646-0457B7B2D262}" dt="2020-11-11T14:03:34.375" v="65"/>
          <ac:cxnSpMkLst>
            <pc:docMk/>
            <pc:sldMk cId="360189429" sldId="256"/>
            <ac:cxnSpMk id="8" creationId="{AD7FD7FF-691E-43E0-8D9A-B79FAFE78E3E}"/>
          </ac:cxnSpMkLst>
        </pc:cxnChg>
      </pc:sldChg>
      <pc:sldChg chg="addSp delSp modSp new mod">
        <pc:chgData name="Vital D'haveloose" userId="a7e41ecc2dc5c2f7" providerId="LiveId" clId="{2BE8D838-5F33-427A-8646-0457B7B2D262}" dt="2020-11-11T14:03:31.290" v="64"/>
        <pc:sldMkLst>
          <pc:docMk/>
          <pc:sldMk cId="4133867117" sldId="257"/>
        </pc:sldMkLst>
        <pc:spChg chg="del mod">
          <ac:chgData name="Vital D'haveloose" userId="a7e41ecc2dc5c2f7" providerId="LiveId" clId="{2BE8D838-5F33-427A-8646-0457B7B2D262}" dt="2020-11-11T13:59:35.416" v="12" actId="478"/>
          <ac:spMkLst>
            <pc:docMk/>
            <pc:sldMk cId="4133867117" sldId="257"/>
            <ac:spMk id="2" creationId="{3B6B688E-4207-4625-82AA-80F08DE86D1F}"/>
          </ac:spMkLst>
        </pc:spChg>
        <pc:spChg chg="del">
          <ac:chgData name="Vital D'haveloose" userId="a7e41ecc2dc5c2f7" providerId="LiveId" clId="{2BE8D838-5F33-427A-8646-0457B7B2D262}" dt="2020-11-11T13:59:38.048" v="13" actId="478"/>
          <ac:spMkLst>
            <pc:docMk/>
            <pc:sldMk cId="4133867117" sldId="257"/>
            <ac:spMk id="3" creationId="{325D0EDD-0813-4A38-B987-C9F38F88A9F1}"/>
          </ac:spMkLst>
        </pc:spChg>
        <pc:spChg chg="add mod">
          <ac:chgData name="Vital D'haveloose" userId="a7e41ecc2dc5c2f7" providerId="LiveId" clId="{2BE8D838-5F33-427A-8646-0457B7B2D262}" dt="2020-11-11T14:03:27.170" v="62" actId="164"/>
          <ac:spMkLst>
            <pc:docMk/>
            <pc:sldMk cId="4133867117" sldId="257"/>
            <ac:spMk id="17" creationId="{EC25E5C6-E418-4A1E-AD35-F2D445BC6536}"/>
          </ac:spMkLst>
        </pc:spChg>
        <pc:spChg chg="add del mod">
          <ac:chgData name="Vital D'haveloose" userId="a7e41ecc2dc5c2f7" providerId="LiveId" clId="{2BE8D838-5F33-427A-8646-0457B7B2D262}" dt="2020-11-11T14:03:27.170" v="62" actId="164"/>
          <ac:spMkLst>
            <pc:docMk/>
            <pc:sldMk cId="4133867117" sldId="257"/>
            <ac:spMk id="19" creationId="{95B1C9EA-69B3-4D07-B4DF-9813F8D84D6C}"/>
          </ac:spMkLst>
        </pc:spChg>
        <pc:spChg chg="mod">
          <ac:chgData name="Vital D'haveloose" userId="a7e41ecc2dc5c2f7" providerId="LiveId" clId="{2BE8D838-5F33-427A-8646-0457B7B2D262}" dt="2020-11-11T14:03:29.714" v="63"/>
          <ac:spMkLst>
            <pc:docMk/>
            <pc:sldMk cId="4133867117" sldId="257"/>
            <ac:spMk id="29" creationId="{ED12F41C-8ED2-4C46-A900-F8D7C8DDB2FA}"/>
          </ac:spMkLst>
        </pc:spChg>
        <pc:spChg chg="mod">
          <ac:chgData name="Vital D'haveloose" userId="a7e41ecc2dc5c2f7" providerId="LiveId" clId="{2BE8D838-5F33-427A-8646-0457B7B2D262}" dt="2020-11-11T14:03:29.714" v="63"/>
          <ac:spMkLst>
            <pc:docMk/>
            <pc:sldMk cId="4133867117" sldId="257"/>
            <ac:spMk id="30" creationId="{662D5D85-C5F2-4F27-BBEC-D12E0B683D63}"/>
          </ac:spMkLst>
        </pc:spChg>
        <pc:grpChg chg="add del mod">
          <ac:chgData name="Vital D'haveloose" userId="a7e41ecc2dc5c2f7" providerId="LiveId" clId="{2BE8D838-5F33-427A-8646-0457B7B2D262}" dt="2020-11-11T14:01:13.998" v="33" actId="165"/>
          <ac:grpSpMkLst>
            <pc:docMk/>
            <pc:sldMk cId="4133867117" sldId="257"/>
            <ac:grpSpMk id="8" creationId="{052F7FF6-6161-4C60-B1CD-9E2F5825D721}"/>
          </ac:grpSpMkLst>
        </pc:grpChg>
        <pc:grpChg chg="add del mod">
          <ac:chgData name="Vital D'haveloose" userId="a7e41ecc2dc5c2f7" providerId="LiveId" clId="{2BE8D838-5F33-427A-8646-0457B7B2D262}" dt="2020-11-11T14:01:37.373" v="37" actId="478"/>
          <ac:grpSpMkLst>
            <pc:docMk/>
            <pc:sldMk cId="4133867117" sldId="257"/>
            <ac:grpSpMk id="9" creationId="{17716BC5-4EC4-4EB5-A1A1-E7D5DF7A6233}"/>
          </ac:grpSpMkLst>
        </pc:grpChg>
        <pc:grpChg chg="add del mod">
          <ac:chgData name="Vital D'haveloose" userId="a7e41ecc2dc5c2f7" providerId="LiveId" clId="{2BE8D838-5F33-427A-8646-0457B7B2D262}" dt="2020-11-11T14:03:16.312" v="61" actId="165"/>
          <ac:grpSpMkLst>
            <pc:docMk/>
            <pc:sldMk cId="4133867117" sldId="257"/>
            <ac:grpSpMk id="12" creationId="{EA44500E-CCAE-4DA4-916E-7C4E2FAF5130}"/>
          </ac:grpSpMkLst>
        </pc:grpChg>
        <pc:grpChg chg="add mod">
          <ac:chgData name="Vital D'haveloose" userId="a7e41ecc2dc5c2f7" providerId="LiveId" clId="{2BE8D838-5F33-427A-8646-0457B7B2D262}" dt="2020-11-11T14:03:27.170" v="62" actId="164"/>
          <ac:grpSpMkLst>
            <pc:docMk/>
            <pc:sldMk cId="4133867117" sldId="257"/>
            <ac:grpSpMk id="24" creationId="{F49CC3D9-E790-4D93-8075-17F16D66F371}"/>
          </ac:grpSpMkLst>
        </pc:grpChg>
        <pc:grpChg chg="add del mod">
          <ac:chgData name="Vital D'haveloose" userId="a7e41ecc2dc5c2f7" providerId="LiveId" clId="{2BE8D838-5F33-427A-8646-0457B7B2D262}" dt="2020-11-11T14:03:31.290" v="64"/>
          <ac:grpSpMkLst>
            <pc:docMk/>
            <pc:sldMk cId="4133867117" sldId="257"/>
            <ac:grpSpMk id="25" creationId="{40722B64-21B4-471C-98E5-6A6BEF71A03C}"/>
          </ac:grpSpMkLst>
        </pc:grpChg>
        <pc:cxnChg chg="add del mod topLvl">
          <ac:chgData name="Vital D'haveloose" userId="a7e41ecc2dc5c2f7" providerId="LiveId" clId="{2BE8D838-5F33-427A-8646-0457B7B2D262}" dt="2020-11-11T14:01:34.681" v="36" actId="478"/>
          <ac:cxnSpMkLst>
            <pc:docMk/>
            <pc:sldMk cId="4133867117" sldId="257"/>
            <ac:cxnSpMk id="5" creationId="{6FDCDBA6-E2B2-4813-B1CA-988655FB7205}"/>
          </ac:cxnSpMkLst>
        </pc:cxnChg>
        <pc:cxnChg chg="add mod topLvl">
          <ac:chgData name="Vital D'haveloose" userId="a7e41ecc2dc5c2f7" providerId="LiveId" clId="{2BE8D838-5F33-427A-8646-0457B7B2D262}" dt="2020-11-11T14:03:27.170" v="62" actId="164"/>
          <ac:cxnSpMkLst>
            <pc:docMk/>
            <pc:sldMk cId="4133867117" sldId="257"/>
            <ac:cxnSpMk id="6" creationId="{DEC966B3-E04A-426B-BD51-D5B0F2C48BD9}"/>
          </ac:cxnSpMkLst>
        </pc:cxnChg>
        <pc:cxnChg chg="add del mod topLvl">
          <ac:chgData name="Vital D'haveloose" userId="a7e41ecc2dc5c2f7" providerId="LiveId" clId="{2BE8D838-5F33-427A-8646-0457B7B2D262}" dt="2020-11-11T14:01:09.375" v="32" actId="478"/>
          <ac:cxnSpMkLst>
            <pc:docMk/>
            <pc:sldMk cId="4133867117" sldId="257"/>
            <ac:cxnSpMk id="10" creationId="{814E3B2E-150F-490A-83B3-5796814868E7}"/>
          </ac:cxnSpMkLst>
        </pc:cxnChg>
        <pc:cxnChg chg="add del mod topLvl">
          <ac:chgData name="Vital D'haveloose" userId="a7e41ecc2dc5c2f7" providerId="LiveId" clId="{2BE8D838-5F33-427A-8646-0457B7B2D262}" dt="2020-11-11T14:01:09.375" v="32" actId="478"/>
          <ac:cxnSpMkLst>
            <pc:docMk/>
            <pc:sldMk cId="4133867117" sldId="257"/>
            <ac:cxnSpMk id="11" creationId="{42965F59-8C94-4230-9920-942B0E13E3E6}"/>
          </ac:cxnSpMkLst>
        </pc:cxnChg>
        <pc:cxnChg chg="mod topLvl">
          <ac:chgData name="Vital D'haveloose" userId="a7e41ecc2dc5c2f7" providerId="LiveId" clId="{2BE8D838-5F33-427A-8646-0457B7B2D262}" dt="2020-11-11T14:03:27.170" v="62" actId="164"/>
          <ac:cxnSpMkLst>
            <pc:docMk/>
            <pc:sldMk cId="4133867117" sldId="257"/>
            <ac:cxnSpMk id="13" creationId="{C0E0BA87-395A-417E-A571-F07A62405F87}"/>
          </ac:cxnSpMkLst>
        </pc:cxnChg>
        <pc:cxnChg chg="mod topLvl">
          <ac:chgData name="Vital D'haveloose" userId="a7e41ecc2dc5c2f7" providerId="LiveId" clId="{2BE8D838-5F33-427A-8646-0457B7B2D262}" dt="2020-11-11T14:03:27.170" v="62" actId="164"/>
          <ac:cxnSpMkLst>
            <pc:docMk/>
            <pc:sldMk cId="4133867117" sldId="257"/>
            <ac:cxnSpMk id="14" creationId="{6BFBBEA5-60C8-4A46-AAD2-1ED0829E707D}"/>
          </ac:cxnSpMkLst>
        </pc:cxnChg>
        <pc:cxnChg chg="add del mod">
          <ac:chgData name="Vital D'haveloose" userId="a7e41ecc2dc5c2f7" providerId="LiveId" clId="{2BE8D838-5F33-427A-8646-0457B7B2D262}" dt="2020-11-11T14:03:05.128" v="59"/>
          <ac:cxnSpMkLst>
            <pc:docMk/>
            <pc:sldMk cId="4133867117" sldId="257"/>
            <ac:cxnSpMk id="20" creationId="{8D05657C-269F-48A5-B2DD-3F274B33908B}"/>
          </ac:cxnSpMkLst>
        </pc:cxnChg>
        <pc:cxnChg chg="add del mod">
          <ac:chgData name="Vital D'haveloose" userId="a7e41ecc2dc5c2f7" providerId="LiveId" clId="{2BE8D838-5F33-427A-8646-0457B7B2D262}" dt="2020-11-11T14:03:04.210" v="56"/>
          <ac:cxnSpMkLst>
            <pc:docMk/>
            <pc:sldMk cId="4133867117" sldId="257"/>
            <ac:cxnSpMk id="22" creationId="{31E9538E-1D73-4DA4-91E9-5B5B64588226}"/>
          </ac:cxnSpMkLst>
        </pc:cxnChg>
        <pc:cxnChg chg="add del mod">
          <ac:chgData name="Vital D'haveloose" userId="a7e41ecc2dc5c2f7" providerId="LiveId" clId="{2BE8D838-5F33-427A-8646-0457B7B2D262}" dt="2020-11-11T14:03:03.650" v="53"/>
          <ac:cxnSpMkLst>
            <pc:docMk/>
            <pc:sldMk cId="4133867117" sldId="257"/>
            <ac:cxnSpMk id="23" creationId="{763C5742-A763-4113-8AE3-9C624508ED52}"/>
          </ac:cxnSpMkLst>
        </pc:cxnChg>
        <pc:cxnChg chg="mod">
          <ac:chgData name="Vital D'haveloose" userId="a7e41ecc2dc5c2f7" providerId="LiveId" clId="{2BE8D838-5F33-427A-8646-0457B7B2D262}" dt="2020-11-11T14:03:29.714" v="63"/>
          <ac:cxnSpMkLst>
            <pc:docMk/>
            <pc:sldMk cId="4133867117" sldId="257"/>
            <ac:cxnSpMk id="26" creationId="{D811CF38-5779-46B4-8BCE-573BC8E28358}"/>
          </ac:cxnSpMkLst>
        </pc:cxnChg>
        <pc:cxnChg chg="mod">
          <ac:chgData name="Vital D'haveloose" userId="a7e41ecc2dc5c2f7" providerId="LiveId" clId="{2BE8D838-5F33-427A-8646-0457B7B2D262}" dt="2020-11-11T14:03:29.714" v="63"/>
          <ac:cxnSpMkLst>
            <pc:docMk/>
            <pc:sldMk cId="4133867117" sldId="257"/>
            <ac:cxnSpMk id="27" creationId="{99DA3F92-092C-4F7A-BE8E-162FDE166C25}"/>
          </ac:cxnSpMkLst>
        </pc:cxnChg>
        <pc:cxnChg chg="mod">
          <ac:chgData name="Vital D'haveloose" userId="a7e41ecc2dc5c2f7" providerId="LiveId" clId="{2BE8D838-5F33-427A-8646-0457B7B2D262}" dt="2020-11-11T14:03:29.714" v="63"/>
          <ac:cxnSpMkLst>
            <pc:docMk/>
            <pc:sldMk cId="4133867117" sldId="257"/>
            <ac:cxnSpMk id="28" creationId="{5D1016A2-95A9-4B3A-80AC-F5B7E87060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85FB-63F2-4698-99B5-53E230ED9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CECE-E000-4C1B-9D12-FC0140BD2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B7B9-72B0-47D7-A133-58509BAC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7AC9-7113-4848-9940-86A4E0F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FE40-715D-4475-89E6-E6E8A594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8594-2621-4C76-A4B8-83488DB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9271-49CA-48EC-9B07-A6BBD92D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F733-0EE7-4CE8-A445-CC71F126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01D9-8FC6-4CE7-9600-B335CC4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A1A1-CE40-4A80-8786-32250DE2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F3B25-CC48-489F-BB25-46BCC3E1B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10D8-2748-403E-9C66-F8916893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09F0-AAA5-450E-AF85-1417DBBD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52EC-9EEB-4D2F-8230-58FB0A44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E4B4-55F1-4305-9219-716BF00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27FB-877E-42E9-B5D0-C424464D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253-7701-49CB-A778-AC9CA115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2884-8133-4DFE-B1E3-2AFA9EF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4F10-5E23-4AAF-91CF-340A1838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91E3-9B62-46D4-9791-6060290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23C1-8367-43F5-B4F3-091B7506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C23A-9AB9-423F-915E-1EB219C9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4307-B459-4C8F-BF93-ED39F0AF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A8E8-820F-4492-85D6-2DAEEEE5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8887-FAA1-4E10-B985-CE21D22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BAAA-4C33-40C8-9AC7-CC7C5E46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56AF-30C5-40E5-A3A8-1AF591C7A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9551-9926-49B7-9FC3-0671CFE4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AE0F-9573-480F-A3D1-B10B04B0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6EFD-ECD0-4800-BD57-73200D74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DD4E-5C4F-4C1C-8CF5-70D88524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27D-A649-40F1-BEDF-61A2FB5D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CF43-FD65-41BE-BFBB-6455DFD4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42C9-2939-4811-A314-4F66C676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B934E-588F-4CC1-9CF5-AA878E21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FEDC-E2FB-40F3-BCB0-B58310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873D9-7597-4A41-ADFB-06B5B1F9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52DD-9CB9-4221-BB77-EE5AA2F8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7AF0-E2E6-451B-B4CE-59DDCE82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B939-F3E9-4F02-86F8-66EF494F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5DA2A-616D-4004-906F-0A2B8C33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1A8BC-6D79-470F-A953-C17DE798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6B8F2-86B4-4FD3-9FF9-B28BB1E1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76B7C-CE7A-4E31-B5A7-36F947DC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5A2-A8F5-4BA4-8FC4-2866CE69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295D-7C7A-4B2D-9225-A5EE79F2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98B8-B364-4313-8EE9-516FAB27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5BD-7CD6-4117-B71F-8A005210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DBD-6CB5-4A21-BC7C-523FD8A4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EDCD-AC9A-41EB-AE98-EF4B1589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8742-886B-4A58-8CA6-A7DD4B80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D90D-9A05-4D89-B433-358D93D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3872-B855-4C16-8F83-0CDF5C5E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54098-D3FE-4903-BF3B-A03AE274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5F19-CF38-462B-B3FC-3B456A98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230C-AC82-4902-95EB-5274D992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448A-163A-4042-B0DE-09900FF2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4DE7-2DEB-4E29-BF64-26C71A2C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5C688-1E66-4588-B347-0241C9A5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7972-7DDF-451F-8D1A-99E7E85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5A12-A29B-468C-BC22-3EC9FAA5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FEF0-8B06-45FA-B33F-B0B5ADFDCF66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A64A-3477-4772-8C2C-9B26C618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4FD7-665B-433D-9B06-7F5B71C46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324E-418E-4FD2-B169-F3111BC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F0C755-4FAE-4B81-BEE6-2374AC479722}"/>
              </a:ext>
            </a:extLst>
          </p:cNvPr>
          <p:cNvSpPr/>
          <p:nvPr/>
        </p:nvSpPr>
        <p:spPr>
          <a:xfrm>
            <a:off x="152400" y="146468"/>
            <a:ext cx="11887200" cy="656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3FE527-04AE-4B76-89E3-F1CBE700FFCF}"/>
              </a:ext>
            </a:extLst>
          </p:cNvPr>
          <p:cNvGrpSpPr/>
          <p:nvPr/>
        </p:nvGrpSpPr>
        <p:grpSpPr>
          <a:xfrm>
            <a:off x="11132947" y="245639"/>
            <a:ext cx="781164" cy="152592"/>
            <a:chOff x="897973" y="750136"/>
            <a:chExt cx="781164" cy="152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D42ACF-EE22-4703-AEF4-C043766CB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973" y="897974"/>
              <a:ext cx="142551" cy="14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57FC8B-F3F2-45DA-955E-E167DD91D2A4}"/>
                </a:ext>
              </a:extLst>
            </p:cNvPr>
            <p:cNvCxnSpPr/>
            <p:nvPr/>
          </p:nvCxnSpPr>
          <p:spPr>
            <a:xfrm>
              <a:off x="1531299" y="754890"/>
              <a:ext cx="147838" cy="1478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7FD7FF-691E-43E0-8D9A-B79FAFE78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1299" y="750136"/>
              <a:ext cx="147838" cy="1478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8DE886-BFD1-46A1-95ED-5D6A458B41C4}"/>
                </a:ext>
              </a:extLst>
            </p:cNvPr>
            <p:cNvSpPr/>
            <p:nvPr/>
          </p:nvSpPr>
          <p:spPr>
            <a:xfrm>
              <a:off x="1211992" y="798713"/>
              <a:ext cx="99035" cy="990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57B58D-BFF6-4885-9320-6D44A24689F2}"/>
                </a:ext>
              </a:extLst>
            </p:cNvPr>
            <p:cNvSpPr/>
            <p:nvPr/>
          </p:nvSpPr>
          <p:spPr>
            <a:xfrm>
              <a:off x="1249884" y="750136"/>
              <a:ext cx="99035" cy="990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8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CC3D9-E790-4D93-8075-17F16D66F371}"/>
              </a:ext>
            </a:extLst>
          </p:cNvPr>
          <p:cNvGrpSpPr/>
          <p:nvPr/>
        </p:nvGrpSpPr>
        <p:grpSpPr>
          <a:xfrm>
            <a:off x="897973" y="750136"/>
            <a:ext cx="781164" cy="152592"/>
            <a:chOff x="897973" y="750136"/>
            <a:chExt cx="781164" cy="152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EC966B3-E04A-426B-BD51-D5B0F2C48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973" y="897974"/>
              <a:ext cx="142551" cy="14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E0BA87-395A-417E-A571-F07A62405F87}"/>
                </a:ext>
              </a:extLst>
            </p:cNvPr>
            <p:cNvCxnSpPr/>
            <p:nvPr/>
          </p:nvCxnSpPr>
          <p:spPr>
            <a:xfrm>
              <a:off x="1531299" y="754890"/>
              <a:ext cx="147838" cy="1478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FBBEA5-60C8-4A46-AAD2-1ED0829E7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1299" y="750136"/>
              <a:ext cx="147838" cy="1478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25E5C6-E418-4A1E-AD35-F2D445BC6536}"/>
                </a:ext>
              </a:extLst>
            </p:cNvPr>
            <p:cNvSpPr/>
            <p:nvPr/>
          </p:nvSpPr>
          <p:spPr>
            <a:xfrm>
              <a:off x="1211992" y="798713"/>
              <a:ext cx="99035" cy="990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B1C9EA-69B3-4D07-B4DF-9813F8D84D6C}"/>
                </a:ext>
              </a:extLst>
            </p:cNvPr>
            <p:cNvSpPr/>
            <p:nvPr/>
          </p:nvSpPr>
          <p:spPr>
            <a:xfrm>
              <a:off x="1249884" y="750136"/>
              <a:ext cx="99035" cy="990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86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 D'haveloose</dc:creator>
  <cp:lastModifiedBy>Vital D'haveloose</cp:lastModifiedBy>
  <cp:revision>1</cp:revision>
  <dcterms:created xsi:type="dcterms:W3CDTF">2020-11-11T11:33:58Z</dcterms:created>
  <dcterms:modified xsi:type="dcterms:W3CDTF">2020-11-11T14:04:10Z</dcterms:modified>
</cp:coreProperties>
</file>