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AE0546-D735-4489-B4A6-DC515F02EB2B}" v="2" dt="2023-03-04T13:10:53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70" d="100"/>
          <a:sy n="70" d="100"/>
        </p:scale>
        <p:origin x="717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al D'haveloose" userId="a7e41ecc2dc5c2f7" providerId="LiveId" clId="{97AE0546-D735-4489-B4A6-DC515F02EB2B}"/>
    <pc:docChg chg="custSel modSld">
      <pc:chgData name="Vital D'haveloose" userId="a7e41ecc2dc5c2f7" providerId="LiveId" clId="{97AE0546-D735-4489-B4A6-DC515F02EB2B}" dt="2023-03-04T13:10:53.054" v="31"/>
      <pc:docMkLst>
        <pc:docMk/>
      </pc:docMkLst>
      <pc:sldChg chg="modSp mod">
        <pc:chgData name="Vital D'haveloose" userId="a7e41ecc2dc5c2f7" providerId="LiveId" clId="{97AE0546-D735-4489-B4A6-DC515F02EB2B}" dt="2023-03-04T13:10:39.515" v="25" actId="1076"/>
        <pc:sldMkLst>
          <pc:docMk/>
          <pc:sldMk cId="1965644875" sldId="256"/>
        </pc:sldMkLst>
        <pc:spChg chg="mod">
          <ac:chgData name="Vital D'haveloose" userId="a7e41ecc2dc5c2f7" providerId="LiveId" clId="{97AE0546-D735-4489-B4A6-DC515F02EB2B}" dt="2023-03-04T12:32:30.946" v="1" actId="207"/>
          <ac:spMkLst>
            <pc:docMk/>
            <pc:sldMk cId="1965644875" sldId="256"/>
            <ac:spMk id="13" creationId="{58ACB1FD-C8E9-757F-5ED3-2CB43DCEE078}"/>
          </ac:spMkLst>
        </pc:spChg>
        <pc:spChg chg="mod">
          <ac:chgData name="Vital D'haveloose" userId="a7e41ecc2dc5c2f7" providerId="LiveId" clId="{97AE0546-D735-4489-B4A6-DC515F02EB2B}" dt="2023-03-04T13:10:39.515" v="25" actId="1076"/>
          <ac:spMkLst>
            <pc:docMk/>
            <pc:sldMk cId="1965644875" sldId="256"/>
            <ac:spMk id="46" creationId="{83E8F748-30A0-0C48-EF71-CDDBCC6F64CA}"/>
          </ac:spMkLst>
        </pc:spChg>
      </pc:sldChg>
      <pc:sldChg chg="addSp delSp modSp mod">
        <pc:chgData name="Vital D'haveloose" userId="a7e41ecc2dc5c2f7" providerId="LiveId" clId="{97AE0546-D735-4489-B4A6-DC515F02EB2B}" dt="2023-03-04T13:10:45.488" v="28"/>
        <pc:sldMkLst>
          <pc:docMk/>
          <pc:sldMk cId="3534792157" sldId="258"/>
        </pc:sldMkLst>
        <pc:spChg chg="del mod">
          <ac:chgData name="Vital D'haveloose" userId="a7e41ecc2dc5c2f7" providerId="LiveId" clId="{97AE0546-D735-4489-B4A6-DC515F02EB2B}" dt="2023-03-04T13:10:45.063" v="27" actId="478"/>
          <ac:spMkLst>
            <pc:docMk/>
            <pc:sldMk cId="3534792157" sldId="258"/>
            <ac:spMk id="7" creationId="{9FC13C38-E66A-091A-DFC0-6C33D88E88EE}"/>
          </ac:spMkLst>
        </pc:spChg>
        <pc:spChg chg="mod">
          <ac:chgData name="Vital D'haveloose" userId="a7e41ecc2dc5c2f7" providerId="LiveId" clId="{97AE0546-D735-4489-B4A6-DC515F02EB2B}" dt="2023-03-04T12:32:59.845" v="3" actId="207"/>
          <ac:spMkLst>
            <pc:docMk/>
            <pc:sldMk cId="3534792157" sldId="258"/>
            <ac:spMk id="13" creationId="{58ACB1FD-C8E9-757F-5ED3-2CB43DCEE078}"/>
          </ac:spMkLst>
        </pc:spChg>
        <pc:spChg chg="add mod">
          <ac:chgData name="Vital D'haveloose" userId="a7e41ecc2dc5c2f7" providerId="LiveId" clId="{97AE0546-D735-4489-B4A6-DC515F02EB2B}" dt="2023-03-04T13:10:45.488" v="28"/>
          <ac:spMkLst>
            <pc:docMk/>
            <pc:sldMk cId="3534792157" sldId="258"/>
            <ac:spMk id="37" creationId="{59335973-D8BF-DF6B-0EFA-B33E83E5BCF9}"/>
          </ac:spMkLst>
        </pc:spChg>
      </pc:sldChg>
      <pc:sldChg chg="modSp mod">
        <pc:chgData name="Vital D'haveloose" userId="a7e41ecc2dc5c2f7" providerId="LiveId" clId="{97AE0546-D735-4489-B4A6-DC515F02EB2B}" dt="2023-03-04T12:33:23.093" v="9" actId="207"/>
        <pc:sldMkLst>
          <pc:docMk/>
          <pc:sldMk cId="1886382878" sldId="259"/>
        </pc:sldMkLst>
        <pc:spChg chg="mod">
          <ac:chgData name="Vital D'haveloose" userId="a7e41ecc2dc5c2f7" providerId="LiveId" clId="{97AE0546-D735-4489-B4A6-DC515F02EB2B}" dt="2023-03-04T12:33:09.604" v="5" actId="207"/>
          <ac:spMkLst>
            <pc:docMk/>
            <pc:sldMk cId="1886382878" sldId="259"/>
            <ac:spMk id="13" creationId="{58ACB1FD-C8E9-757F-5ED3-2CB43DCEE078}"/>
          </ac:spMkLst>
        </pc:spChg>
        <pc:spChg chg="mod">
          <ac:chgData name="Vital D'haveloose" userId="a7e41ecc2dc5c2f7" providerId="LiveId" clId="{97AE0546-D735-4489-B4A6-DC515F02EB2B}" dt="2023-03-04T12:33:16.343" v="7" actId="207"/>
          <ac:spMkLst>
            <pc:docMk/>
            <pc:sldMk cId="1886382878" sldId="259"/>
            <ac:spMk id="26" creationId="{07BB3B4E-BEF6-D2BE-CD3B-C6081FF2CC83}"/>
          </ac:spMkLst>
        </pc:spChg>
        <pc:spChg chg="mod">
          <ac:chgData name="Vital D'haveloose" userId="a7e41ecc2dc5c2f7" providerId="LiveId" clId="{97AE0546-D735-4489-B4A6-DC515F02EB2B}" dt="2023-03-04T12:33:23.093" v="9" actId="207"/>
          <ac:spMkLst>
            <pc:docMk/>
            <pc:sldMk cId="1886382878" sldId="259"/>
            <ac:spMk id="30" creationId="{08422752-B30C-3F7A-4B82-C9B1C822475E}"/>
          </ac:spMkLst>
        </pc:spChg>
      </pc:sldChg>
      <pc:sldChg chg="addSp delSp modSp mod">
        <pc:chgData name="Vital D'haveloose" userId="a7e41ecc2dc5c2f7" providerId="LiveId" clId="{97AE0546-D735-4489-B4A6-DC515F02EB2B}" dt="2023-03-04T13:10:53.054" v="31"/>
        <pc:sldMkLst>
          <pc:docMk/>
          <pc:sldMk cId="3441000064" sldId="260"/>
        </pc:sldMkLst>
        <pc:spChg chg="del">
          <ac:chgData name="Vital D'haveloose" userId="a7e41ecc2dc5c2f7" providerId="LiveId" clId="{97AE0546-D735-4489-B4A6-DC515F02EB2B}" dt="2023-03-04T13:09:34.457" v="20" actId="478"/>
          <ac:spMkLst>
            <pc:docMk/>
            <pc:sldMk cId="3441000064" sldId="260"/>
            <ac:spMk id="4" creationId="{88529D7F-6957-0E15-21BF-2FDE301C7C5E}"/>
          </ac:spMkLst>
        </pc:spChg>
        <pc:spChg chg="del mod">
          <ac:chgData name="Vital D'haveloose" userId="a7e41ecc2dc5c2f7" providerId="LiveId" clId="{97AE0546-D735-4489-B4A6-DC515F02EB2B}" dt="2023-03-04T13:10:52.722" v="30" actId="478"/>
          <ac:spMkLst>
            <pc:docMk/>
            <pc:sldMk cId="3441000064" sldId="260"/>
            <ac:spMk id="7" creationId="{9FC13C38-E66A-091A-DFC0-6C33D88E88EE}"/>
          </ac:spMkLst>
        </pc:spChg>
        <pc:spChg chg="del">
          <ac:chgData name="Vital D'haveloose" userId="a7e41ecc2dc5c2f7" providerId="LiveId" clId="{97AE0546-D735-4489-B4A6-DC515F02EB2B}" dt="2023-03-04T13:09:34.457" v="20" actId="478"/>
          <ac:spMkLst>
            <pc:docMk/>
            <pc:sldMk cId="3441000064" sldId="260"/>
            <ac:spMk id="9" creationId="{FCD4BCF8-0BD4-ABE7-0F0F-79C6B1E16F3B}"/>
          </ac:spMkLst>
        </pc:spChg>
        <pc:spChg chg="del">
          <ac:chgData name="Vital D'haveloose" userId="a7e41ecc2dc5c2f7" providerId="LiveId" clId="{97AE0546-D735-4489-B4A6-DC515F02EB2B}" dt="2023-03-04T13:09:34.457" v="20" actId="478"/>
          <ac:spMkLst>
            <pc:docMk/>
            <pc:sldMk cId="3441000064" sldId="260"/>
            <ac:spMk id="11" creationId="{0DCD394F-D57E-5D51-4381-D3FF1A3083CF}"/>
          </ac:spMkLst>
        </pc:spChg>
        <pc:spChg chg="mod">
          <ac:chgData name="Vital D'haveloose" userId="a7e41ecc2dc5c2f7" providerId="LiveId" clId="{97AE0546-D735-4489-B4A6-DC515F02EB2B}" dt="2023-03-04T12:33:37.254" v="11" actId="207"/>
          <ac:spMkLst>
            <pc:docMk/>
            <pc:sldMk cId="3441000064" sldId="260"/>
            <ac:spMk id="13" creationId="{58ACB1FD-C8E9-757F-5ED3-2CB43DCEE078}"/>
          </ac:spMkLst>
        </pc:spChg>
        <pc:spChg chg="del">
          <ac:chgData name="Vital D'haveloose" userId="a7e41ecc2dc5c2f7" providerId="LiveId" clId="{97AE0546-D735-4489-B4A6-DC515F02EB2B}" dt="2023-03-04T13:09:34.457" v="20" actId="478"/>
          <ac:spMkLst>
            <pc:docMk/>
            <pc:sldMk cId="3441000064" sldId="260"/>
            <ac:spMk id="14" creationId="{620728CA-08F2-CD20-7E1F-61F01A59E6B5}"/>
          </ac:spMkLst>
        </pc:spChg>
        <pc:spChg chg="del">
          <ac:chgData name="Vital D'haveloose" userId="a7e41ecc2dc5c2f7" providerId="LiveId" clId="{97AE0546-D735-4489-B4A6-DC515F02EB2B}" dt="2023-03-04T13:09:34.457" v="20" actId="478"/>
          <ac:spMkLst>
            <pc:docMk/>
            <pc:sldMk cId="3441000064" sldId="260"/>
            <ac:spMk id="23" creationId="{693254CF-07FF-51F9-0A50-AAA7C50EC92C}"/>
          </ac:spMkLst>
        </pc:spChg>
        <pc:spChg chg="mod">
          <ac:chgData name="Vital D'haveloose" userId="a7e41ecc2dc5c2f7" providerId="LiveId" clId="{97AE0546-D735-4489-B4A6-DC515F02EB2B}" dt="2023-03-04T12:33:45.355" v="13" actId="207"/>
          <ac:spMkLst>
            <pc:docMk/>
            <pc:sldMk cId="3441000064" sldId="260"/>
            <ac:spMk id="26" creationId="{07BB3B4E-BEF6-D2BE-CD3B-C6081FF2CC83}"/>
          </ac:spMkLst>
        </pc:spChg>
        <pc:spChg chg="del mod">
          <ac:chgData name="Vital D'haveloose" userId="a7e41ecc2dc5c2f7" providerId="LiveId" clId="{97AE0546-D735-4489-B4A6-DC515F02EB2B}" dt="2023-03-04T13:09:34.457" v="20" actId="478"/>
          <ac:spMkLst>
            <pc:docMk/>
            <pc:sldMk cId="3441000064" sldId="260"/>
            <ac:spMk id="30" creationId="{08422752-B30C-3F7A-4B82-C9B1C822475E}"/>
          </ac:spMkLst>
        </pc:spChg>
        <pc:spChg chg="mod">
          <ac:chgData name="Vital D'haveloose" userId="a7e41ecc2dc5c2f7" providerId="LiveId" clId="{97AE0546-D735-4489-B4A6-DC515F02EB2B}" dt="2023-03-04T12:33:58.667" v="17" actId="207"/>
          <ac:spMkLst>
            <pc:docMk/>
            <pc:sldMk cId="3441000064" sldId="260"/>
            <ac:spMk id="54" creationId="{2F0E7BC1-9E05-5B41-8191-211B107A7EAB}"/>
          </ac:spMkLst>
        </pc:spChg>
        <pc:spChg chg="mod">
          <ac:chgData name="Vital D'haveloose" userId="a7e41ecc2dc5c2f7" providerId="LiveId" clId="{97AE0546-D735-4489-B4A6-DC515F02EB2B}" dt="2023-03-04T12:34:04.241" v="19" actId="207"/>
          <ac:spMkLst>
            <pc:docMk/>
            <pc:sldMk cId="3441000064" sldId="260"/>
            <ac:spMk id="58" creationId="{56C8D820-BA20-36F3-B4CD-5BD38F46071C}"/>
          </ac:spMkLst>
        </pc:spChg>
        <pc:spChg chg="add mod">
          <ac:chgData name="Vital D'haveloose" userId="a7e41ecc2dc5c2f7" providerId="LiveId" clId="{97AE0546-D735-4489-B4A6-DC515F02EB2B}" dt="2023-03-04T13:10:53.054" v="31"/>
          <ac:spMkLst>
            <pc:docMk/>
            <pc:sldMk cId="3441000064" sldId="260"/>
            <ac:spMk id="68" creationId="{B640726F-8FB7-9920-67BF-098F0EF02D18}"/>
          </ac:spMkLst>
        </pc:spChg>
        <pc:grpChg chg="del">
          <ac:chgData name="Vital D'haveloose" userId="a7e41ecc2dc5c2f7" providerId="LiveId" clId="{97AE0546-D735-4489-B4A6-DC515F02EB2B}" dt="2023-03-04T13:09:36.777" v="21" actId="478"/>
          <ac:grpSpMkLst>
            <pc:docMk/>
            <pc:sldMk cId="3441000064" sldId="260"/>
            <ac:grpSpMk id="22" creationId="{60A68717-A470-4AF7-C9F1-FBDFD58D91FA}"/>
          </ac:grpSpMkLst>
        </pc:grpChg>
        <pc:picChg chg="del">
          <ac:chgData name="Vital D'haveloose" userId="a7e41ecc2dc5c2f7" providerId="LiveId" clId="{97AE0546-D735-4489-B4A6-DC515F02EB2B}" dt="2023-03-04T13:09:34.457" v="20" actId="478"/>
          <ac:picMkLst>
            <pc:docMk/>
            <pc:sldMk cId="3441000064" sldId="260"/>
            <ac:picMk id="29" creationId="{234A79F9-08E6-CC3B-DFD0-7D25C2A579A7}"/>
          </ac:picMkLst>
        </pc:picChg>
        <pc:cxnChg chg="del">
          <ac:chgData name="Vital D'haveloose" userId="a7e41ecc2dc5c2f7" providerId="LiveId" clId="{97AE0546-D735-4489-B4A6-DC515F02EB2B}" dt="2023-03-04T13:09:34.457" v="20" actId="478"/>
          <ac:cxnSpMkLst>
            <pc:docMk/>
            <pc:sldMk cId="3441000064" sldId="260"/>
            <ac:cxnSpMk id="24" creationId="{4B169765-6BA0-78F6-FDAD-FA4400ABFB3B}"/>
          </ac:cxnSpMkLst>
        </pc:cxnChg>
        <pc:cxnChg chg="del">
          <ac:chgData name="Vital D'haveloose" userId="a7e41ecc2dc5c2f7" providerId="LiveId" clId="{97AE0546-D735-4489-B4A6-DC515F02EB2B}" dt="2023-03-04T13:09:34.457" v="20" actId="478"/>
          <ac:cxnSpMkLst>
            <pc:docMk/>
            <pc:sldMk cId="3441000064" sldId="260"/>
            <ac:cxnSpMk id="32" creationId="{A3CB1F97-C1C7-6FBE-1F41-1553115387C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77A6F-376A-5B1D-0BCB-C8A6DA133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68DA39C-AD14-80E6-FE67-59C881661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F87B5D2-A604-71EA-E303-E8A08C6E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DE27-2502-4F39-A079-CC07FFC07C6F}" type="datetimeFigureOut">
              <a:rPr lang="nl-BE" smtClean="0"/>
              <a:t>4/03/2023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0CBF7A-ED78-F199-0424-21F73E5D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0B4590-18F8-455D-26CA-95A43768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5106-0F39-45D6-9304-600127E9CD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484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093D02-6E55-A635-BAEC-4BA59E4D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F3BCBF7-BAB8-DB97-8FCF-AE57C0800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B6B7FF-A8DA-7802-4A1F-418A0796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DE27-2502-4F39-A079-CC07FFC07C6F}" type="datetimeFigureOut">
              <a:rPr lang="nl-BE" smtClean="0"/>
              <a:t>4/03/2023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933AFCB-5C03-1EA4-60B6-D5F87310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6220954-A1E5-7049-3BD2-4DE8C37F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5106-0F39-45D6-9304-600127E9CD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071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98A1075-03E5-032F-4BBC-A7C453D9A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E628DF7-3302-FAD2-FD3D-76C8FA3F0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DAA4ED-15B6-7F21-F972-E62B52FF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DE27-2502-4F39-A079-CC07FFC07C6F}" type="datetimeFigureOut">
              <a:rPr lang="nl-BE" smtClean="0"/>
              <a:t>4/03/2023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FAE690-436B-68BF-0D91-7D4FFF26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60BDE4-07E6-23B6-468B-A92F41EF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5106-0F39-45D6-9304-600127E9CD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06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FD283-E57F-4B0A-4872-89C2FD89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AB54C3-F272-5BD4-84F9-D77EB4EF3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A99B92B-86C6-D39B-EEFD-E442E331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DE27-2502-4F39-A079-CC07FFC07C6F}" type="datetimeFigureOut">
              <a:rPr lang="nl-BE" smtClean="0"/>
              <a:t>4/03/2023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0E1421-DB77-AD5D-97A1-78C30AB7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2F838C-D565-78F6-123E-0CA957FE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5106-0F39-45D6-9304-600127E9CD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901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E47AD-CF88-5976-73BA-8EFE5A77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8865C9B-E735-7136-730D-EB9FD1C8C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E3943FB-363F-674E-5285-7E9634FC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DE27-2502-4F39-A079-CC07FFC07C6F}" type="datetimeFigureOut">
              <a:rPr lang="nl-BE" smtClean="0"/>
              <a:t>4/03/2023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A0BCC2A-202F-181A-442A-88A44ACA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2CA04D-0436-F485-89D9-8E24EC30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5106-0F39-45D6-9304-600127E9CD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93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63A1DB-E9AE-6CD5-F431-D75459FC6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6101D4-C673-D52B-C166-F9A83588E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FCB4829-556F-5760-B524-E6C6ACE87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9EEF5A0-FDD0-4527-7FE7-F3583F32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DE27-2502-4F39-A079-CC07FFC07C6F}" type="datetimeFigureOut">
              <a:rPr lang="nl-BE" smtClean="0"/>
              <a:t>4/03/2023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24E5859-D00E-7D55-7D21-93AACB6D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433DAD-1AD4-8857-172F-8BDC7391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5106-0F39-45D6-9304-600127E9CD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76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B3643A-3663-5F18-7BBF-89DA89D9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D389D85-26C1-F6ED-C55B-2A4E92A47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597338B-7B3E-87C3-3237-2F449DF64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5CAD4FF-0500-666B-0091-22CFAF56C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2AD8146-6640-6249-5111-50F73135F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8B773B9-81E9-98F2-9864-7AED4E6D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DE27-2502-4F39-A079-CC07FFC07C6F}" type="datetimeFigureOut">
              <a:rPr lang="nl-BE" smtClean="0"/>
              <a:t>4/03/2023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8FE8F66-737D-96C4-B764-6A9EE881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2724663-A607-96AE-858B-013E11F5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5106-0F39-45D6-9304-600127E9CD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572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9B4DC-DC79-8F10-B3B7-1AFBA166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E4436C-C4B5-9888-F3E7-D9844668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DE27-2502-4F39-A079-CC07FFC07C6F}" type="datetimeFigureOut">
              <a:rPr lang="nl-BE" smtClean="0"/>
              <a:t>4/03/2023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FA0538F-7C65-842A-8ABF-327C7F39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EB204CC-AF4F-7B94-0216-EE7EDD32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5106-0F39-45D6-9304-600127E9CD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970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4FEBC8E-D7F8-B7F5-CCD2-FA78F332F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DE27-2502-4F39-A079-CC07FFC07C6F}" type="datetimeFigureOut">
              <a:rPr lang="nl-BE" smtClean="0"/>
              <a:t>4/03/2023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AAC5786-FAA8-B1CE-7B35-AA5EA2F4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A43BE32-4D5D-2D20-0378-32E58D05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5106-0F39-45D6-9304-600127E9CD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09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2E68E7-46BC-2895-2048-86C5FEBC0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3F53EB-1C4E-7A46-5A30-50FD17EF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8A9FFD9-096C-19F2-62E2-B9D42FFCD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34231D2-209C-7E5D-B44C-7897A19D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DE27-2502-4F39-A079-CC07FFC07C6F}" type="datetimeFigureOut">
              <a:rPr lang="nl-BE" smtClean="0"/>
              <a:t>4/03/2023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8A6FC7E-C666-7DFD-5F92-EB759938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C77303B-6A92-E2B8-4C1A-8DB63535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5106-0F39-45D6-9304-600127E9CD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423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1838A-3606-962C-5178-3A63F3ED7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C051B72-E18F-A3A0-0E3F-6D7FED792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A677F25-2194-41E0-46D7-06FC2CAFE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2C24452-1CF4-6111-3FE4-16C9B2EB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DE27-2502-4F39-A079-CC07FFC07C6F}" type="datetimeFigureOut">
              <a:rPr lang="nl-BE" smtClean="0"/>
              <a:t>4/03/2023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9D240F4-B395-DACF-3EFE-76A003E1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0B69B69-D1C3-0A1E-C6A1-6E98B34A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5106-0F39-45D6-9304-600127E9CD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349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557E860-8E0A-A01B-9700-F84C80EB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B699950-A7D5-CA49-E51D-C5E1CE55A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F9FC92-51F2-FCD6-20C1-99CFA0D66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4DE27-2502-4F39-A079-CC07FFC07C6F}" type="datetimeFigureOut">
              <a:rPr lang="nl-BE" smtClean="0"/>
              <a:t>4/03/2023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DC6B5B-BF88-ED68-71B9-59DBDF3B5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F6FE9EC-4F81-7EFA-5924-3654EF8D4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95106-0F39-45D6-9304-600127E9CD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095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ep 15">
            <a:extLst>
              <a:ext uri="{FF2B5EF4-FFF2-40B4-BE49-F238E27FC236}">
                <a16:creationId xmlns:a16="http://schemas.microsoft.com/office/drawing/2014/main" id="{71FA122F-8A79-675A-782E-94D506B293A4}"/>
              </a:ext>
            </a:extLst>
          </p:cNvPr>
          <p:cNvGrpSpPr/>
          <p:nvPr/>
        </p:nvGrpSpPr>
        <p:grpSpPr>
          <a:xfrm>
            <a:off x="1180174" y="354446"/>
            <a:ext cx="3699543" cy="461665"/>
            <a:chOff x="2273681" y="1803804"/>
            <a:chExt cx="3699543" cy="461665"/>
          </a:xfrm>
        </p:grpSpPr>
        <p:pic>
          <p:nvPicPr>
            <p:cNvPr id="12" name="Graphic 11" descr="Aktetas met effen opvulling">
              <a:extLst>
                <a:ext uri="{FF2B5EF4-FFF2-40B4-BE49-F238E27FC236}">
                  <a16:creationId xmlns:a16="http://schemas.microsoft.com/office/drawing/2014/main" id="{60D6D9F1-0BD7-3F7D-DF48-5BC251162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73681" y="1808267"/>
              <a:ext cx="457199" cy="457199"/>
            </a:xfrm>
            <a:prstGeom prst="rect">
              <a:avLst/>
            </a:prstGeom>
          </p:spPr>
        </p:pic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58ACB1FD-C8E9-757F-5ED3-2CB43DCEE078}"/>
                </a:ext>
              </a:extLst>
            </p:cNvPr>
            <p:cNvSpPr txBox="1"/>
            <p:nvPr/>
          </p:nvSpPr>
          <p:spPr>
            <a:xfrm>
              <a:off x="2787850" y="1803804"/>
              <a:ext cx="31853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Proj</a:t>
              </a:r>
              <a:r>
                <a:rPr lang="nl-BE" sz="2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 adm. 2023</a:t>
              </a:r>
            </a:p>
          </p:txBody>
        </p:sp>
      </p:grp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013B3389-F8FC-09FE-E696-61DC39D71E08}"/>
              </a:ext>
            </a:extLst>
          </p:cNvPr>
          <p:cNvCxnSpPr/>
          <p:nvPr/>
        </p:nvCxnSpPr>
        <p:spPr>
          <a:xfrm>
            <a:off x="5622552" y="374382"/>
            <a:ext cx="0" cy="39485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45" name="Graphic 44" descr="Cursor met effen opvulling">
            <a:extLst>
              <a:ext uri="{FF2B5EF4-FFF2-40B4-BE49-F238E27FC236}">
                <a16:creationId xmlns:a16="http://schemas.microsoft.com/office/drawing/2014/main" id="{F5EC34F0-8E64-FD59-4B4B-67ACED558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63550" y="3795801"/>
            <a:ext cx="589193" cy="589193"/>
          </a:xfrm>
          <a:prstGeom prst="rect">
            <a:avLst/>
          </a:prstGeom>
        </p:spPr>
      </p:pic>
      <p:sp>
        <p:nvSpPr>
          <p:cNvPr id="46" name="L-vorm 45">
            <a:extLst>
              <a:ext uri="{FF2B5EF4-FFF2-40B4-BE49-F238E27FC236}">
                <a16:creationId xmlns:a16="http://schemas.microsoft.com/office/drawing/2014/main" id="{83E8F748-30A0-0C48-EF71-CDDBCC6F64CA}"/>
              </a:ext>
            </a:extLst>
          </p:cNvPr>
          <p:cNvSpPr/>
          <p:nvPr/>
        </p:nvSpPr>
        <p:spPr>
          <a:xfrm rot="13500000">
            <a:off x="694558" y="464710"/>
            <a:ext cx="273492" cy="257844"/>
          </a:xfrm>
          <a:prstGeom prst="corner">
            <a:avLst>
              <a:gd name="adj1" fmla="val 24054"/>
              <a:gd name="adj2" fmla="val 24849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7" name="L-vorm 46">
            <a:extLst>
              <a:ext uri="{FF2B5EF4-FFF2-40B4-BE49-F238E27FC236}">
                <a16:creationId xmlns:a16="http://schemas.microsoft.com/office/drawing/2014/main" id="{ECB222DF-3427-5BA6-E43A-0C7E09791FCA}"/>
              </a:ext>
            </a:extLst>
          </p:cNvPr>
          <p:cNvSpPr/>
          <p:nvPr/>
        </p:nvSpPr>
        <p:spPr>
          <a:xfrm rot="13500000">
            <a:off x="5779583" y="459228"/>
            <a:ext cx="222715" cy="225164"/>
          </a:xfrm>
          <a:prstGeom prst="corner">
            <a:avLst>
              <a:gd name="adj1" fmla="val 24054"/>
              <a:gd name="adj2" fmla="val 24849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51" name="Rechte verbindingslijn 50">
            <a:extLst>
              <a:ext uri="{FF2B5EF4-FFF2-40B4-BE49-F238E27FC236}">
                <a16:creationId xmlns:a16="http://schemas.microsoft.com/office/drawing/2014/main" id="{B77F92B3-62AF-BC04-5C62-F58C1A295489}"/>
              </a:ext>
            </a:extLst>
          </p:cNvPr>
          <p:cNvCxnSpPr>
            <a:cxnSpLocks/>
          </p:cNvCxnSpPr>
          <p:nvPr/>
        </p:nvCxnSpPr>
        <p:spPr>
          <a:xfrm>
            <a:off x="457518" y="325325"/>
            <a:ext cx="0" cy="332906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Rechte verbindingslijn 51">
            <a:extLst>
              <a:ext uri="{FF2B5EF4-FFF2-40B4-BE49-F238E27FC236}">
                <a16:creationId xmlns:a16="http://schemas.microsoft.com/office/drawing/2014/main" id="{C9A598D3-E27C-4892-BBDC-8F194115B943}"/>
              </a:ext>
            </a:extLst>
          </p:cNvPr>
          <p:cNvCxnSpPr>
            <a:cxnSpLocks/>
          </p:cNvCxnSpPr>
          <p:nvPr/>
        </p:nvCxnSpPr>
        <p:spPr>
          <a:xfrm>
            <a:off x="6265280" y="325325"/>
            <a:ext cx="3" cy="3287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Rechte verbindingslijn 52">
            <a:extLst>
              <a:ext uri="{FF2B5EF4-FFF2-40B4-BE49-F238E27FC236}">
                <a16:creationId xmlns:a16="http://schemas.microsoft.com/office/drawing/2014/main" id="{D4C658D6-A8DB-57B8-5435-C23C9BF4C1B6}"/>
              </a:ext>
            </a:extLst>
          </p:cNvPr>
          <p:cNvCxnSpPr>
            <a:cxnSpLocks/>
          </p:cNvCxnSpPr>
          <p:nvPr/>
        </p:nvCxnSpPr>
        <p:spPr>
          <a:xfrm>
            <a:off x="457518" y="325325"/>
            <a:ext cx="580776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64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13C01388-6404-4C38-B9EB-2474696EA864}"/>
              </a:ext>
            </a:extLst>
          </p:cNvPr>
          <p:cNvSpPr/>
          <p:nvPr/>
        </p:nvSpPr>
        <p:spPr>
          <a:xfrm>
            <a:off x="457518" y="325325"/>
            <a:ext cx="5807762" cy="486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6" name="Groep 15">
            <a:extLst>
              <a:ext uri="{FF2B5EF4-FFF2-40B4-BE49-F238E27FC236}">
                <a16:creationId xmlns:a16="http://schemas.microsoft.com/office/drawing/2014/main" id="{71FA122F-8A79-675A-782E-94D506B293A4}"/>
              </a:ext>
            </a:extLst>
          </p:cNvPr>
          <p:cNvGrpSpPr/>
          <p:nvPr/>
        </p:nvGrpSpPr>
        <p:grpSpPr>
          <a:xfrm>
            <a:off x="1180175" y="354447"/>
            <a:ext cx="3699543" cy="461665"/>
            <a:chOff x="2273681" y="1803804"/>
            <a:chExt cx="3699543" cy="461665"/>
          </a:xfrm>
        </p:grpSpPr>
        <p:pic>
          <p:nvPicPr>
            <p:cNvPr id="12" name="Graphic 11" descr="Aktetas met effen opvulling">
              <a:extLst>
                <a:ext uri="{FF2B5EF4-FFF2-40B4-BE49-F238E27FC236}">
                  <a16:creationId xmlns:a16="http://schemas.microsoft.com/office/drawing/2014/main" id="{60D6D9F1-0BD7-3F7D-DF48-5BC251162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73681" y="1808267"/>
              <a:ext cx="457199" cy="457199"/>
            </a:xfrm>
            <a:prstGeom prst="rect">
              <a:avLst/>
            </a:prstGeom>
          </p:spPr>
        </p:pic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58ACB1FD-C8E9-757F-5ED3-2CB43DCEE078}"/>
                </a:ext>
              </a:extLst>
            </p:cNvPr>
            <p:cNvSpPr txBox="1"/>
            <p:nvPr/>
          </p:nvSpPr>
          <p:spPr>
            <a:xfrm>
              <a:off x="2787850" y="1803804"/>
              <a:ext cx="31853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Proj</a:t>
              </a:r>
              <a:r>
                <a:rPr lang="nl-BE" sz="2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 adm. 2023</a:t>
              </a:r>
            </a:p>
          </p:txBody>
        </p:sp>
      </p:grp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013B3389-F8FC-09FE-E696-61DC39D71E08}"/>
              </a:ext>
            </a:extLst>
          </p:cNvPr>
          <p:cNvCxnSpPr/>
          <p:nvPr/>
        </p:nvCxnSpPr>
        <p:spPr>
          <a:xfrm>
            <a:off x="5622553" y="374383"/>
            <a:ext cx="0" cy="39485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12FD8AEF-351E-D33F-F14C-9DBE7AE81BFB}"/>
              </a:ext>
            </a:extLst>
          </p:cNvPr>
          <p:cNvCxnSpPr>
            <a:cxnSpLocks/>
          </p:cNvCxnSpPr>
          <p:nvPr/>
        </p:nvCxnSpPr>
        <p:spPr>
          <a:xfrm>
            <a:off x="457518" y="325325"/>
            <a:ext cx="0" cy="332906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13DA36B3-B163-CFCF-E30A-D5F63D423109}"/>
              </a:ext>
            </a:extLst>
          </p:cNvPr>
          <p:cNvCxnSpPr>
            <a:cxnSpLocks/>
          </p:cNvCxnSpPr>
          <p:nvPr/>
        </p:nvCxnSpPr>
        <p:spPr>
          <a:xfrm>
            <a:off x="6265280" y="325325"/>
            <a:ext cx="3" cy="3287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45" name="Graphic 44" descr="Cursor met effen opvulling">
            <a:extLst>
              <a:ext uri="{FF2B5EF4-FFF2-40B4-BE49-F238E27FC236}">
                <a16:creationId xmlns:a16="http://schemas.microsoft.com/office/drawing/2014/main" id="{F5EC34F0-8E64-FD59-4B4B-67ACED558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9244" y="470604"/>
            <a:ext cx="589193" cy="589193"/>
          </a:xfrm>
          <a:prstGeom prst="rect">
            <a:avLst/>
          </a:prstGeom>
        </p:spPr>
      </p:pic>
      <p:sp>
        <p:nvSpPr>
          <p:cNvPr id="8" name="L-vorm 7">
            <a:extLst>
              <a:ext uri="{FF2B5EF4-FFF2-40B4-BE49-F238E27FC236}">
                <a16:creationId xmlns:a16="http://schemas.microsoft.com/office/drawing/2014/main" id="{AD74B136-9EE3-AB22-B8B0-1EC79418B3BD}"/>
              </a:ext>
            </a:extLst>
          </p:cNvPr>
          <p:cNvSpPr/>
          <p:nvPr/>
        </p:nvSpPr>
        <p:spPr>
          <a:xfrm rot="13500000">
            <a:off x="5779584" y="447696"/>
            <a:ext cx="222715" cy="225164"/>
          </a:xfrm>
          <a:prstGeom prst="corner">
            <a:avLst>
              <a:gd name="adj1" fmla="val 24054"/>
              <a:gd name="adj2" fmla="val 24849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203E0BF4-B5F9-1BE2-DCE7-62E675C6881F}"/>
              </a:ext>
            </a:extLst>
          </p:cNvPr>
          <p:cNvCxnSpPr>
            <a:cxnSpLocks/>
          </p:cNvCxnSpPr>
          <p:nvPr/>
        </p:nvCxnSpPr>
        <p:spPr>
          <a:xfrm>
            <a:off x="457518" y="325325"/>
            <a:ext cx="580776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" name="L-vorm 36">
            <a:extLst>
              <a:ext uri="{FF2B5EF4-FFF2-40B4-BE49-F238E27FC236}">
                <a16:creationId xmlns:a16="http://schemas.microsoft.com/office/drawing/2014/main" id="{59335973-D8BF-DF6B-0EFA-B33E83E5BCF9}"/>
              </a:ext>
            </a:extLst>
          </p:cNvPr>
          <p:cNvSpPr/>
          <p:nvPr/>
        </p:nvSpPr>
        <p:spPr>
          <a:xfrm rot="13500000">
            <a:off x="694558" y="464710"/>
            <a:ext cx="273492" cy="257844"/>
          </a:xfrm>
          <a:prstGeom prst="corner">
            <a:avLst>
              <a:gd name="adj1" fmla="val 24054"/>
              <a:gd name="adj2" fmla="val 24849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479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64A15249-18D8-F19A-12A3-78F317D5E1BD}"/>
              </a:ext>
            </a:extLst>
          </p:cNvPr>
          <p:cNvSpPr/>
          <p:nvPr/>
        </p:nvSpPr>
        <p:spPr>
          <a:xfrm>
            <a:off x="457518" y="325325"/>
            <a:ext cx="5807762" cy="486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AE246E6A-9B56-9013-8739-93B3B4CA17F1}"/>
              </a:ext>
            </a:extLst>
          </p:cNvPr>
          <p:cNvCxnSpPr>
            <a:cxnSpLocks/>
          </p:cNvCxnSpPr>
          <p:nvPr/>
        </p:nvCxnSpPr>
        <p:spPr>
          <a:xfrm>
            <a:off x="457518" y="325325"/>
            <a:ext cx="0" cy="332906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34E57DE6-2D0E-C012-C15D-E97A3616B873}"/>
              </a:ext>
            </a:extLst>
          </p:cNvPr>
          <p:cNvCxnSpPr>
            <a:cxnSpLocks/>
          </p:cNvCxnSpPr>
          <p:nvPr/>
        </p:nvCxnSpPr>
        <p:spPr>
          <a:xfrm>
            <a:off x="6265280" y="325325"/>
            <a:ext cx="3" cy="3287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62B0E1A5-7430-013E-5A13-8619534ED5AD}"/>
              </a:ext>
            </a:extLst>
          </p:cNvPr>
          <p:cNvCxnSpPr>
            <a:cxnSpLocks/>
          </p:cNvCxnSpPr>
          <p:nvPr/>
        </p:nvCxnSpPr>
        <p:spPr>
          <a:xfrm>
            <a:off x="457518" y="325325"/>
            <a:ext cx="580776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6" name="Groep 15">
            <a:extLst>
              <a:ext uri="{FF2B5EF4-FFF2-40B4-BE49-F238E27FC236}">
                <a16:creationId xmlns:a16="http://schemas.microsoft.com/office/drawing/2014/main" id="{71FA122F-8A79-675A-782E-94D506B293A4}"/>
              </a:ext>
            </a:extLst>
          </p:cNvPr>
          <p:cNvGrpSpPr/>
          <p:nvPr/>
        </p:nvGrpSpPr>
        <p:grpSpPr>
          <a:xfrm>
            <a:off x="1180175" y="354447"/>
            <a:ext cx="3699543" cy="461665"/>
            <a:chOff x="2273681" y="1803804"/>
            <a:chExt cx="3699543" cy="461665"/>
          </a:xfrm>
        </p:grpSpPr>
        <p:pic>
          <p:nvPicPr>
            <p:cNvPr id="12" name="Graphic 11" descr="Aktetas met effen opvulling">
              <a:extLst>
                <a:ext uri="{FF2B5EF4-FFF2-40B4-BE49-F238E27FC236}">
                  <a16:creationId xmlns:a16="http://schemas.microsoft.com/office/drawing/2014/main" id="{60D6D9F1-0BD7-3F7D-DF48-5BC251162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73681" y="1808267"/>
              <a:ext cx="457199" cy="457199"/>
            </a:xfrm>
            <a:prstGeom prst="rect">
              <a:avLst/>
            </a:prstGeom>
          </p:spPr>
        </p:pic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58ACB1FD-C8E9-757F-5ED3-2CB43DCEE078}"/>
                </a:ext>
              </a:extLst>
            </p:cNvPr>
            <p:cNvSpPr txBox="1"/>
            <p:nvPr/>
          </p:nvSpPr>
          <p:spPr>
            <a:xfrm>
              <a:off x="2787850" y="1803804"/>
              <a:ext cx="31853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Proj</a:t>
              </a:r>
              <a:r>
                <a:rPr lang="nl-BE" sz="2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 adm. 2023</a:t>
              </a:r>
            </a:p>
          </p:txBody>
        </p:sp>
      </p:grpSp>
      <p:sp>
        <p:nvSpPr>
          <p:cNvPr id="15" name="L-vorm 14">
            <a:extLst>
              <a:ext uri="{FF2B5EF4-FFF2-40B4-BE49-F238E27FC236}">
                <a16:creationId xmlns:a16="http://schemas.microsoft.com/office/drawing/2014/main" id="{95BB47D1-1227-E149-825C-6D9C24566725}"/>
              </a:ext>
            </a:extLst>
          </p:cNvPr>
          <p:cNvSpPr/>
          <p:nvPr/>
        </p:nvSpPr>
        <p:spPr>
          <a:xfrm rot="13500000">
            <a:off x="5779585" y="459228"/>
            <a:ext cx="222715" cy="225164"/>
          </a:xfrm>
          <a:prstGeom prst="corner">
            <a:avLst>
              <a:gd name="adj1" fmla="val 24054"/>
              <a:gd name="adj2" fmla="val 24849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013B3389-F8FC-09FE-E696-61DC39D71E08}"/>
              </a:ext>
            </a:extLst>
          </p:cNvPr>
          <p:cNvCxnSpPr/>
          <p:nvPr/>
        </p:nvCxnSpPr>
        <p:spPr>
          <a:xfrm>
            <a:off x="5622553" y="374383"/>
            <a:ext cx="0" cy="39485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22" name="Groep 21">
            <a:extLst>
              <a:ext uri="{FF2B5EF4-FFF2-40B4-BE49-F238E27FC236}">
                <a16:creationId xmlns:a16="http://schemas.microsoft.com/office/drawing/2014/main" id="{60A68717-A470-4AF7-C9F1-FBDFD58D91FA}"/>
              </a:ext>
            </a:extLst>
          </p:cNvPr>
          <p:cNvGrpSpPr/>
          <p:nvPr/>
        </p:nvGrpSpPr>
        <p:grpSpPr>
          <a:xfrm>
            <a:off x="1545199" y="914980"/>
            <a:ext cx="3699543" cy="461665"/>
            <a:chOff x="2273681" y="1803804"/>
            <a:chExt cx="3699543" cy="461665"/>
          </a:xfrm>
        </p:grpSpPr>
        <p:pic>
          <p:nvPicPr>
            <p:cNvPr id="25" name="Graphic 24" descr="Telraam met effen opvulling">
              <a:extLst>
                <a:ext uri="{FF2B5EF4-FFF2-40B4-BE49-F238E27FC236}">
                  <a16:creationId xmlns:a16="http://schemas.microsoft.com/office/drawing/2014/main" id="{978EF9B0-F58C-620E-FA28-A25E1D418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73681" y="1808267"/>
              <a:ext cx="457199" cy="457199"/>
            </a:xfrm>
            <a:prstGeom prst="rect">
              <a:avLst/>
            </a:prstGeom>
          </p:spPr>
        </p:pic>
        <p:sp>
          <p:nvSpPr>
            <p:cNvPr id="26" name="Tekstvak 25">
              <a:extLst>
                <a:ext uri="{FF2B5EF4-FFF2-40B4-BE49-F238E27FC236}">
                  <a16:creationId xmlns:a16="http://schemas.microsoft.com/office/drawing/2014/main" id="{07BB3B4E-BEF6-D2BE-CD3B-C6081FF2CC83}"/>
                </a:ext>
              </a:extLst>
            </p:cNvPr>
            <p:cNvSpPr txBox="1"/>
            <p:nvPr/>
          </p:nvSpPr>
          <p:spPr>
            <a:xfrm>
              <a:off x="2787850" y="1803804"/>
              <a:ext cx="31853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Financiën</a:t>
              </a:r>
            </a:p>
          </p:txBody>
        </p:sp>
      </p:grpSp>
      <p:sp>
        <p:nvSpPr>
          <p:cNvPr id="23" name="L-vorm 22">
            <a:extLst>
              <a:ext uri="{FF2B5EF4-FFF2-40B4-BE49-F238E27FC236}">
                <a16:creationId xmlns:a16="http://schemas.microsoft.com/office/drawing/2014/main" id="{693254CF-07FF-51F9-0A50-AAA7C50EC92C}"/>
              </a:ext>
            </a:extLst>
          </p:cNvPr>
          <p:cNvSpPr/>
          <p:nvPr/>
        </p:nvSpPr>
        <p:spPr>
          <a:xfrm rot="13500000">
            <a:off x="5779585" y="1019761"/>
            <a:ext cx="222715" cy="225164"/>
          </a:xfrm>
          <a:prstGeom prst="corner">
            <a:avLst>
              <a:gd name="adj1" fmla="val 24054"/>
              <a:gd name="adj2" fmla="val 24849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4B169765-6BA0-78F6-FDAD-FA4400ABFB3B}"/>
              </a:ext>
            </a:extLst>
          </p:cNvPr>
          <p:cNvCxnSpPr>
            <a:cxnSpLocks/>
          </p:cNvCxnSpPr>
          <p:nvPr/>
        </p:nvCxnSpPr>
        <p:spPr>
          <a:xfrm>
            <a:off x="5622553" y="934916"/>
            <a:ext cx="0" cy="39485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9" name="Graphic 28" descr="Chatten met effen opvulling">
            <a:extLst>
              <a:ext uri="{FF2B5EF4-FFF2-40B4-BE49-F238E27FC236}">
                <a16:creationId xmlns:a16="http://schemas.microsoft.com/office/drawing/2014/main" id="{234A79F9-08E6-CC3B-DFD0-7D25C2A579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545199" y="1460043"/>
            <a:ext cx="457199" cy="457199"/>
          </a:xfrm>
          <a:prstGeom prst="rect">
            <a:avLst/>
          </a:prstGeom>
        </p:spPr>
      </p:pic>
      <p:sp>
        <p:nvSpPr>
          <p:cNvPr id="30" name="Tekstvak 29">
            <a:extLst>
              <a:ext uri="{FF2B5EF4-FFF2-40B4-BE49-F238E27FC236}">
                <a16:creationId xmlns:a16="http://schemas.microsoft.com/office/drawing/2014/main" id="{08422752-B30C-3F7A-4B82-C9B1C822475E}"/>
              </a:ext>
            </a:extLst>
          </p:cNvPr>
          <p:cNvSpPr txBox="1"/>
          <p:nvPr/>
        </p:nvSpPr>
        <p:spPr>
          <a:xfrm>
            <a:off x="2059368" y="1433511"/>
            <a:ext cx="3185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Discussie</a:t>
            </a:r>
          </a:p>
        </p:txBody>
      </p: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A3CB1F97-C1C7-6FBE-1F41-1553115387C2}"/>
              </a:ext>
            </a:extLst>
          </p:cNvPr>
          <p:cNvCxnSpPr>
            <a:cxnSpLocks/>
          </p:cNvCxnSpPr>
          <p:nvPr/>
        </p:nvCxnSpPr>
        <p:spPr>
          <a:xfrm>
            <a:off x="5622553" y="1475513"/>
            <a:ext cx="0" cy="39485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L-vorm 2">
            <a:extLst>
              <a:ext uri="{FF2B5EF4-FFF2-40B4-BE49-F238E27FC236}">
                <a16:creationId xmlns:a16="http://schemas.microsoft.com/office/drawing/2014/main" id="{6CF363DA-CA87-275F-FEA7-1A24EBB59E14}"/>
              </a:ext>
            </a:extLst>
          </p:cNvPr>
          <p:cNvSpPr/>
          <p:nvPr/>
        </p:nvSpPr>
        <p:spPr>
          <a:xfrm rot="13500000">
            <a:off x="5779584" y="459229"/>
            <a:ext cx="222715" cy="225164"/>
          </a:xfrm>
          <a:prstGeom prst="corner">
            <a:avLst>
              <a:gd name="adj1" fmla="val 24054"/>
              <a:gd name="adj2" fmla="val 24849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L-vorm 3">
            <a:extLst>
              <a:ext uri="{FF2B5EF4-FFF2-40B4-BE49-F238E27FC236}">
                <a16:creationId xmlns:a16="http://schemas.microsoft.com/office/drawing/2014/main" id="{88529D7F-6957-0E15-21BF-2FDE301C7C5E}"/>
              </a:ext>
            </a:extLst>
          </p:cNvPr>
          <p:cNvSpPr/>
          <p:nvPr/>
        </p:nvSpPr>
        <p:spPr>
          <a:xfrm rot="13500000">
            <a:off x="5779584" y="1019762"/>
            <a:ext cx="222715" cy="225164"/>
          </a:xfrm>
          <a:prstGeom prst="corner">
            <a:avLst>
              <a:gd name="adj1" fmla="val 24054"/>
              <a:gd name="adj2" fmla="val 24849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L-vorm 6">
            <a:extLst>
              <a:ext uri="{FF2B5EF4-FFF2-40B4-BE49-F238E27FC236}">
                <a16:creationId xmlns:a16="http://schemas.microsoft.com/office/drawing/2014/main" id="{9FC13C38-E66A-091A-DFC0-6C33D88E88EE}"/>
              </a:ext>
            </a:extLst>
          </p:cNvPr>
          <p:cNvSpPr/>
          <p:nvPr/>
        </p:nvSpPr>
        <p:spPr>
          <a:xfrm rot="18900000">
            <a:off x="701608" y="413381"/>
            <a:ext cx="273492" cy="257844"/>
          </a:xfrm>
          <a:prstGeom prst="corner">
            <a:avLst>
              <a:gd name="adj1" fmla="val 24054"/>
              <a:gd name="adj2" fmla="val 2484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L-vorm 7">
            <a:extLst>
              <a:ext uri="{FF2B5EF4-FFF2-40B4-BE49-F238E27FC236}">
                <a16:creationId xmlns:a16="http://schemas.microsoft.com/office/drawing/2014/main" id="{AD74B136-9EE3-AB22-B8B0-1EC79418B3BD}"/>
              </a:ext>
            </a:extLst>
          </p:cNvPr>
          <p:cNvSpPr/>
          <p:nvPr/>
        </p:nvSpPr>
        <p:spPr>
          <a:xfrm rot="13500000">
            <a:off x="5779583" y="459228"/>
            <a:ext cx="222715" cy="225164"/>
          </a:xfrm>
          <a:prstGeom prst="corner">
            <a:avLst>
              <a:gd name="adj1" fmla="val 24054"/>
              <a:gd name="adj2" fmla="val 24849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L-vorm 8">
            <a:extLst>
              <a:ext uri="{FF2B5EF4-FFF2-40B4-BE49-F238E27FC236}">
                <a16:creationId xmlns:a16="http://schemas.microsoft.com/office/drawing/2014/main" id="{FCD4BCF8-0BD4-ABE7-0F0F-79C6B1E16F3B}"/>
              </a:ext>
            </a:extLst>
          </p:cNvPr>
          <p:cNvSpPr/>
          <p:nvPr/>
        </p:nvSpPr>
        <p:spPr>
          <a:xfrm rot="13500000">
            <a:off x="5779583" y="1019761"/>
            <a:ext cx="222715" cy="225164"/>
          </a:xfrm>
          <a:prstGeom prst="corner">
            <a:avLst>
              <a:gd name="adj1" fmla="val 24054"/>
              <a:gd name="adj2" fmla="val 24849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L-vorm 10">
            <a:extLst>
              <a:ext uri="{FF2B5EF4-FFF2-40B4-BE49-F238E27FC236}">
                <a16:creationId xmlns:a16="http://schemas.microsoft.com/office/drawing/2014/main" id="{0DCD394F-D57E-5D51-4381-D3FF1A3083CF}"/>
              </a:ext>
            </a:extLst>
          </p:cNvPr>
          <p:cNvSpPr/>
          <p:nvPr/>
        </p:nvSpPr>
        <p:spPr>
          <a:xfrm rot="13500000">
            <a:off x="5779583" y="1560358"/>
            <a:ext cx="222715" cy="225164"/>
          </a:xfrm>
          <a:prstGeom prst="corner">
            <a:avLst>
              <a:gd name="adj1" fmla="val 24054"/>
              <a:gd name="adj2" fmla="val 24849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L-vorm 13">
            <a:extLst>
              <a:ext uri="{FF2B5EF4-FFF2-40B4-BE49-F238E27FC236}">
                <a16:creationId xmlns:a16="http://schemas.microsoft.com/office/drawing/2014/main" id="{620728CA-08F2-CD20-7E1F-61F01A59E6B5}"/>
              </a:ext>
            </a:extLst>
          </p:cNvPr>
          <p:cNvSpPr/>
          <p:nvPr/>
        </p:nvSpPr>
        <p:spPr>
          <a:xfrm rot="13500000">
            <a:off x="1041985" y="1544017"/>
            <a:ext cx="273492" cy="257844"/>
          </a:xfrm>
          <a:prstGeom prst="corner">
            <a:avLst>
              <a:gd name="adj1" fmla="val 24054"/>
              <a:gd name="adj2" fmla="val 2484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5" name="Graphic 44" descr="Cursor met effen opvulling">
            <a:extLst>
              <a:ext uri="{FF2B5EF4-FFF2-40B4-BE49-F238E27FC236}">
                <a16:creationId xmlns:a16="http://schemas.microsoft.com/office/drawing/2014/main" id="{F5EC34F0-8E64-FD59-4B4B-67ACED558B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1831" y="476521"/>
            <a:ext cx="589193" cy="58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8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13C01388-6404-4C38-B9EB-2474696EA864}"/>
              </a:ext>
            </a:extLst>
          </p:cNvPr>
          <p:cNvSpPr/>
          <p:nvPr/>
        </p:nvSpPr>
        <p:spPr>
          <a:xfrm>
            <a:off x="460585" y="324520"/>
            <a:ext cx="5807762" cy="486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6" name="Groep 15">
            <a:extLst>
              <a:ext uri="{FF2B5EF4-FFF2-40B4-BE49-F238E27FC236}">
                <a16:creationId xmlns:a16="http://schemas.microsoft.com/office/drawing/2014/main" id="{71FA122F-8A79-675A-782E-94D506B293A4}"/>
              </a:ext>
            </a:extLst>
          </p:cNvPr>
          <p:cNvGrpSpPr/>
          <p:nvPr/>
        </p:nvGrpSpPr>
        <p:grpSpPr>
          <a:xfrm>
            <a:off x="1180175" y="354447"/>
            <a:ext cx="3699543" cy="461665"/>
            <a:chOff x="2273681" y="1803804"/>
            <a:chExt cx="3699543" cy="461665"/>
          </a:xfrm>
        </p:grpSpPr>
        <p:pic>
          <p:nvPicPr>
            <p:cNvPr id="12" name="Graphic 11" descr="Aktetas met effen opvulling">
              <a:extLst>
                <a:ext uri="{FF2B5EF4-FFF2-40B4-BE49-F238E27FC236}">
                  <a16:creationId xmlns:a16="http://schemas.microsoft.com/office/drawing/2014/main" id="{60D6D9F1-0BD7-3F7D-DF48-5BC251162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73681" y="1808267"/>
              <a:ext cx="457199" cy="457199"/>
            </a:xfrm>
            <a:prstGeom prst="rect">
              <a:avLst/>
            </a:prstGeom>
          </p:spPr>
        </p:pic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58ACB1FD-C8E9-757F-5ED3-2CB43DCEE078}"/>
                </a:ext>
              </a:extLst>
            </p:cNvPr>
            <p:cNvSpPr txBox="1"/>
            <p:nvPr/>
          </p:nvSpPr>
          <p:spPr>
            <a:xfrm>
              <a:off x="2787850" y="1803804"/>
              <a:ext cx="31853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Proj</a:t>
              </a:r>
              <a:r>
                <a:rPr lang="nl-BE" sz="2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 adm. 2023</a:t>
              </a:r>
            </a:p>
          </p:txBody>
        </p:sp>
      </p:grp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013B3389-F8FC-09FE-E696-61DC39D71E08}"/>
              </a:ext>
            </a:extLst>
          </p:cNvPr>
          <p:cNvCxnSpPr/>
          <p:nvPr/>
        </p:nvCxnSpPr>
        <p:spPr>
          <a:xfrm>
            <a:off x="5622553" y="374383"/>
            <a:ext cx="0" cy="39485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12FD8AEF-351E-D33F-F14C-9DBE7AE81BFB}"/>
              </a:ext>
            </a:extLst>
          </p:cNvPr>
          <p:cNvCxnSpPr>
            <a:cxnSpLocks/>
          </p:cNvCxnSpPr>
          <p:nvPr/>
        </p:nvCxnSpPr>
        <p:spPr>
          <a:xfrm>
            <a:off x="457518" y="310453"/>
            <a:ext cx="0" cy="334393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13DA36B3-B163-CFCF-E30A-D5F63D423109}"/>
              </a:ext>
            </a:extLst>
          </p:cNvPr>
          <p:cNvCxnSpPr>
            <a:cxnSpLocks/>
          </p:cNvCxnSpPr>
          <p:nvPr/>
        </p:nvCxnSpPr>
        <p:spPr>
          <a:xfrm>
            <a:off x="6265283" y="310453"/>
            <a:ext cx="0" cy="330246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L-vorm 7">
            <a:extLst>
              <a:ext uri="{FF2B5EF4-FFF2-40B4-BE49-F238E27FC236}">
                <a16:creationId xmlns:a16="http://schemas.microsoft.com/office/drawing/2014/main" id="{AD74B136-9EE3-AB22-B8B0-1EC79418B3BD}"/>
              </a:ext>
            </a:extLst>
          </p:cNvPr>
          <p:cNvSpPr/>
          <p:nvPr/>
        </p:nvSpPr>
        <p:spPr>
          <a:xfrm rot="13500000">
            <a:off x="5788901" y="456318"/>
            <a:ext cx="222715" cy="225164"/>
          </a:xfrm>
          <a:prstGeom prst="corner">
            <a:avLst>
              <a:gd name="adj1" fmla="val 24054"/>
              <a:gd name="adj2" fmla="val 2484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5" name="Graphic 44" descr="Cursor met effen opvulling">
            <a:extLst>
              <a:ext uri="{FF2B5EF4-FFF2-40B4-BE49-F238E27FC236}">
                <a16:creationId xmlns:a16="http://schemas.microsoft.com/office/drawing/2014/main" id="{F5EC34F0-8E64-FD59-4B4B-67ACED558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58836" y="455732"/>
            <a:ext cx="589193" cy="589193"/>
          </a:xfrm>
          <a:prstGeom prst="rect">
            <a:avLst/>
          </a:prstGeom>
        </p:spPr>
      </p:pic>
      <p:pic>
        <p:nvPicPr>
          <p:cNvPr id="53" name="Graphic 52" descr="Telraam met effen opvulling">
            <a:extLst>
              <a:ext uri="{FF2B5EF4-FFF2-40B4-BE49-F238E27FC236}">
                <a16:creationId xmlns:a16="http://schemas.microsoft.com/office/drawing/2014/main" id="{EE0EDD47-2C02-A801-64A7-8D71A90FE3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429022" y="378843"/>
            <a:ext cx="457199" cy="457199"/>
          </a:xfrm>
          <a:prstGeom prst="rect">
            <a:avLst/>
          </a:prstGeom>
        </p:spPr>
      </p:pic>
      <p:sp>
        <p:nvSpPr>
          <p:cNvPr id="54" name="Tekstvak 53">
            <a:extLst>
              <a:ext uri="{FF2B5EF4-FFF2-40B4-BE49-F238E27FC236}">
                <a16:creationId xmlns:a16="http://schemas.microsoft.com/office/drawing/2014/main" id="{2F0E7BC1-9E05-5B41-8191-211B107A7EAB}"/>
              </a:ext>
            </a:extLst>
          </p:cNvPr>
          <p:cNvSpPr txBox="1"/>
          <p:nvPr/>
        </p:nvSpPr>
        <p:spPr>
          <a:xfrm>
            <a:off x="6943191" y="374380"/>
            <a:ext cx="3185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Financiën</a:t>
            </a:r>
          </a:p>
        </p:txBody>
      </p:sp>
      <p:sp>
        <p:nvSpPr>
          <p:cNvPr id="55" name="L-vorm 54">
            <a:extLst>
              <a:ext uri="{FF2B5EF4-FFF2-40B4-BE49-F238E27FC236}">
                <a16:creationId xmlns:a16="http://schemas.microsoft.com/office/drawing/2014/main" id="{AD7C5FFD-690A-301C-89B1-42F5660E6FEF}"/>
              </a:ext>
            </a:extLst>
          </p:cNvPr>
          <p:cNvSpPr/>
          <p:nvPr/>
        </p:nvSpPr>
        <p:spPr>
          <a:xfrm rot="13500000">
            <a:off x="10608658" y="479161"/>
            <a:ext cx="222715" cy="225164"/>
          </a:xfrm>
          <a:prstGeom prst="corner">
            <a:avLst>
              <a:gd name="adj1" fmla="val 24054"/>
              <a:gd name="adj2" fmla="val 24849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56" name="Rechte verbindingslijn 55">
            <a:extLst>
              <a:ext uri="{FF2B5EF4-FFF2-40B4-BE49-F238E27FC236}">
                <a16:creationId xmlns:a16="http://schemas.microsoft.com/office/drawing/2014/main" id="{3FB561EB-45E4-3878-2033-37F049284CB8}"/>
              </a:ext>
            </a:extLst>
          </p:cNvPr>
          <p:cNvCxnSpPr>
            <a:cxnSpLocks/>
          </p:cNvCxnSpPr>
          <p:nvPr/>
        </p:nvCxnSpPr>
        <p:spPr>
          <a:xfrm>
            <a:off x="10451626" y="394316"/>
            <a:ext cx="0" cy="39485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57" name="Graphic 56" descr="Chatten met effen opvulling">
            <a:extLst>
              <a:ext uri="{FF2B5EF4-FFF2-40B4-BE49-F238E27FC236}">
                <a16:creationId xmlns:a16="http://schemas.microsoft.com/office/drawing/2014/main" id="{2BFDED8F-4EC1-81CD-8DDA-0CA97AC317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429022" y="919443"/>
            <a:ext cx="457199" cy="457199"/>
          </a:xfrm>
          <a:prstGeom prst="rect">
            <a:avLst/>
          </a:prstGeom>
        </p:spPr>
      </p:pic>
      <p:sp>
        <p:nvSpPr>
          <p:cNvPr id="58" name="Tekstvak 57">
            <a:extLst>
              <a:ext uri="{FF2B5EF4-FFF2-40B4-BE49-F238E27FC236}">
                <a16:creationId xmlns:a16="http://schemas.microsoft.com/office/drawing/2014/main" id="{56C8D820-BA20-36F3-B4CD-5BD38F46071C}"/>
              </a:ext>
            </a:extLst>
          </p:cNvPr>
          <p:cNvSpPr txBox="1"/>
          <p:nvPr/>
        </p:nvSpPr>
        <p:spPr>
          <a:xfrm>
            <a:off x="6943191" y="892911"/>
            <a:ext cx="3185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Discussie</a:t>
            </a:r>
          </a:p>
        </p:txBody>
      </p:sp>
      <p:cxnSp>
        <p:nvCxnSpPr>
          <p:cNvPr id="59" name="Rechte verbindingslijn 58">
            <a:extLst>
              <a:ext uri="{FF2B5EF4-FFF2-40B4-BE49-F238E27FC236}">
                <a16:creationId xmlns:a16="http://schemas.microsoft.com/office/drawing/2014/main" id="{0E63C9B1-5DCB-0DE3-297A-CF6B9C965FEB}"/>
              </a:ext>
            </a:extLst>
          </p:cNvPr>
          <p:cNvCxnSpPr>
            <a:cxnSpLocks/>
          </p:cNvCxnSpPr>
          <p:nvPr/>
        </p:nvCxnSpPr>
        <p:spPr>
          <a:xfrm>
            <a:off x="10451626" y="934913"/>
            <a:ext cx="0" cy="39485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0" name="Rechte verbindingslijn 59">
            <a:extLst>
              <a:ext uri="{FF2B5EF4-FFF2-40B4-BE49-F238E27FC236}">
                <a16:creationId xmlns:a16="http://schemas.microsoft.com/office/drawing/2014/main" id="{6A1FD554-959A-286D-2E4A-0ACD6E7CE48A}"/>
              </a:ext>
            </a:extLst>
          </p:cNvPr>
          <p:cNvCxnSpPr>
            <a:cxnSpLocks/>
          </p:cNvCxnSpPr>
          <p:nvPr/>
        </p:nvCxnSpPr>
        <p:spPr>
          <a:xfrm>
            <a:off x="11094356" y="324519"/>
            <a:ext cx="0" cy="274779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1" name="L-vorm 60">
            <a:extLst>
              <a:ext uri="{FF2B5EF4-FFF2-40B4-BE49-F238E27FC236}">
                <a16:creationId xmlns:a16="http://schemas.microsoft.com/office/drawing/2014/main" id="{CB395728-057E-9349-C035-FEDBD8B481D6}"/>
              </a:ext>
            </a:extLst>
          </p:cNvPr>
          <p:cNvSpPr/>
          <p:nvPr/>
        </p:nvSpPr>
        <p:spPr>
          <a:xfrm rot="13500000">
            <a:off x="10608657" y="479162"/>
            <a:ext cx="222715" cy="225164"/>
          </a:xfrm>
          <a:prstGeom prst="corner">
            <a:avLst>
              <a:gd name="adj1" fmla="val 24054"/>
              <a:gd name="adj2" fmla="val 24849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2" name="L-vorm 61">
            <a:extLst>
              <a:ext uri="{FF2B5EF4-FFF2-40B4-BE49-F238E27FC236}">
                <a16:creationId xmlns:a16="http://schemas.microsoft.com/office/drawing/2014/main" id="{36586BBF-0390-1C7E-2F90-7C711E3BAF8E}"/>
              </a:ext>
            </a:extLst>
          </p:cNvPr>
          <p:cNvSpPr/>
          <p:nvPr/>
        </p:nvSpPr>
        <p:spPr>
          <a:xfrm rot="13500000">
            <a:off x="10608656" y="479161"/>
            <a:ext cx="222715" cy="225164"/>
          </a:xfrm>
          <a:prstGeom prst="corner">
            <a:avLst>
              <a:gd name="adj1" fmla="val 24054"/>
              <a:gd name="adj2" fmla="val 24849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3" name="L-vorm 62">
            <a:extLst>
              <a:ext uri="{FF2B5EF4-FFF2-40B4-BE49-F238E27FC236}">
                <a16:creationId xmlns:a16="http://schemas.microsoft.com/office/drawing/2014/main" id="{745FE14C-C9BC-B686-F52D-DED56A646854}"/>
              </a:ext>
            </a:extLst>
          </p:cNvPr>
          <p:cNvSpPr/>
          <p:nvPr/>
        </p:nvSpPr>
        <p:spPr>
          <a:xfrm rot="13500000">
            <a:off x="10608656" y="1019758"/>
            <a:ext cx="222715" cy="225164"/>
          </a:xfrm>
          <a:prstGeom prst="corner">
            <a:avLst>
              <a:gd name="adj1" fmla="val 24054"/>
              <a:gd name="adj2" fmla="val 24849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64" name="Rechte verbindingslijn 63">
            <a:extLst>
              <a:ext uri="{FF2B5EF4-FFF2-40B4-BE49-F238E27FC236}">
                <a16:creationId xmlns:a16="http://schemas.microsoft.com/office/drawing/2014/main" id="{EA8FFB0F-EE69-634F-238D-6074D4C2E631}"/>
              </a:ext>
            </a:extLst>
          </p:cNvPr>
          <p:cNvCxnSpPr>
            <a:cxnSpLocks/>
          </p:cNvCxnSpPr>
          <p:nvPr/>
        </p:nvCxnSpPr>
        <p:spPr>
          <a:xfrm flipH="1" flipV="1">
            <a:off x="457518" y="310453"/>
            <a:ext cx="10636838" cy="1406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8" name="L-vorm 67">
            <a:extLst>
              <a:ext uri="{FF2B5EF4-FFF2-40B4-BE49-F238E27FC236}">
                <a16:creationId xmlns:a16="http://schemas.microsoft.com/office/drawing/2014/main" id="{B640726F-8FB7-9920-67BF-098F0EF02D18}"/>
              </a:ext>
            </a:extLst>
          </p:cNvPr>
          <p:cNvSpPr/>
          <p:nvPr/>
        </p:nvSpPr>
        <p:spPr>
          <a:xfrm rot="13500000">
            <a:off x="694558" y="464710"/>
            <a:ext cx="273492" cy="257844"/>
          </a:xfrm>
          <a:prstGeom prst="corner">
            <a:avLst>
              <a:gd name="adj1" fmla="val 24054"/>
              <a:gd name="adj2" fmla="val 24849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100006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Breedbeeld</PresentationFormat>
  <Paragraphs>8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Vital D'haveloose</dc:creator>
  <cp:lastModifiedBy>Vital D'haveloose</cp:lastModifiedBy>
  <cp:revision>1</cp:revision>
  <dcterms:created xsi:type="dcterms:W3CDTF">2023-03-04T10:42:26Z</dcterms:created>
  <dcterms:modified xsi:type="dcterms:W3CDTF">2023-03-04T13:10:53Z</dcterms:modified>
</cp:coreProperties>
</file>