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88A-D471-7A47-91CF-432316DF9574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6165878" y="308919"/>
            <a:ext cx="0" cy="632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962" y="1084264"/>
            <a:ext cx="1359243" cy="1151400"/>
            <a:chOff x="6203092" y="2955209"/>
            <a:chExt cx="1359243" cy="1151400"/>
          </a:xfrm>
        </p:grpSpPr>
        <p:sp>
          <p:nvSpPr>
            <p:cNvPr id="4" name="Can 3"/>
            <p:cNvSpPr/>
            <p:nvPr/>
          </p:nvSpPr>
          <p:spPr>
            <a:xfrm>
              <a:off x="6203092" y="3064476"/>
              <a:ext cx="795830" cy="104213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Vital DB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1363" y="2955209"/>
              <a:ext cx="790972" cy="434708"/>
              <a:chOff x="1109609" y="965771"/>
              <a:chExt cx="1253447" cy="81165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9609" y="965771"/>
                <a:ext cx="1253447" cy="8116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109609" y="1068512"/>
                <a:ext cx="1253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0"/>
                <a:endCxn id="5" idx="2"/>
              </p:cNvCxnSpPr>
              <p:nvPr/>
            </p:nvCxnSpPr>
            <p:spPr>
              <a:xfrm>
                <a:off x="1736333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395573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71955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1964724" y="436645"/>
            <a:ext cx="1779373" cy="122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Vital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77186" y="1309809"/>
            <a:ext cx="2163473" cy="75376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88292" y="1486969"/>
            <a:ext cx="1804085" cy="34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StartServerStatsCollection</a:t>
            </a:r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0891" y="2751129"/>
            <a:ext cx="4567589" cy="709149"/>
            <a:chOff x="420129" y="3010235"/>
            <a:chExt cx="4567589" cy="709149"/>
          </a:xfrm>
        </p:grpSpPr>
        <p:sp>
          <p:nvSpPr>
            <p:cNvPr id="22" name="Rectangle 21"/>
            <p:cNvSpPr/>
            <p:nvPr/>
          </p:nvSpPr>
          <p:spPr>
            <a:xfrm>
              <a:off x="420129" y="3010236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Xen1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9329" y="314238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/>
                <a:t>……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0129" y="3010236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0110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Xen2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110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8452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XenN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8452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</p:grpSp>
      <p:cxnSp>
        <p:nvCxnSpPr>
          <p:cNvPr id="39" name="Straight Arrow Connector 38"/>
          <p:cNvCxnSpPr>
            <a:stCxn id="21" idx="2"/>
            <a:endCxn id="22" idx="0"/>
          </p:cNvCxnSpPr>
          <p:nvPr/>
        </p:nvCxnSpPr>
        <p:spPr>
          <a:xfrm flipH="1">
            <a:off x="812486" y="1832958"/>
            <a:ext cx="2177849" cy="918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5" idx="1"/>
          </p:cNvCxnSpPr>
          <p:nvPr/>
        </p:nvCxnSpPr>
        <p:spPr>
          <a:xfrm flipV="1">
            <a:off x="3892377" y="1301618"/>
            <a:ext cx="2458856" cy="3583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0" idx="0"/>
          </p:cNvCxnSpPr>
          <p:nvPr/>
        </p:nvCxnSpPr>
        <p:spPr>
          <a:xfrm flipH="1">
            <a:off x="1993466" y="1832958"/>
            <a:ext cx="996869" cy="91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32" idx="0"/>
          </p:cNvCxnSpPr>
          <p:nvPr/>
        </p:nvCxnSpPr>
        <p:spPr>
          <a:xfrm>
            <a:off x="2990335" y="1832958"/>
            <a:ext cx="1586551" cy="91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24977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1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7656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3140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9207" y="1396306"/>
            <a:ext cx="82752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2, 3 </a:t>
            </a:r>
            <a:r>
              <a:rPr lang="mr-IN" sz="1200" dirty="0" smtClean="0">
                <a:solidFill>
                  <a:srgbClr val="C00000"/>
                </a:solidFill>
              </a:rPr>
              <a:t>…</a:t>
            </a:r>
            <a:r>
              <a:rPr lang="en-US" sz="1200" dirty="0" smtClean="0">
                <a:solidFill>
                  <a:srgbClr val="C00000"/>
                </a:solidFill>
              </a:rPr>
              <a:t> n+1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63665" y="436645"/>
            <a:ext cx="1779373" cy="122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Vital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787233" y="1486969"/>
            <a:ext cx="1804085" cy="34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SneakyLoadBalancer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142205" y="2751129"/>
            <a:ext cx="4567589" cy="709149"/>
            <a:chOff x="420129" y="3010235"/>
            <a:chExt cx="4567589" cy="709149"/>
          </a:xfrm>
        </p:grpSpPr>
        <p:sp>
          <p:nvSpPr>
            <p:cNvPr id="59" name="Rectangle 58"/>
            <p:cNvSpPr/>
            <p:nvPr/>
          </p:nvSpPr>
          <p:spPr>
            <a:xfrm>
              <a:off x="420129" y="3010236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Xen1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9329" y="314238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/>
                <a:t>……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0129" y="3010236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0110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Xen2</a:t>
              </a:r>
              <a:endParaRPr lang="en-US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110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8452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XenN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8452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</p:grpSp>
      <p:cxnSp>
        <p:nvCxnSpPr>
          <p:cNvPr id="67" name="Straight Arrow Connector 66"/>
          <p:cNvCxnSpPr>
            <a:stCxn id="5" idx="3"/>
            <a:endCxn id="57" idx="1"/>
          </p:cNvCxnSpPr>
          <p:nvPr/>
        </p:nvCxnSpPr>
        <p:spPr>
          <a:xfrm>
            <a:off x="7142205" y="1301618"/>
            <a:ext cx="1645028" cy="3583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63" idx="0"/>
          </p:cNvCxnSpPr>
          <p:nvPr/>
        </p:nvCxnSpPr>
        <p:spPr>
          <a:xfrm flipH="1">
            <a:off x="8724780" y="1832958"/>
            <a:ext cx="964496" cy="9181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45403" y="1309809"/>
            <a:ext cx="434737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7030A0"/>
                </a:solidFill>
              </a:rPr>
              <a:t>1, 2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88168" y="2106498"/>
            <a:ext cx="253238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7030A0"/>
                </a:solidFill>
              </a:rPr>
              <a:t>3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>
            <a:off x="812485" y="1059550"/>
            <a:ext cx="1064701" cy="979307"/>
          </a:xfrm>
          <a:prstGeom prst="arc">
            <a:avLst>
              <a:gd name="adj1" fmla="val 158164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0640" y="899925"/>
            <a:ext cx="1305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Runs every 5 sec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2869" y="886463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v</a:t>
            </a:r>
            <a:r>
              <a:rPr lang="en-US" sz="1000" smtClean="0"/>
              <a:t>ital_xen_server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77186" y="385531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Collecting Server Stats</a:t>
            </a:r>
            <a:endParaRPr lang="en-US" u="sng"/>
          </a:p>
        </p:txBody>
      </p:sp>
      <p:sp>
        <p:nvSpPr>
          <p:cNvPr id="78" name="TextBox 77"/>
          <p:cNvSpPr txBox="1"/>
          <p:nvPr/>
        </p:nvSpPr>
        <p:spPr>
          <a:xfrm>
            <a:off x="8180140" y="3842294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Load Balancing Xen</a:t>
            </a:r>
            <a:endParaRPr lang="en-US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160639" y="4374295"/>
            <a:ext cx="5819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StartServerStatsCollection</a:t>
            </a:r>
            <a:r>
              <a:rPr lang="en-US" sz="1600" dirty="0" smtClean="0"/>
              <a:t> runs every 5sec to fetch server stats. First it calls </a:t>
            </a:r>
            <a:r>
              <a:rPr lang="en-US" sz="1600" dirty="0" err="1" smtClean="0"/>
              <a:t>XenAPI</a:t>
            </a:r>
            <a:r>
              <a:rPr lang="en-US" sz="1600" dirty="0" smtClean="0"/>
              <a:t> on Xen1. 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2. Calculates utilization of Xen1 and saves to table ‘</a:t>
            </a:r>
            <a:r>
              <a:rPr lang="en-US" sz="1600" dirty="0" err="1" smtClean="0"/>
              <a:t>vital_xen_server</a:t>
            </a:r>
            <a:r>
              <a:rPr lang="en-US" sz="1600" dirty="0" smtClean="0"/>
              <a:t>’</a:t>
            </a:r>
          </a:p>
          <a:p>
            <a:endParaRPr lang="en-US" sz="1600" dirty="0" smtClean="0"/>
          </a:p>
          <a:p>
            <a:r>
              <a:rPr lang="en-US" sz="1600" dirty="0" smtClean="0"/>
              <a:t>3</a:t>
            </a:r>
            <a:r>
              <a:rPr lang="mr-IN" sz="1600" dirty="0" smtClean="0"/>
              <a:t>…</a:t>
            </a:r>
            <a:r>
              <a:rPr lang="en-US" sz="1600" dirty="0" smtClean="0"/>
              <a:t>n. Does the same for all Xen servers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426991" y="4310957"/>
            <a:ext cx="5819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When a VM has to be started for a student, the </a:t>
            </a:r>
            <a:r>
              <a:rPr lang="en-US" sz="1600" dirty="0" err="1" smtClean="0"/>
              <a:t>SneakyLoadBalancer</a:t>
            </a:r>
            <a:r>
              <a:rPr lang="en-US" sz="1600" dirty="0" smtClean="0"/>
              <a:t> will first check to see if the student has already got a VM started. If yes, picks the same </a:t>
            </a:r>
            <a:r>
              <a:rPr lang="en-US" sz="1600" dirty="0" err="1" smtClean="0"/>
              <a:t>xen</a:t>
            </a:r>
            <a:r>
              <a:rPr lang="en-US" sz="1600" dirty="0" smtClean="0"/>
              <a:t> server which has that VM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Else, </a:t>
            </a:r>
            <a:r>
              <a:rPr lang="en-US" sz="1600" dirty="0" err="1" smtClean="0"/>
              <a:t>SneakyLoadBalancer</a:t>
            </a:r>
            <a:r>
              <a:rPr lang="en-US" sz="1600" dirty="0" smtClean="0"/>
              <a:t> will pick the Xen Server with least utilization as noted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SneakyLoadBalancer</a:t>
            </a:r>
            <a:r>
              <a:rPr lang="en-US" sz="1600" dirty="0" smtClean="0"/>
              <a:t> will transfer control to </a:t>
            </a:r>
            <a:r>
              <a:rPr lang="en-US" sz="1600" dirty="0" err="1" smtClean="0"/>
              <a:t>XenAPI</a:t>
            </a:r>
            <a:r>
              <a:rPr lang="en-US" sz="1600" dirty="0" smtClean="0"/>
              <a:t> of the picked Xen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3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1183" y="1305111"/>
            <a:ext cx="8015194" cy="4629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329" y="2187388"/>
            <a:ext cx="1828800" cy="168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9741" y="2169459"/>
            <a:ext cx="1846730" cy="173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12403" y="652412"/>
            <a:ext cx="387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Security View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71109" y="2854369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8913" y="2854369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Activation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152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Daniel Johnson</dc:creator>
  <cp:lastModifiedBy>anusha sharma</cp:lastModifiedBy>
  <cp:revision>10</cp:revision>
  <dcterms:created xsi:type="dcterms:W3CDTF">2017-02-18T01:07:11Z</dcterms:created>
  <dcterms:modified xsi:type="dcterms:W3CDTF">2017-04-05T00:33:28Z</dcterms:modified>
</cp:coreProperties>
</file>