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400" d="100"/>
          <a:sy n="400" d="100"/>
        </p:scale>
        <p:origin x="-15144" y="-8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93722-0470-4E08-87A7-B36B9A6A1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99506-463D-4E9E-BF31-2865C87F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67240-E192-4EA7-A81D-1535D852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D50F-19B9-4A47-91F2-AB6A5A08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88167-DDF0-4CFA-A9A4-87751CA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7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62056-549F-4D97-B83C-31B2A3A3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6279F-2939-4B10-8884-81BEC3266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DD008-139A-4124-8652-2C342A7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6BB4B-E942-454B-8C7E-B41A276D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83C27-CD6B-4811-9919-5F7A0245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B2DD1-09C0-43AC-B86F-652D06133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02EB1D-5081-4E58-BC2B-E67C339B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CE19C-0B83-4FEB-A5B8-DFE433EA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EC01B-6B86-421F-92ED-68BDA0BD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2A8D9-5B25-466F-BC2A-EAAEF4B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6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164A-8548-4F85-A6F7-571520E1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CFB4E-327D-4D59-A88D-5A8FF01E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C1397-AC4D-409D-ABFF-EEB13ED0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42A4-183B-4ABB-B164-041BD063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0C1D5-210E-4FF6-8EE3-38FF64C9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4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46A92-E822-4A6D-97FF-E1F70F09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0E39B-F02A-42B8-B167-3864E2BD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47EB0-8D59-4477-9F3B-9E763A22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962B1-815E-4335-A0E4-7F5167E7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A5200-57CD-4215-9BF2-11C25D90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C8E5-090B-4B40-9C3E-7385C650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E525F-1AA7-47F3-8AD4-DDD47FC24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4FA9E-D6B3-4CA8-8B2B-3E56FBB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1266E-6291-4095-BBDB-71530E88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B1DD1-C029-4267-BF65-FBBE1C7A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973C7-6F3E-49CE-95B9-9885EB46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E963-9C0C-4B0D-94FC-A5DBB46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EDAA9-A3D5-4350-B95B-6EAD643F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EB83B-0C6E-41D3-A7BD-AAD3C6484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7DE4F-B53D-4C4E-9DD5-0C44D3350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67837-7809-4B29-8785-2F83CAA97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58488-1348-4531-907A-0CB835E2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F5104-F8C3-4DE3-976D-042C00D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C8031D-B4D1-4761-A265-8A7AFFDC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2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9292A-02AA-480D-ABDE-DA8F634C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B5EC6-67DB-4C11-8663-DE0AE2CA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D3986-0E1C-4B57-81BE-A939729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8FF13-13D6-427F-8E9E-F59829C1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4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50A02-FE82-4426-B5B6-6C8274A0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52D68A-F4D0-4E13-BCE8-57FE64AA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4B8B8-20F6-43CB-BECD-D957D5E3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9CD84-5AF2-4AAE-BA31-E782219A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95032-BFB8-4E9B-8ACF-03ECC35A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0C625-71C7-4FE9-88A0-38886CA3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DEE10-F1A4-465B-9C5C-FE38003B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A907B-B4C6-4978-847A-F819B9C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08062-545E-47C3-8545-E7EBA8C1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5755C-9FA3-4F52-A0EA-B1CB9F89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DB5C00-FD2F-4C92-8A55-8003AFA87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12410-3B3C-4F77-A72E-63B2CB707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76680-5574-401D-B476-80E829C7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8E7A6-C96A-4D18-80B2-17E70DA8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05DBA-39E0-4417-B366-0409D878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D44C2-FBC5-49F2-80B9-FBD850CE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FCBEE-5C03-4297-A272-52B4E1AC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E3227-54CF-4433-9F5F-D3F55193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09C1-215B-48D5-9634-A62CAC4602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C46A-BDD5-4507-80C5-18B00470B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A74F-E1F4-490E-ADD3-E6417088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3B45-C3EB-4696-AF72-A87409C03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4A8B45-7399-44F9-A7C1-6C4BDD88EC7D}"/>
              </a:ext>
            </a:extLst>
          </p:cNvPr>
          <p:cNvGrpSpPr/>
          <p:nvPr/>
        </p:nvGrpSpPr>
        <p:grpSpPr>
          <a:xfrm>
            <a:off x="7227094" y="3798151"/>
            <a:ext cx="629026" cy="629026"/>
            <a:chOff x="7501443" y="4072500"/>
            <a:chExt cx="354677" cy="354677"/>
          </a:xfrm>
        </p:grpSpPr>
        <p:pic>
          <p:nvPicPr>
            <p:cNvPr id="22" name="그래픽 21" descr="Wi Fi">
              <a:extLst>
                <a:ext uri="{FF2B5EF4-FFF2-40B4-BE49-F238E27FC236}">
                  <a16:creationId xmlns:a16="http://schemas.microsoft.com/office/drawing/2014/main" id="{C353C48C-9826-4F48-9557-D6B812B2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01443" y="4072500"/>
              <a:ext cx="354677" cy="354677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71589F-5F1E-418C-9236-642D5E64577A}"/>
                </a:ext>
              </a:extLst>
            </p:cNvPr>
            <p:cNvGrpSpPr/>
            <p:nvPr/>
          </p:nvGrpSpPr>
          <p:grpSpPr>
            <a:xfrm rot="2700000">
              <a:off x="7538450" y="4095555"/>
              <a:ext cx="283169" cy="283169"/>
              <a:chOff x="5518727" y="3650498"/>
              <a:chExt cx="665018" cy="665018"/>
            </a:xfrm>
          </p:grpSpPr>
          <p:sp>
            <p:nvSpPr>
              <p:cNvPr id="23" name="원형: 비어 있음 22">
                <a:extLst>
                  <a:ext uri="{FF2B5EF4-FFF2-40B4-BE49-F238E27FC236}">
                    <a16:creationId xmlns:a16="http://schemas.microsoft.com/office/drawing/2014/main" id="{E7A673A5-2FC2-48F3-8277-519FCEFFEC4D}"/>
                  </a:ext>
                </a:extLst>
              </p:cNvPr>
              <p:cNvSpPr/>
              <p:nvPr/>
            </p:nvSpPr>
            <p:spPr>
              <a:xfrm rot="2700000">
                <a:off x="5518727" y="3650498"/>
                <a:ext cx="665018" cy="665018"/>
              </a:xfrm>
              <a:prstGeom prst="donut">
                <a:avLst>
                  <a:gd name="adj" fmla="val 9566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F513AF-41D6-495B-8967-DDCB7DF6C4FC}"/>
                  </a:ext>
                </a:extLst>
              </p:cNvPr>
              <p:cNvSpPr/>
              <p:nvPr/>
            </p:nvSpPr>
            <p:spPr>
              <a:xfrm>
                <a:off x="5802948" y="3671673"/>
                <a:ext cx="81646" cy="60660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009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형철</dc:creator>
  <cp:lastModifiedBy>이 형철</cp:lastModifiedBy>
  <cp:revision>2</cp:revision>
  <dcterms:created xsi:type="dcterms:W3CDTF">2020-03-07T00:05:52Z</dcterms:created>
  <dcterms:modified xsi:type="dcterms:W3CDTF">2020-03-07T00:23:32Z</dcterms:modified>
</cp:coreProperties>
</file>