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1479" r:id="rId4"/>
    <p:sldId id="279" r:id="rId5"/>
    <p:sldId id="1481" r:id="rId6"/>
    <p:sldId id="1493" r:id="rId7"/>
    <p:sldId id="1492" r:id="rId8"/>
    <p:sldId id="1490" r:id="rId9"/>
    <p:sldId id="1491" r:id="rId10"/>
    <p:sldId id="1494" r:id="rId11"/>
    <p:sldId id="1419" r:id="rId12"/>
    <p:sldId id="1508" r:id="rId13"/>
    <p:sldId id="1495" r:id="rId14"/>
    <p:sldId id="1497" r:id="rId15"/>
    <p:sldId id="1500" r:id="rId16"/>
    <p:sldId id="1501" r:id="rId17"/>
    <p:sldId id="1506" r:id="rId18"/>
    <p:sldId id="1507" r:id="rId19"/>
    <p:sldId id="1505" r:id="rId20"/>
    <p:sldId id="1503" r:id="rId21"/>
    <p:sldId id="15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CD5E4BB-A546-4501-9F62-9EB1C11DDF22}">
          <p14:sldIdLst>
            <p14:sldId id="257"/>
          </p14:sldIdLst>
        </p14:section>
        <p14:section name="Opening &amp; Introduction" id="{688C0437-EAF0-4B03-AF2F-3D3EA7410A8F}">
          <p14:sldIdLst>
            <p14:sldId id="278"/>
            <p14:sldId id="1479"/>
            <p14:sldId id="279"/>
          </p14:sldIdLst>
        </p14:section>
        <p14:section name="Text" id="{FB298B06-A42D-46B3-9BCE-52CD23EE57C1}">
          <p14:sldIdLst>
            <p14:sldId id="1481"/>
            <p14:sldId id="1493"/>
            <p14:sldId id="1492"/>
            <p14:sldId id="1490"/>
            <p14:sldId id="1491"/>
            <p14:sldId id="1494"/>
            <p14:sldId id="1419"/>
            <p14:sldId id="1508"/>
            <p14:sldId id="1495"/>
            <p14:sldId id="1497"/>
            <p14:sldId id="1500"/>
            <p14:sldId id="1501"/>
            <p14:sldId id="1506"/>
            <p14:sldId id="1507"/>
            <p14:sldId id="1505"/>
            <p14:sldId id="1503"/>
            <p14:sldId id="1504"/>
          </p14:sldIdLst>
        </p14:section>
        <p14:section name="Imagery Slide" id="{4E01DC40-50BC-47C4-8E19-6E8C88338442}">
          <p14:sldIdLst/>
        </p14:section>
        <p14:section name="Infographic Pictorial / Vector" id="{E20581A5-436F-4145-A75D-91F8A510F2D4}">
          <p14:sldIdLst/>
        </p14:section>
        <p14:section name="Plan/Strategy" id="{9C54D079-25DF-4FE3-A626-D535768C99E7}">
          <p14:sldIdLst/>
        </p14:section>
        <p14:section name="Team" id="{FBE8B28A-BB05-4DD0-A479-C9AB8343C734}">
          <p14:sldIdLst/>
        </p14:section>
        <p14:section name="Single CV" id="{C5A6839C-A39B-4B5F-8EBA-7D33066ADBB4}">
          <p14:sldIdLst/>
        </p14:section>
        <p14:section name="Custom Mix" id="{5478954F-DBD0-4112-8493-90D52B87C05E}">
          <p14:sldIdLst/>
        </p14:section>
        <p14:section name="Gallery/Portfolio" id="{D3FB741E-FBF2-4591-A049-4F46B6BAE3E3}">
          <p14:sldIdLst/>
        </p14:section>
        <p14:section name="Featured / Points" id="{D30C59E7-85A7-473C-AC3F-88824EEDF322}">
          <p14:sldIdLst/>
        </p14:section>
        <p14:section name="Agenda - Calendar" id="{CC24F51D-B0D1-47DA-BCB2-AFEBF8EA4DC6}">
          <p14:sldIdLst/>
        </p14:section>
        <p14:section name="Timeline" id="{FC909DBB-CCAC-46B4-BF9F-6C67C913BC38}">
          <p14:sldIdLst/>
        </p14:section>
        <p14:section name="Section" id="{4276925C-C9E1-45BF-9EE2-64493FB28536}">
          <p14:sldIdLst/>
        </p14:section>
        <p14:section name="Table" id="{FA549D20-7B42-432B-AD37-EE78972C9B99}">
          <p14:sldIdLst/>
        </p14:section>
        <p14:section name="Infographic Office Chart" id="{3BFF7667-B286-4E88-9CFB-A9C79860E0F8}">
          <p14:sldIdLst/>
        </p14:section>
        <p14:section name="Infographic Custom Chart" id="{AA343EBC-637B-4CDC-A6DE-08D29B9B0D33}">
          <p14:sldIdLst/>
        </p14:section>
        <p14:section name="SWOT" id="{E013107B-E34E-4C4A-89A8-8C3552F5BF11}">
          <p14:sldIdLst/>
        </p14:section>
        <p14:section name="Infographic Process" id="{7D8596E1-C62C-4A6B-9D9C-17DA733B42F0}">
          <p14:sldIdLst/>
        </p14:section>
        <p14:section name="Funnel" id="{204BDB4E-4D2B-4DD3-98C9-1929179D2561}">
          <p14:sldIdLst/>
        </p14:section>
        <p14:section name="Pricing Table" id="{F0940627-A082-47A6-9A84-3297E79BD013}">
          <p14:sldIdLst/>
        </p14:section>
        <p14:section name="Social Media" id="{FE26D99A-BEBC-4DD6-AF03-5EE8F54DCC07}">
          <p14:sldIdLst/>
        </p14:section>
        <p14:section name="Mindmaps" id="{C77F2641-CBFE-4BCE-A023-78C6770B972A}">
          <p14:sldIdLst/>
        </p14:section>
        <p14:section name="Tree" id="{92B666BF-EE41-4B31-8AAB-1CEF20113120}">
          <p14:sldIdLst/>
        </p14:section>
        <p14:section name="Matrix" id="{C577A2D1-F086-444C-ACF0-1E0F74F4B90D}">
          <p14:sldIdLst/>
        </p14:section>
        <p14:section name="Device &amp; Mockup" id="{960D7039-8322-4E6B-B4E9-FB928A3D4D24}">
          <p14:sldIdLst/>
        </p14:section>
        <p14:section name="Infographic - Maps" id="{96F9CDEF-9162-4A76-A69C-C21F6F61A31A}">
          <p14:sldIdLst/>
        </p14:section>
        <p14:section name="Extra Slides" id="{877D322F-3776-47C2-91DC-8B58A2AD80A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A4E"/>
    <a:srgbClr val="161A30"/>
    <a:srgbClr val="0088FF"/>
    <a:srgbClr val="F1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7BBF7-EABD-4D0D-86EB-05FCDCC6777E}" v="244" dt="2021-05-24T11:59:15.875"/>
    <p1510:client id="{D7119FC0-2069-C526-CF97-615C48D936A7}" v="3" dt="2021-05-24T14:37:17.682"/>
    <p1510:client id="{E0511839-71E5-1227-0828-2A6C5576477C}" v="65" dt="2021-05-24T14:33:36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1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779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Picture Placeholder 25">
            <a:extLst>
              <a:ext uri="{FF2B5EF4-FFF2-40B4-BE49-F238E27FC236}">
                <a16:creationId xmlns:a16="http://schemas.microsoft.com/office/drawing/2014/main" id="{4A7A843B-68F9-4294-A4E6-D303206EFF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8" name="Picture Placeholder 22">
            <a:extLst>
              <a:ext uri="{FF2B5EF4-FFF2-40B4-BE49-F238E27FC236}">
                <a16:creationId xmlns:a16="http://schemas.microsoft.com/office/drawing/2014/main" id="{4BBC3998-41A9-4ED5-B83C-DF551AED54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798ABFC7-12FF-4CC5-BBF1-24F8FFCC0D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B1870EA-A2BC-42E7-87D6-C648BE0E5E3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3F7E8E3D-3087-4FA2-A660-3FA7E7342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34605809-E15F-4358-A37B-98F18EF400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effectLst>
            <a:outerShdw blurRad="5080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632831C0-693C-44E2-8BC8-85A7722C745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26558" y="1935892"/>
            <a:ext cx="4107542" cy="3933371"/>
          </a:xfrm>
          <a:custGeom>
            <a:avLst/>
            <a:gdLst>
              <a:gd name="connsiteX0" fmla="*/ 53809 w 4107542"/>
              <a:gd name="connsiteY0" fmla="*/ 0 h 3933371"/>
              <a:gd name="connsiteX1" fmla="*/ 4053733 w 4107542"/>
              <a:gd name="connsiteY1" fmla="*/ 0 h 3933371"/>
              <a:gd name="connsiteX2" fmla="*/ 4107542 w 4107542"/>
              <a:gd name="connsiteY2" fmla="*/ 53809 h 3933371"/>
              <a:gd name="connsiteX3" fmla="*/ 4107542 w 4107542"/>
              <a:gd name="connsiteY3" fmla="*/ 3879562 h 3933371"/>
              <a:gd name="connsiteX4" fmla="*/ 4053733 w 4107542"/>
              <a:gd name="connsiteY4" fmla="*/ 3933371 h 3933371"/>
              <a:gd name="connsiteX5" fmla="*/ 53809 w 4107542"/>
              <a:gd name="connsiteY5" fmla="*/ 3933371 h 3933371"/>
              <a:gd name="connsiteX6" fmla="*/ 0 w 4107542"/>
              <a:gd name="connsiteY6" fmla="*/ 3879562 h 3933371"/>
              <a:gd name="connsiteX7" fmla="*/ 0 w 4107542"/>
              <a:gd name="connsiteY7" fmla="*/ 53809 h 3933371"/>
              <a:gd name="connsiteX8" fmla="*/ 53809 w 4107542"/>
              <a:gd name="connsiteY8" fmla="*/ 0 h 393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7542" h="3933371">
                <a:moveTo>
                  <a:pt x="53809" y="0"/>
                </a:moveTo>
                <a:lnTo>
                  <a:pt x="4053733" y="0"/>
                </a:lnTo>
                <a:cubicBezTo>
                  <a:pt x="4083451" y="0"/>
                  <a:pt x="4107542" y="24091"/>
                  <a:pt x="4107542" y="53809"/>
                </a:cubicBezTo>
                <a:lnTo>
                  <a:pt x="4107542" y="3879562"/>
                </a:lnTo>
                <a:cubicBezTo>
                  <a:pt x="4107542" y="3909280"/>
                  <a:pt x="4083451" y="3933371"/>
                  <a:pt x="4053733" y="3933371"/>
                </a:cubicBezTo>
                <a:lnTo>
                  <a:pt x="53809" y="3933371"/>
                </a:lnTo>
                <a:cubicBezTo>
                  <a:pt x="24091" y="3933371"/>
                  <a:pt x="0" y="3909280"/>
                  <a:pt x="0" y="3879562"/>
                </a:cubicBezTo>
                <a:lnTo>
                  <a:pt x="0" y="53809"/>
                </a:lnTo>
                <a:cubicBezTo>
                  <a:pt x="0" y="24091"/>
                  <a:pt x="24091" y="0"/>
                  <a:pt x="53809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E84D843-092B-4CCD-8D4A-055C811C76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noFill/>
          <a:ln>
            <a:noFill/>
          </a:ln>
          <a:effectLst>
            <a:outerShdw blurRad="635000" dist="63500" dir="5400000" algn="t" rotWithShape="0">
              <a:schemeClr val="accent1">
                <a:lumMod val="50000"/>
                <a:alpha val="7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pPr marL="0"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951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B83EA13-ECFE-4E31-9638-6658BADC7E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321" y="943898"/>
            <a:ext cx="10119360" cy="4970207"/>
          </a:xfrm>
          <a:custGeom>
            <a:avLst/>
            <a:gdLst>
              <a:gd name="connsiteX0" fmla="*/ 188271 w 10119360"/>
              <a:gd name="connsiteY0" fmla="*/ 0 h 4970207"/>
              <a:gd name="connsiteX1" fmla="*/ 9931089 w 10119360"/>
              <a:gd name="connsiteY1" fmla="*/ 0 h 4970207"/>
              <a:gd name="connsiteX2" fmla="*/ 10119360 w 10119360"/>
              <a:gd name="connsiteY2" fmla="*/ 188271 h 4970207"/>
              <a:gd name="connsiteX3" fmla="*/ 10119360 w 10119360"/>
              <a:gd name="connsiteY3" fmla="*/ 4781936 h 4970207"/>
              <a:gd name="connsiteX4" fmla="*/ 9931089 w 10119360"/>
              <a:gd name="connsiteY4" fmla="*/ 4970207 h 4970207"/>
              <a:gd name="connsiteX5" fmla="*/ 188271 w 10119360"/>
              <a:gd name="connsiteY5" fmla="*/ 4970207 h 4970207"/>
              <a:gd name="connsiteX6" fmla="*/ 0 w 10119360"/>
              <a:gd name="connsiteY6" fmla="*/ 4781936 h 4970207"/>
              <a:gd name="connsiteX7" fmla="*/ 0 w 10119360"/>
              <a:gd name="connsiteY7" fmla="*/ 188271 h 4970207"/>
              <a:gd name="connsiteX8" fmla="*/ 188271 w 10119360"/>
              <a:gd name="connsiteY8" fmla="*/ 0 h 497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19360" h="4970207">
                <a:moveTo>
                  <a:pt x="188271" y="0"/>
                </a:moveTo>
                <a:lnTo>
                  <a:pt x="9931089" y="0"/>
                </a:lnTo>
                <a:cubicBezTo>
                  <a:pt x="10035068" y="0"/>
                  <a:pt x="10119360" y="84292"/>
                  <a:pt x="10119360" y="188271"/>
                </a:cubicBezTo>
                <a:lnTo>
                  <a:pt x="10119360" y="4781936"/>
                </a:lnTo>
                <a:cubicBezTo>
                  <a:pt x="10119360" y="4885915"/>
                  <a:pt x="10035068" y="4970207"/>
                  <a:pt x="9931089" y="4970207"/>
                </a:cubicBezTo>
                <a:lnTo>
                  <a:pt x="188271" y="4970207"/>
                </a:lnTo>
                <a:cubicBezTo>
                  <a:pt x="84292" y="4970207"/>
                  <a:pt x="0" y="4885915"/>
                  <a:pt x="0" y="4781936"/>
                </a:cubicBezTo>
                <a:lnTo>
                  <a:pt x="0" y="188271"/>
                </a:lnTo>
                <a:cubicBezTo>
                  <a:pt x="0" y="84292"/>
                  <a:pt x="84292" y="0"/>
                  <a:pt x="188271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76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bg>
      <p:bgPr>
        <a:gradFill flip="none" rotWithShape="1">
          <a:gsLst>
            <a:gs pos="0">
              <a:schemeClr val="accent1"/>
            </a:gs>
            <a:gs pos="99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B08009-D0E9-49D7-9342-41B0BD31A0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5030" y="762001"/>
            <a:ext cx="5907314" cy="6095999"/>
          </a:xfrm>
          <a:custGeom>
            <a:avLst/>
            <a:gdLst>
              <a:gd name="connsiteX0" fmla="*/ 0 w 5907314"/>
              <a:gd name="connsiteY0" fmla="*/ 0 h 6095999"/>
              <a:gd name="connsiteX1" fmla="*/ 5907314 w 5907314"/>
              <a:gd name="connsiteY1" fmla="*/ 0 h 6095999"/>
              <a:gd name="connsiteX2" fmla="*/ 5907314 w 5907314"/>
              <a:gd name="connsiteY2" fmla="*/ 6095999 h 6095999"/>
              <a:gd name="connsiteX3" fmla="*/ 0 w 5907314"/>
              <a:gd name="connsiteY3" fmla="*/ 6095999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7314" h="6095999">
                <a:moveTo>
                  <a:pt x="0" y="0"/>
                </a:moveTo>
                <a:lnTo>
                  <a:pt x="5907314" y="0"/>
                </a:lnTo>
                <a:lnTo>
                  <a:pt x="5907314" y="6095999"/>
                </a:lnTo>
                <a:lnTo>
                  <a:pt x="0" y="6095999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1E3030-85CE-42FA-9159-A801A14D0E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7301500" cy="6095999"/>
          </a:xfrm>
          <a:custGeom>
            <a:avLst/>
            <a:gdLst>
              <a:gd name="connsiteX0" fmla="*/ 0 w 7301500"/>
              <a:gd name="connsiteY0" fmla="*/ 0 h 6095999"/>
              <a:gd name="connsiteX1" fmla="*/ 7016600 w 7301500"/>
              <a:gd name="connsiteY1" fmla="*/ 0 h 6095999"/>
              <a:gd name="connsiteX2" fmla="*/ 7027487 w 7301500"/>
              <a:gd name="connsiteY2" fmla="*/ 27612 h 6095999"/>
              <a:gd name="connsiteX3" fmla="*/ 7301500 w 7301500"/>
              <a:gd name="connsiteY3" fmla="*/ 1580271 h 6095999"/>
              <a:gd name="connsiteX4" fmla="*/ 2785772 w 7301500"/>
              <a:gd name="connsiteY4" fmla="*/ 6095999 h 6095999"/>
              <a:gd name="connsiteX5" fmla="*/ 83940 w 7301500"/>
              <a:gd name="connsiteY5" fmla="*/ 5198884 h 6095999"/>
              <a:gd name="connsiteX6" fmla="*/ 0 w 7301500"/>
              <a:gd name="connsiteY6" fmla="*/ 5132920 h 609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1500" h="6095999">
                <a:moveTo>
                  <a:pt x="0" y="0"/>
                </a:moveTo>
                <a:lnTo>
                  <a:pt x="7016600" y="0"/>
                </a:lnTo>
                <a:lnTo>
                  <a:pt x="7027487" y="27612"/>
                </a:lnTo>
                <a:cubicBezTo>
                  <a:pt x="7204756" y="511756"/>
                  <a:pt x="7301500" y="1034716"/>
                  <a:pt x="7301500" y="1580271"/>
                </a:cubicBezTo>
                <a:cubicBezTo>
                  <a:pt x="7301500" y="4074239"/>
                  <a:pt x="5279740" y="6095999"/>
                  <a:pt x="2785772" y="6095999"/>
                </a:cubicBezTo>
                <a:cubicBezTo>
                  <a:pt x="1772598" y="6095999"/>
                  <a:pt x="837356" y="5762330"/>
                  <a:pt x="83940" y="5198884"/>
                </a:cubicBezTo>
                <a:lnTo>
                  <a:pt x="0" y="5132920"/>
                </a:lnTo>
                <a:close/>
              </a:path>
            </a:pathLst>
          </a:custGeom>
          <a:noFill/>
          <a:ln>
            <a:noFill/>
          </a:ln>
          <a:effectLst>
            <a:outerShdw blurRad="7366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D973E-E950-4254-A96C-03133E5C31A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0FDF97-A170-4D1F-9198-415C21BD525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85364554-D91D-4274-B843-5DED11B2D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0819EA-D9FC-452D-8CC0-0631FC65196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15A068-FF8F-4694-BF0B-59B251FFDD17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A1591-79FE-40FD-A8D5-B1756EEB3794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151FBA7-FA11-4E21-A462-1C4CA2BD8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353F23F-46EE-4080-B5F8-49EE5BFA1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C962D2-5880-4253-A092-E6E906FFE33A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37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189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gradFill flip="none" rotWithShape="1">
          <a:gsLst>
            <a:gs pos="0">
              <a:schemeClr val="accent2"/>
            </a:gs>
            <a:gs pos="99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D95AB8F-5275-4278-82FC-27E83FFFF5E6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FC75C1-AB1A-41C6-BEAA-E7208CA12ED5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3" name="Freeform 62">
              <a:extLst>
                <a:ext uri="{FF2B5EF4-FFF2-40B4-BE49-F238E27FC236}">
                  <a16:creationId xmlns:a16="http://schemas.microsoft.com/office/drawing/2014/main" id="{48E822A7-799A-463F-8F70-12A54F078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1A039-41F9-4179-9393-DE17E46FAF63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5E1D83-8139-4EEF-B4A5-FDD5804AFCFE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3EAE9D-DD77-41F1-BB80-9B81E003B525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8B3738-3D08-49C2-8A01-4667090E9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01B2EC1-4AE8-4989-8EFE-A56B0682C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46795D-5E74-4381-BDDB-BE92A77FA469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Freeform 9">
            <a:extLst>
              <a:ext uri="{FF2B5EF4-FFF2-40B4-BE49-F238E27FC236}">
                <a16:creationId xmlns:a16="http://schemas.microsoft.com/office/drawing/2014/main" id="{AE5E3A72-0A75-402D-B5D7-865A1EE8C8DE}"/>
              </a:ext>
            </a:extLst>
          </p:cNvPr>
          <p:cNvSpPr>
            <a:spLocks/>
          </p:cNvSpPr>
          <p:nvPr userDrawn="1"/>
        </p:nvSpPr>
        <p:spPr bwMode="auto">
          <a:xfrm>
            <a:off x="6331208" y="769441"/>
            <a:ext cx="4592080" cy="4712816"/>
          </a:xfrm>
          <a:custGeom>
            <a:avLst/>
            <a:gdLst>
              <a:gd name="T0" fmla="*/ 1096 w 2112"/>
              <a:gd name="T1" fmla="*/ 208 h 2168"/>
              <a:gd name="T2" fmla="*/ 440 w 2112"/>
              <a:gd name="T3" fmla="*/ 352 h 2168"/>
              <a:gd name="T4" fmla="*/ 200 w 2112"/>
              <a:gd name="T5" fmla="*/ 920 h 2168"/>
              <a:gd name="T6" fmla="*/ 248 w 2112"/>
              <a:gd name="T7" fmla="*/ 1336 h 2168"/>
              <a:gd name="T8" fmla="*/ 312 w 2112"/>
              <a:gd name="T9" fmla="*/ 1504 h 2168"/>
              <a:gd name="T10" fmla="*/ 512 w 2112"/>
              <a:gd name="T11" fmla="*/ 1912 h 2168"/>
              <a:gd name="T12" fmla="*/ 1256 w 2112"/>
              <a:gd name="T13" fmla="*/ 1968 h 2168"/>
              <a:gd name="T14" fmla="*/ 1672 w 2112"/>
              <a:gd name="T15" fmla="*/ 1736 h 2168"/>
              <a:gd name="T16" fmla="*/ 2040 w 2112"/>
              <a:gd name="T17" fmla="*/ 1240 h 2168"/>
              <a:gd name="T18" fmla="*/ 1992 w 2112"/>
              <a:gd name="T19" fmla="*/ 728 h 2168"/>
              <a:gd name="T20" fmla="*/ 1888 w 2112"/>
              <a:gd name="T21" fmla="*/ 184 h 2168"/>
              <a:gd name="T22" fmla="*/ 1096 w 2112"/>
              <a:gd name="T23" fmla="*/ 208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2" h="2168">
                <a:moveTo>
                  <a:pt x="1096" y="208"/>
                </a:moveTo>
                <a:cubicBezTo>
                  <a:pt x="1096" y="208"/>
                  <a:pt x="776" y="392"/>
                  <a:pt x="440" y="352"/>
                </a:cubicBezTo>
                <a:cubicBezTo>
                  <a:pt x="104" y="312"/>
                  <a:pt x="0" y="560"/>
                  <a:pt x="200" y="920"/>
                </a:cubicBezTo>
                <a:cubicBezTo>
                  <a:pt x="400" y="1280"/>
                  <a:pt x="248" y="1336"/>
                  <a:pt x="248" y="1336"/>
                </a:cubicBezTo>
                <a:cubicBezTo>
                  <a:pt x="312" y="1504"/>
                  <a:pt x="312" y="1504"/>
                  <a:pt x="312" y="1504"/>
                </a:cubicBezTo>
                <a:cubicBezTo>
                  <a:pt x="312" y="1504"/>
                  <a:pt x="440" y="1680"/>
                  <a:pt x="512" y="1912"/>
                </a:cubicBezTo>
                <a:cubicBezTo>
                  <a:pt x="584" y="2144"/>
                  <a:pt x="1040" y="2168"/>
                  <a:pt x="1256" y="1968"/>
                </a:cubicBezTo>
                <a:cubicBezTo>
                  <a:pt x="1472" y="1768"/>
                  <a:pt x="1464" y="1776"/>
                  <a:pt x="1672" y="1736"/>
                </a:cubicBezTo>
                <a:cubicBezTo>
                  <a:pt x="1880" y="1696"/>
                  <a:pt x="2112" y="1624"/>
                  <a:pt x="2040" y="1240"/>
                </a:cubicBezTo>
                <a:cubicBezTo>
                  <a:pt x="1968" y="856"/>
                  <a:pt x="1976" y="856"/>
                  <a:pt x="1992" y="728"/>
                </a:cubicBezTo>
                <a:cubicBezTo>
                  <a:pt x="2008" y="600"/>
                  <a:pt x="2096" y="368"/>
                  <a:pt x="1888" y="184"/>
                </a:cubicBezTo>
                <a:cubicBezTo>
                  <a:pt x="1680" y="0"/>
                  <a:pt x="1280" y="120"/>
                  <a:pt x="1096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1AD6203D-60E4-4241-AAC4-A4B7CE96B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71682" y="1006819"/>
            <a:ext cx="3996318" cy="3959406"/>
          </a:xfrm>
          <a:custGeom>
            <a:avLst/>
            <a:gdLst>
              <a:gd name="connsiteX0" fmla="*/ 3281855 w 5456700"/>
              <a:gd name="connsiteY0" fmla="*/ 40 h 5406300"/>
              <a:gd name="connsiteX1" fmla="*/ 4012537 w 5456700"/>
              <a:gd name="connsiteY1" fmla="*/ 31068 h 5406300"/>
              <a:gd name="connsiteX2" fmla="*/ 5403826 w 5456700"/>
              <a:gd name="connsiteY2" fmla="*/ 1917071 h 5406300"/>
              <a:gd name="connsiteX3" fmla="*/ 5392035 w 5456700"/>
              <a:gd name="connsiteY3" fmla="*/ 3378723 h 5406300"/>
              <a:gd name="connsiteX4" fmla="*/ 4130443 w 5456700"/>
              <a:gd name="connsiteY4" fmla="*/ 4746075 h 5406300"/>
              <a:gd name="connsiteX5" fmla="*/ 2078882 w 5456700"/>
              <a:gd name="connsiteY5" fmla="*/ 5406176 h 5406300"/>
              <a:gd name="connsiteX6" fmla="*/ 687594 w 5456700"/>
              <a:gd name="connsiteY6" fmla="*/ 4309937 h 5406300"/>
              <a:gd name="connsiteX7" fmla="*/ 27321 w 5456700"/>
              <a:gd name="connsiteY7" fmla="*/ 2895435 h 5406300"/>
              <a:gd name="connsiteX8" fmla="*/ 86274 w 5456700"/>
              <a:gd name="connsiteY8" fmla="*/ 1822771 h 5406300"/>
              <a:gd name="connsiteX9" fmla="*/ 958777 w 5456700"/>
              <a:gd name="connsiteY9" fmla="*/ 702957 h 5406300"/>
              <a:gd name="connsiteX10" fmla="*/ 2043510 w 5456700"/>
              <a:gd name="connsiteY10" fmla="*/ 431844 h 5406300"/>
              <a:gd name="connsiteX11" fmla="*/ 3281855 w 5456700"/>
              <a:gd name="connsiteY11" fmla="*/ 40 h 540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6700" h="5406300">
                <a:moveTo>
                  <a:pt x="3281855" y="40"/>
                </a:moveTo>
                <a:cubicBezTo>
                  <a:pt x="3473809" y="-703"/>
                  <a:pt x="3711877" y="8967"/>
                  <a:pt x="4012537" y="31068"/>
                </a:cubicBezTo>
                <a:cubicBezTo>
                  <a:pt x="5616056" y="148943"/>
                  <a:pt x="5509941" y="1398420"/>
                  <a:pt x="5403826" y="1917071"/>
                </a:cubicBezTo>
                <a:cubicBezTo>
                  <a:pt x="5297710" y="2435722"/>
                  <a:pt x="5344872" y="2577172"/>
                  <a:pt x="5392035" y="3378723"/>
                </a:cubicBezTo>
                <a:cubicBezTo>
                  <a:pt x="5439198" y="4180274"/>
                  <a:pt x="4778925" y="4698925"/>
                  <a:pt x="4130443" y="4746075"/>
                </a:cubicBezTo>
                <a:cubicBezTo>
                  <a:pt x="3481961" y="4793225"/>
                  <a:pt x="3175406" y="5394388"/>
                  <a:pt x="2078882" y="5406176"/>
                </a:cubicBezTo>
                <a:cubicBezTo>
                  <a:pt x="982358" y="5417963"/>
                  <a:pt x="1053102" y="4592837"/>
                  <a:pt x="687594" y="4309937"/>
                </a:cubicBezTo>
                <a:cubicBezTo>
                  <a:pt x="322086" y="4027036"/>
                  <a:pt x="-114166" y="3343360"/>
                  <a:pt x="27321" y="2895435"/>
                </a:cubicBezTo>
                <a:cubicBezTo>
                  <a:pt x="168808" y="2447509"/>
                  <a:pt x="251342" y="2435722"/>
                  <a:pt x="86274" y="1822771"/>
                </a:cubicBezTo>
                <a:cubicBezTo>
                  <a:pt x="-78794" y="1209820"/>
                  <a:pt x="416410" y="761894"/>
                  <a:pt x="958777" y="702957"/>
                </a:cubicBezTo>
                <a:cubicBezTo>
                  <a:pt x="1501144" y="644019"/>
                  <a:pt x="2043510" y="431844"/>
                  <a:pt x="2043510" y="431844"/>
                </a:cubicBezTo>
                <a:cubicBezTo>
                  <a:pt x="2484183" y="201987"/>
                  <a:pt x="2450055" y="3257"/>
                  <a:pt x="3281855" y="4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8313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gradFill flip="none" rotWithShape="1">
          <a:gsLst>
            <a:gs pos="0">
              <a:schemeClr val="accent3"/>
            </a:gs>
            <a:gs pos="99000">
              <a:schemeClr val="accent3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390B-DF21-4886-BF40-0F49677A42EF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A2F164-79A2-4F71-99A6-ED93057B9049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1C06890C-99A0-4A2B-AF64-B1C5DE55D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81CB7-9E7D-460C-808C-C3FF8D66AC5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9A2A586-4A43-452D-9093-32FC326E4985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C6917-F202-4508-99CA-67E473B8E9F9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433C354-CBC4-4CC2-95FE-C8DEDBDBD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7FDB0B8-83B8-4A23-9928-DAE0147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1FB539-735F-45A6-9F96-B644EC70F82B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43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22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rgbClr val="232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bg>
      <p:bgPr>
        <a:gradFill flip="none" rotWithShape="1">
          <a:gsLst>
            <a:gs pos="0">
              <a:schemeClr val="accent4"/>
            </a:gs>
            <a:gs pos="99000">
              <a:schemeClr val="accent4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B05B8-753E-4F1A-958B-AD8AC48D32D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CB4A9-C500-43DF-B064-4A485C017D77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57D6463A-513A-4070-9E37-3DC2C3E2C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F69DD-5C13-4E87-8DB3-38C53575BBD8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611CDDB-420B-45DB-BCB9-2EB238462138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coder://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81E400-AE53-4517-8507-F6488C6FA1AD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</a:schemeClr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3A87E66-1C35-4B01-A54F-602642518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8956E6A-42DF-40FC-A644-74BB16E8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1F1A0C-3611-40A8-8973-1224D12114E5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904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3B4FB-0E14-4465-AC3A-FB6EF455F7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85B4513-B478-4A09-9B9E-4F4C7939A6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16602" y="1257299"/>
            <a:ext cx="9051399" cy="4292000"/>
          </a:xfrm>
          <a:custGeom>
            <a:avLst/>
            <a:gdLst>
              <a:gd name="connsiteX0" fmla="*/ 5641449 w 9051399"/>
              <a:gd name="connsiteY0" fmla="*/ 2295547 h 4292000"/>
              <a:gd name="connsiteX1" fmla="*/ 5375712 w 9051399"/>
              <a:gd name="connsiteY1" fmla="*/ 2351760 h 4292000"/>
              <a:gd name="connsiteX2" fmla="*/ 5179813 w 9051399"/>
              <a:gd name="connsiteY2" fmla="*/ 2508478 h 4292000"/>
              <a:gd name="connsiteX3" fmla="*/ 5057165 w 9051399"/>
              <a:gd name="connsiteY3" fmla="*/ 2750371 h 4292000"/>
              <a:gd name="connsiteX4" fmla="*/ 5014577 w 9051399"/>
              <a:gd name="connsiteY4" fmla="*/ 3062102 h 4292000"/>
              <a:gd name="connsiteX5" fmla="*/ 5057165 w 9051399"/>
              <a:gd name="connsiteY5" fmla="*/ 3375541 h 4292000"/>
              <a:gd name="connsiteX6" fmla="*/ 5179813 w 9051399"/>
              <a:gd name="connsiteY6" fmla="*/ 3615725 h 4292000"/>
              <a:gd name="connsiteX7" fmla="*/ 5375712 w 9051399"/>
              <a:gd name="connsiteY7" fmla="*/ 3770742 h 4292000"/>
              <a:gd name="connsiteX8" fmla="*/ 5641449 w 9051399"/>
              <a:gd name="connsiteY8" fmla="*/ 3825253 h 4292000"/>
              <a:gd name="connsiteX9" fmla="*/ 5905484 w 9051399"/>
              <a:gd name="connsiteY9" fmla="*/ 3770742 h 4292000"/>
              <a:gd name="connsiteX10" fmla="*/ 6103088 w 9051399"/>
              <a:gd name="connsiteY10" fmla="*/ 3615725 h 4292000"/>
              <a:gd name="connsiteX11" fmla="*/ 6225736 w 9051399"/>
              <a:gd name="connsiteY11" fmla="*/ 3375541 h 4292000"/>
              <a:gd name="connsiteX12" fmla="*/ 6268323 w 9051399"/>
              <a:gd name="connsiteY12" fmla="*/ 3062102 h 4292000"/>
              <a:gd name="connsiteX13" fmla="*/ 6225736 w 9051399"/>
              <a:gd name="connsiteY13" fmla="*/ 2746964 h 4292000"/>
              <a:gd name="connsiteX14" fmla="*/ 6103088 w 9051399"/>
              <a:gd name="connsiteY14" fmla="*/ 2505072 h 4292000"/>
              <a:gd name="connsiteX15" fmla="*/ 5905484 w 9051399"/>
              <a:gd name="connsiteY15" fmla="*/ 2350059 h 4292000"/>
              <a:gd name="connsiteX16" fmla="*/ 5641449 w 9051399"/>
              <a:gd name="connsiteY16" fmla="*/ 2295547 h 4292000"/>
              <a:gd name="connsiteX17" fmla="*/ 1319506 w 9051399"/>
              <a:gd name="connsiteY17" fmla="*/ 1393698 h 4292000"/>
              <a:gd name="connsiteX18" fmla="*/ 936042 w 9051399"/>
              <a:gd name="connsiteY18" fmla="*/ 1467532 h 4292000"/>
              <a:gd name="connsiteX19" fmla="*/ 819333 w 9051399"/>
              <a:gd name="connsiteY19" fmla="*/ 1693802 h 4292000"/>
              <a:gd name="connsiteX20" fmla="*/ 862202 w 9051399"/>
              <a:gd name="connsiteY20" fmla="*/ 1846239 h 4292000"/>
              <a:gd name="connsiteX21" fmla="*/ 983674 w 9051399"/>
              <a:gd name="connsiteY21" fmla="*/ 1958184 h 4292000"/>
              <a:gd name="connsiteX22" fmla="*/ 1164691 w 9051399"/>
              <a:gd name="connsiteY22" fmla="*/ 2048691 h 4292000"/>
              <a:gd name="connsiteX23" fmla="*/ 1390961 w 9051399"/>
              <a:gd name="connsiteY23" fmla="*/ 2132050 h 4292000"/>
              <a:gd name="connsiteX24" fmla="*/ 1838735 w 9051399"/>
              <a:gd name="connsiteY24" fmla="*/ 2320214 h 4292000"/>
              <a:gd name="connsiteX25" fmla="*/ 2155512 w 9051399"/>
              <a:gd name="connsiteY25" fmla="*/ 2536954 h 4292000"/>
              <a:gd name="connsiteX26" fmla="*/ 2265671 w 9051399"/>
              <a:gd name="connsiteY26" fmla="*/ 2671526 h 4292000"/>
              <a:gd name="connsiteX27" fmla="*/ 2289903 w 9051399"/>
              <a:gd name="connsiteY27" fmla="*/ 2719989 h 4292000"/>
              <a:gd name="connsiteX28" fmla="*/ 2257708 w 9051399"/>
              <a:gd name="connsiteY28" fmla="*/ 2619478 h 4292000"/>
              <a:gd name="connsiteX29" fmla="*/ 2045790 w 9051399"/>
              <a:gd name="connsiteY29" fmla="*/ 1891102 h 4292000"/>
              <a:gd name="connsiteX30" fmla="*/ 1952385 w 9051399"/>
              <a:gd name="connsiteY30" fmla="*/ 1537052 h 4292000"/>
              <a:gd name="connsiteX31" fmla="*/ 1888157 w 9051399"/>
              <a:gd name="connsiteY31" fmla="*/ 1507428 h 4292000"/>
              <a:gd name="connsiteX32" fmla="*/ 1726794 w 9051399"/>
              <a:gd name="connsiteY32" fmla="*/ 1448481 h 4292000"/>
              <a:gd name="connsiteX33" fmla="*/ 1319506 w 9051399"/>
              <a:gd name="connsiteY33" fmla="*/ 1393698 h 4292000"/>
              <a:gd name="connsiteX34" fmla="*/ 6572594 w 9051399"/>
              <a:gd name="connsiteY34" fmla="*/ 844958 h 4292000"/>
              <a:gd name="connsiteX35" fmla="*/ 9051399 w 9051399"/>
              <a:gd name="connsiteY35" fmla="*/ 844958 h 4292000"/>
              <a:gd name="connsiteX36" fmla="*/ 9051399 w 9051399"/>
              <a:gd name="connsiteY36" fmla="*/ 1419315 h 4292000"/>
              <a:gd name="connsiteX37" fmla="*/ 8148835 w 9051399"/>
              <a:gd name="connsiteY37" fmla="*/ 1419315 h 4292000"/>
              <a:gd name="connsiteX38" fmla="*/ 8148835 w 9051399"/>
              <a:gd name="connsiteY38" fmla="*/ 3837663 h 4292000"/>
              <a:gd name="connsiteX39" fmla="*/ 7475154 w 9051399"/>
              <a:gd name="connsiteY39" fmla="*/ 3837663 h 4292000"/>
              <a:gd name="connsiteX40" fmla="*/ 7475154 w 9051399"/>
              <a:gd name="connsiteY40" fmla="*/ 1419315 h 4292000"/>
              <a:gd name="connsiteX41" fmla="*/ 6572594 w 9051399"/>
              <a:gd name="connsiteY41" fmla="*/ 1419315 h 4292000"/>
              <a:gd name="connsiteX42" fmla="*/ 1599515 w 9051399"/>
              <a:gd name="connsiteY42" fmla="*/ 0 h 4292000"/>
              <a:gd name="connsiteX43" fmla="*/ 2323604 w 9051399"/>
              <a:gd name="connsiteY43" fmla="*/ 0 h 4292000"/>
              <a:gd name="connsiteX44" fmla="*/ 2418336 w 9051399"/>
              <a:gd name="connsiteY44" fmla="*/ 524860 h 4292000"/>
              <a:gd name="connsiteX45" fmla="*/ 2525982 w 9051399"/>
              <a:gd name="connsiteY45" fmla="*/ 1071143 h 4292000"/>
              <a:gd name="connsiteX46" fmla="*/ 2640095 w 9051399"/>
              <a:gd name="connsiteY46" fmla="*/ 1602427 h 4292000"/>
              <a:gd name="connsiteX47" fmla="*/ 2758491 w 9051399"/>
              <a:gd name="connsiteY47" fmla="*/ 2078017 h 4292000"/>
              <a:gd name="connsiteX48" fmla="*/ 2908716 w 9051399"/>
              <a:gd name="connsiteY48" fmla="*/ 1632422 h 4292000"/>
              <a:gd name="connsiteX49" fmla="*/ 3050375 w 9051399"/>
              <a:gd name="connsiteY49" fmla="*/ 1161117 h 4292000"/>
              <a:gd name="connsiteX50" fmla="*/ 3177003 w 9051399"/>
              <a:gd name="connsiteY50" fmla="*/ 706954 h 4292000"/>
              <a:gd name="connsiteX51" fmla="*/ 3282144 w 9051399"/>
              <a:gd name="connsiteY51" fmla="*/ 317059 h 4292000"/>
              <a:gd name="connsiteX52" fmla="*/ 3851923 w 9051399"/>
              <a:gd name="connsiteY52" fmla="*/ 317059 h 4292000"/>
              <a:gd name="connsiteX53" fmla="*/ 3965295 w 9051399"/>
              <a:gd name="connsiteY53" fmla="*/ 713378 h 4292000"/>
              <a:gd name="connsiteX54" fmla="*/ 4097884 w 9051399"/>
              <a:gd name="connsiteY54" fmla="*/ 1169688 h 4292000"/>
              <a:gd name="connsiteX55" fmla="*/ 4241185 w 9051399"/>
              <a:gd name="connsiteY55" fmla="*/ 1640990 h 4292000"/>
              <a:gd name="connsiteX56" fmla="*/ 4382340 w 9051399"/>
              <a:gd name="connsiteY56" fmla="*/ 2078017 h 4292000"/>
              <a:gd name="connsiteX57" fmla="*/ 4496415 w 9051399"/>
              <a:gd name="connsiteY57" fmla="*/ 1602427 h 4292000"/>
              <a:gd name="connsiteX58" fmla="*/ 4606176 w 9051399"/>
              <a:gd name="connsiteY58" fmla="*/ 1071143 h 4292000"/>
              <a:gd name="connsiteX59" fmla="*/ 4707331 w 9051399"/>
              <a:gd name="connsiteY59" fmla="*/ 524860 h 4292000"/>
              <a:gd name="connsiteX60" fmla="*/ 4799886 w 9051399"/>
              <a:gd name="connsiteY60" fmla="*/ 0 h 4292000"/>
              <a:gd name="connsiteX61" fmla="*/ 5494186 w 9051399"/>
              <a:gd name="connsiteY61" fmla="*/ 0 h 4292000"/>
              <a:gd name="connsiteX62" fmla="*/ 5147234 w 9051399"/>
              <a:gd name="connsiteY62" fmla="*/ 1512454 h 4292000"/>
              <a:gd name="connsiteX63" fmla="*/ 5047157 w 9051399"/>
              <a:gd name="connsiteY63" fmla="*/ 1891102 h 4292000"/>
              <a:gd name="connsiteX64" fmla="*/ 5019029 w 9051399"/>
              <a:gd name="connsiteY64" fmla="*/ 1990791 h 4292000"/>
              <a:gd name="connsiteX65" fmla="*/ 5090168 w 9051399"/>
              <a:gd name="connsiteY65" fmla="*/ 1951235 h 4292000"/>
              <a:gd name="connsiteX66" fmla="*/ 5193441 w 9051399"/>
              <a:gd name="connsiteY66" fmla="*/ 1907159 h 4292000"/>
              <a:gd name="connsiteX67" fmla="*/ 5641449 w 9051399"/>
              <a:gd name="connsiteY67" fmla="*/ 1828800 h 4292000"/>
              <a:gd name="connsiteX68" fmla="*/ 6097973 w 9051399"/>
              <a:gd name="connsiteY68" fmla="*/ 1907159 h 4292000"/>
              <a:gd name="connsiteX69" fmla="*/ 6472736 w 9051399"/>
              <a:gd name="connsiteY69" fmla="*/ 2142236 h 4292000"/>
              <a:gd name="connsiteX70" fmla="*/ 6724848 w 9051399"/>
              <a:gd name="connsiteY70" fmla="*/ 2528919 h 4292000"/>
              <a:gd name="connsiteX71" fmla="*/ 6816835 w 9051399"/>
              <a:gd name="connsiteY71" fmla="*/ 3062102 h 4292000"/>
              <a:gd name="connsiteX72" fmla="*/ 6726549 w 9051399"/>
              <a:gd name="connsiteY72" fmla="*/ 3595284 h 4292000"/>
              <a:gd name="connsiteX73" fmla="*/ 6479549 w 9051399"/>
              <a:gd name="connsiteY73" fmla="*/ 3980266 h 4292000"/>
              <a:gd name="connsiteX74" fmla="*/ 6106491 w 9051399"/>
              <a:gd name="connsiteY74" fmla="*/ 4213641 h 4292000"/>
              <a:gd name="connsiteX75" fmla="*/ 5641449 w 9051399"/>
              <a:gd name="connsiteY75" fmla="*/ 4292000 h 4292000"/>
              <a:gd name="connsiteX76" fmla="*/ 5184924 w 9051399"/>
              <a:gd name="connsiteY76" fmla="*/ 4213641 h 4292000"/>
              <a:gd name="connsiteX77" fmla="*/ 4810161 w 9051399"/>
              <a:gd name="connsiteY77" fmla="*/ 3980266 h 4292000"/>
              <a:gd name="connsiteX78" fmla="*/ 4558053 w 9051399"/>
              <a:gd name="connsiteY78" fmla="*/ 3595284 h 4292000"/>
              <a:gd name="connsiteX79" fmla="*/ 4466065 w 9051399"/>
              <a:gd name="connsiteY79" fmla="*/ 3062102 h 4292000"/>
              <a:gd name="connsiteX80" fmla="*/ 4469832 w 9051399"/>
              <a:gd name="connsiteY80" fmla="*/ 2969205 h 4292000"/>
              <a:gd name="connsiteX81" fmla="*/ 4111341 w 9051399"/>
              <a:gd name="connsiteY81" fmla="*/ 2969205 h 4292000"/>
              <a:gd name="connsiteX82" fmla="*/ 3820524 w 9051399"/>
              <a:gd name="connsiteY82" fmla="*/ 2105864 h 4292000"/>
              <a:gd name="connsiteX83" fmla="*/ 3542562 w 9051399"/>
              <a:gd name="connsiteY83" fmla="*/ 1199679 h 4292000"/>
              <a:gd name="connsiteX84" fmla="*/ 3268048 w 9051399"/>
              <a:gd name="connsiteY84" fmla="*/ 2105864 h 4292000"/>
              <a:gd name="connsiteX85" fmla="*/ 2980615 w 9051399"/>
              <a:gd name="connsiteY85" fmla="*/ 2969205 h 4292000"/>
              <a:gd name="connsiteX86" fmla="*/ 2381537 w 9051399"/>
              <a:gd name="connsiteY86" fmla="*/ 2969205 h 4292000"/>
              <a:gd name="connsiteX87" fmla="*/ 2390120 w 9051399"/>
              <a:gd name="connsiteY87" fmla="*/ 3012122 h 4292000"/>
              <a:gd name="connsiteX88" fmla="*/ 2405600 w 9051399"/>
              <a:gd name="connsiteY88" fmla="*/ 3232438 h 4292000"/>
              <a:gd name="connsiteX89" fmla="*/ 2081677 w 9051399"/>
              <a:gd name="connsiteY89" fmla="*/ 3949356 h 4292000"/>
              <a:gd name="connsiteX90" fmla="*/ 1105145 w 9051399"/>
              <a:gd name="connsiteY90" fmla="*/ 4204207 h 4292000"/>
              <a:gd name="connsiteX91" fmla="*/ 709772 w 9051399"/>
              <a:gd name="connsiteY91" fmla="*/ 4178005 h 4292000"/>
              <a:gd name="connsiteX92" fmla="*/ 397758 w 9051399"/>
              <a:gd name="connsiteY92" fmla="*/ 4113696 h 4292000"/>
              <a:gd name="connsiteX93" fmla="*/ 164341 w 9051399"/>
              <a:gd name="connsiteY93" fmla="*/ 4032715 h 4292000"/>
              <a:gd name="connsiteX94" fmla="*/ 0 w 9051399"/>
              <a:gd name="connsiteY94" fmla="*/ 3951735 h 4292000"/>
              <a:gd name="connsiteX95" fmla="*/ 209594 w 9051399"/>
              <a:gd name="connsiteY95" fmla="*/ 3361055 h 4292000"/>
              <a:gd name="connsiteX96" fmla="*/ 574007 w 9051399"/>
              <a:gd name="connsiteY96" fmla="*/ 3506340 h 4292000"/>
              <a:gd name="connsiteX97" fmla="*/ 1105145 w 9051399"/>
              <a:gd name="connsiteY97" fmla="*/ 3570649 h 4292000"/>
              <a:gd name="connsiteX98" fmla="*/ 1364759 w 9051399"/>
              <a:gd name="connsiteY98" fmla="*/ 3544452 h 4292000"/>
              <a:gd name="connsiteX99" fmla="*/ 1529105 w 9051399"/>
              <a:gd name="connsiteY99" fmla="*/ 3472996 h 4292000"/>
              <a:gd name="connsiteX100" fmla="*/ 1614848 w 9051399"/>
              <a:gd name="connsiteY100" fmla="*/ 3365818 h 4292000"/>
              <a:gd name="connsiteX101" fmla="*/ 1638667 w 9051399"/>
              <a:gd name="connsiteY101" fmla="*/ 3227675 h 4292000"/>
              <a:gd name="connsiteX102" fmla="*/ 1486231 w 9051399"/>
              <a:gd name="connsiteY102" fmla="*/ 2958530 h 4292000"/>
              <a:gd name="connsiteX103" fmla="*/ 962239 w 9051399"/>
              <a:gd name="connsiteY103" fmla="*/ 2727497 h 4292000"/>
              <a:gd name="connsiteX104" fmla="*/ 638316 w 9051399"/>
              <a:gd name="connsiteY104" fmla="*/ 2596500 h 4292000"/>
              <a:gd name="connsiteX105" fmla="*/ 347742 w 9051399"/>
              <a:gd name="connsiteY105" fmla="*/ 2410720 h 4292000"/>
              <a:gd name="connsiteX106" fmla="*/ 138143 w 9051399"/>
              <a:gd name="connsiteY106" fmla="*/ 2139197 h 4292000"/>
              <a:gd name="connsiteX107" fmla="*/ 57163 w 9051399"/>
              <a:gd name="connsiteY107" fmla="*/ 1750965 h 4292000"/>
              <a:gd name="connsiteX108" fmla="*/ 142906 w 9051399"/>
              <a:gd name="connsiteY108" fmla="*/ 1338919 h 4292000"/>
              <a:gd name="connsiteX109" fmla="*/ 385848 w 9051399"/>
              <a:gd name="connsiteY109" fmla="*/ 1026905 h 4292000"/>
              <a:gd name="connsiteX110" fmla="*/ 766933 w 9051399"/>
              <a:gd name="connsiteY110" fmla="*/ 829216 h 4292000"/>
              <a:gd name="connsiteX111" fmla="*/ 1271869 w 9051399"/>
              <a:gd name="connsiteY111" fmla="*/ 760144 h 4292000"/>
              <a:gd name="connsiteX112" fmla="*/ 1721137 w 9051399"/>
              <a:gd name="connsiteY112" fmla="*/ 800338 h 4292000"/>
              <a:gd name="connsiteX113" fmla="*/ 1776716 w 9051399"/>
              <a:gd name="connsiteY113" fmla="*/ 814005 h 4292000"/>
              <a:gd name="connsiteX114" fmla="*/ 1761423 w 9051399"/>
              <a:gd name="connsiteY114" fmla="*/ 750870 h 4292000"/>
              <a:gd name="connsiteX115" fmla="*/ 1599515 w 9051399"/>
              <a:gd name="connsiteY115" fmla="*/ 0 h 42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9051399" h="4292000">
                <a:moveTo>
                  <a:pt x="5641449" y="2295547"/>
                </a:moveTo>
                <a:cubicBezTo>
                  <a:pt x="5541512" y="2295547"/>
                  <a:pt x="5452934" y="2314284"/>
                  <a:pt x="5375712" y="2351760"/>
                </a:cubicBezTo>
                <a:cubicBezTo>
                  <a:pt x="5298486" y="2389236"/>
                  <a:pt x="5233187" y="2441478"/>
                  <a:pt x="5179813" y="2508478"/>
                </a:cubicBezTo>
                <a:cubicBezTo>
                  <a:pt x="5126438" y="2575481"/>
                  <a:pt x="5085555" y="2656113"/>
                  <a:pt x="5057165" y="2750371"/>
                </a:cubicBezTo>
                <a:cubicBezTo>
                  <a:pt x="5028774" y="2844628"/>
                  <a:pt x="5014577" y="2948540"/>
                  <a:pt x="5014577" y="3062102"/>
                </a:cubicBezTo>
                <a:cubicBezTo>
                  <a:pt x="5014577" y="3177937"/>
                  <a:pt x="5028774" y="3282417"/>
                  <a:pt x="5057165" y="3375541"/>
                </a:cubicBezTo>
                <a:cubicBezTo>
                  <a:pt x="5085555" y="3468662"/>
                  <a:pt x="5126438" y="3548725"/>
                  <a:pt x="5179813" y="3615725"/>
                </a:cubicBezTo>
                <a:cubicBezTo>
                  <a:pt x="5233187" y="3682729"/>
                  <a:pt x="5298486" y="3734402"/>
                  <a:pt x="5375712" y="3770742"/>
                </a:cubicBezTo>
                <a:cubicBezTo>
                  <a:pt x="5452934" y="3807081"/>
                  <a:pt x="5541512" y="3825253"/>
                  <a:pt x="5641449" y="3825253"/>
                </a:cubicBezTo>
                <a:cubicBezTo>
                  <a:pt x="5739115" y="3825253"/>
                  <a:pt x="5827125" y="3807081"/>
                  <a:pt x="5905484" y="3770742"/>
                </a:cubicBezTo>
                <a:cubicBezTo>
                  <a:pt x="5983843" y="3734402"/>
                  <a:pt x="6049710" y="3682729"/>
                  <a:pt x="6103088" y="3615725"/>
                </a:cubicBezTo>
                <a:cubicBezTo>
                  <a:pt x="6156462" y="3548725"/>
                  <a:pt x="6197345" y="3468662"/>
                  <a:pt x="6225736" y="3375541"/>
                </a:cubicBezTo>
                <a:cubicBezTo>
                  <a:pt x="6254126" y="3282417"/>
                  <a:pt x="6268323" y="3177937"/>
                  <a:pt x="6268323" y="3062102"/>
                </a:cubicBezTo>
                <a:cubicBezTo>
                  <a:pt x="6268323" y="2946266"/>
                  <a:pt x="6254126" y="2841222"/>
                  <a:pt x="6225736" y="2746964"/>
                </a:cubicBezTo>
                <a:cubicBezTo>
                  <a:pt x="6197345" y="2652707"/>
                  <a:pt x="6156462" y="2572075"/>
                  <a:pt x="6103088" y="2505072"/>
                </a:cubicBezTo>
                <a:cubicBezTo>
                  <a:pt x="6049710" y="2438068"/>
                  <a:pt x="5983843" y="2386398"/>
                  <a:pt x="5905484" y="2350059"/>
                </a:cubicBezTo>
                <a:cubicBezTo>
                  <a:pt x="5827125" y="2313719"/>
                  <a:pt x="5739115" y="2295547"/>
                  <a:pt x="5641449" y="2295547"/>
                </a:cubicBezTo>
                <a:close/>
                <a:moveTo>
                  <a:pt x="1319506" y="1393698"/>
                </a:moveTo>
                <a:cubicBezTo>
                  <a:pt x="1141667" y="1393698"/>
                  <a:pt x="1013844" y="1418311"/>
                  <a:pt x="936042" y="1467532"/>
                </a:cubicBezTo>
                <a:cubicBezTo>
                  <a:pt x="858235" y="1516758"/>
                  <a:pt x="819333" y="1592181"/>
                  <a:pt x="819333" y="1693802"/>
                </a:cubicBezTo>
                <a:cubicBezTo>
                  <a:pt x="819333" y="1754143"/>
                  <a:pt x="833621" y="1804954"/>
                  <a:pt x="862202" y="1846239"/>
                </a:cubicBezTo>
                <a:cubicBezTo>
                  <a:pt x="890784" y="1887523"/>
                  <a:pt x="931274" y="1924836"/>
                  <a:pt x="983674" y="1958184"/>
                </a:cubicBezTo>
                <a:cubicBezTo>
                  <a:pt x="1036074" y="1991528"/>
                  <a:pt x="1096414" y="2021698"/>
                  <a:pt x="1164691" y="2048691"/>
                </a:cubicBezTo>
                <a:cubicBezTo>
                  <a:pt x="1232968" y="2075683"/>
                  <a:pt x="1308392" y="2103469"/>
                  <a:pt x="1390961" y="2132050"/>
                </a:cubicBezTo>
                <a:cubicBezTo>
                  <a:pt x="1562449" y="2195565"/>
                  <a:pt x="1711707" y="2258289"/>
                  <a:pt x="1838735" y="2320214"/>
                </a:cubicBezTo>
                <a:cubicBezTo>
                  <a:pt x="1965763" y="2382139"/>
                  <a:pt x="2071357" y="2454389"/>
                  <a:pt x="2155512" y="2536954"/>
                </a:cubicBezTo>
                <a:cubicBezTo>
                  <a:pt x="2197591" y="2578239"/>
                  <a:pt x="2234311" y="2623096"/>
                  <a:pt x="2265671" y="2671526"/>
                </a:cubicBezTo>
                <a:lnTo>
                  <a:pt x="2289903" y="2719989"/>
                </a:lnTo>
                <a:lnTo>
                  <a:pt x="2257708" y="2619478"/>
                </a:lnTo>
                <a:cubicBezTo>
                  <a:pt x="2184374" y="2383113"/>
                  <a:pt x="2113735" y="2140320"/>
                  <a:pt x="2045790" y="1891102"/>
                </a:cubicBezTo>
                <a:lnTo>
                  <a:pt x="1952385" y="1537052"/>
                </a:lnTo>
                <a:lnTo>
                  <a:pt x="1888157" y="1507428"/>
                </a:lnTo>
                <a:cubicBezTo>
                  <a:pt x="1836949" y="1486389"/>
                  <a:pt x="1783162" y="1466740"/>
                  <a:pt x="1726794" y="1448481"/>
                </a:cubicBezTo>
                <a:cubicBezTo>
                  <a:pt x="1614054" y="1411959"/>
                  <a:pt x="1478294" y="1393698"/>
                  <a:pt x="1319506" y="1393698"/>
                </a:cubicBezTo>
                <a:close/>
                <a:moveTo>
                  <a:pt x="6572594" y="844958"/>
                </a:moveTo>
                <a:lnTo>
                  <a:pt x="9051399" y="844958"/>
                </a:lnTo>
                <a:lnTo>
                  <a:pt x="9051399" y="1419315"/>
                </a:lnTo>
                <a:lnTo>
                  <a:pt x="8148835" y="1419315"/>
                </a:lnTo>
                <a:lnTo>
                  <a:pt x="8148835" y="3837663"/>
                </a:lnTo>
                <a:lnTo>
                  <a:pt x="7475154" y="3837663"/>
                </a:lnTo>
                <a:lnTo>
                  <a:pt x="7475154" y="1419315"/>
                </a:lnTo>
                <a:lnTo>
                  <a:pt x="6572594" y="1419315"/>
                </a:lnTo>
                <a:close/>
                <a:moveTo>
                  <a:pt x="1599515" y="0"/>
                </a:moveTo>
                <a:lnTo>
                  <a:pt x="2323604" y="0"/>
                </a:lnTo>
                <a:cubicBezTo>
                  <a:pt x="2352305" y="168524"/>
                  <a:pt x="2383880" y="343480"/>
                  <a:pt x="2418336" y="524860"/>
                </a:cubicBezTo>
                <a:cubicBezTo>
                  <a:pt x="2452787" y="706240"/>
                  <a:pt x="2488672" y="888334"/>
                  <a:pt x="2525982" y="1071143"/>
                </a:cubicBezTo>
                <a:cubicBezTo>
                  <a:pt x="2563297" y="1253948"/>
                  <a:pt x="2601334" y="1431044"/>
                  <a:pt x="2640095" y="1602427"/>
                </a:cubicBezTo>
                <a:cubicBezTo>
                  <a:pt x="2678855" y="1773810"/>
                  <a:pt x="2718323" y="1932341"/>
                  <a:pt x="2758491" y="2078017"/>
                </a:cubicBezTo>
                <a:cubicBezTo>
                  <a:pt x="2809994" y="1938054"/>
                  <a:pt x="2860067" y="1789520"/>
                  <a:pt x="2908716" y="1632422"/>
                </a:cubicBezTo>
                <a:cubicBezTo>
                  <a:pt x="2957364" y="1475320"/>
                  <a:pt x="3004582" y="1318218"/>
                  <a:pt x="3050375" y="1161117"/>
                </a:cubicBezTo>
                <a:cubicBezTo>
                  <a:pt x="3096165" y="1004019"/>
                  <a:pt x="3138377" y="852630"/>
                  <a:pt x="3177003" y="706954"/>
                </a:cubicBezTo>
                <a:cubicBezTo>
                  <a:pt x="3215633" y="561279"/>
                  <a:pt x="3250677" y="431314"/>
                  <a:pt x="3282144" y="317059"/>
                </a:cubicBezTo>
                <a:lnTo>
                  <a:pt x="3851923" y="317059"/>
                </a:lnTo>
                <a:cubicBezTo>
                  <a:pt x="3886156" y="434168"/>
                  <a:pt x="3923946" y="566277"/>
                  <a:pt x="3965295" y="713378"/>
                </a:cubicBezTo>
                <a:cubicBezTo>
                  <a:pt x="4006650" y="860483"/>
                  <a:pt x="4050842" y="1012586"/>
                  <a:pt x="4097884" y="1169688"/>
                </a:cubicBezTo>
                <a:cubicBezTo>
                  <a:pt x="4144926" y="1326786"/>
                  <a:pt x="4192691" y="1483888"/>
                  <a:pt x="4241185" y="1640990"/>
                </a:cubicBezTo>
                <a:cubicBezTo>
                  <a:pt x="4289673" y="1798092"/>
                  <a:pt x="4336727" y="1943767"/>
                  <a:pt x="4382340" y="2078017"/>
                </a:cubicBezTo>
                <a:cubicBezTo>
                  <a:pt x="4419650" y="1932341"/>
                  <a:pt x="4457675" y="1773810"/>
                  <a:pt x="4496415" y="1602427"/>
                </a:cubicBezTo>
                <a:cubicBezTo>
                  <a:pt x="4535154" y="1431044"/>
                  <a:pt x="4571741" y="1253948"/>
                  <a:pt x="4606176" y="1071143"/>
                </a:cubicBezTo>
                <a:cubicBezTo>
                  <a:pt x="4640606" y="888334"/>
                  <a:pt x="4674326" y="706240"/>
                  <a:pt x="4707331" y="524860"/>
                </a:cubicBezTo>
                <a:cubicBezTo>
                  <a:pt x="4740333" y="343480"/>
                  <a:pt x="4771185" y="168524"/>
                  <a:pt x="4799886" y="0"/>
                </a:cubicBezTo>
                <a:lnTo>
                  <a:pt x="5494186" y="0"/>
                </a:lnTo>
                <a:cubicBezTo>
                  <a:pt x="5393632" y="497009"/>
                  <a:pt x="5277981" y="1001160"/>
                  <a:pt x="5147234" y="1512454"/>
                </a:cubicBezTo>
                <a:cubicBezTo>
                  <a:pt x="5114548" y="1640276"/>
                  <a:pt x="5081189" y="1766492"/>
                  <a:pt x="5047157" y="1891102"/>
                </a:cubicBezTo>
                <a:lnTo>
                  <a:pt x="5019029" y="1990791"/>
                </a:lnTo>
                <a:lnTo>
                  <a:pt x="5090168" y="1951235"/>
                </a:lnTo>
                <a:cubicBezTo>
                  <a:pt x="5123528" y="1934911"/>
                  <a:pt x="5157952" y="1920219"/>
                  <a:pt x="5193441" y="1907159"/>
                </a:cubicBezTo>
                <a:cubicBezTo>
                  <a:pt x="5335394" y="1854921"/>
                  <a:pt x="5484731" y="1828800"/>
                  <a:pt x="5641449" y="1828800"/>
                </a:cubicBezTo>
                <a:cubicBezTo>
                  <a:pt x="5802709" y="1828800"/>
                  <a:pt x="5954884" y="1854921"/>
                  <a:pt x="6097973" y="1907159"/>
                </a:cubicBezTo>
                <a:cubicBezTo>
                  <a:pt x="6241066" y="1959397"/>
                  <a:pt x="6365987" y="2037756"/>
                  <a:pt x="6472736" y="2142236"/>
                </a:cubicBezTo>
                <a:cubicBezTo>
                  <a:pt x="6579485" y="2246716"/>
                  <a:pt x="6663524" y="2375611"/>
                  <a:pt x="6724848" y="2528919"/>
                </a:cubicBezTo>
                <a:cubicBezTo>
                  <a:pt x="6786171" y="2682231"/>
                  <a:pt x="6816835" y="2859958"/>
                  <a:pt x="6816835" y="3062102"/>
                </a:cubicBezTo>
                <a:cubicBezTo>
                  <a:pt x="6816835" y="3264245"/>
                  <a:pt x="6786740" y="3441972"/>
                  <a:pt x="6726549" y="3595284"/>
                </a:cubicBezTo>
                <a:cubicBezTo>
                  <a:pt x="6666362" y="3748596"/>
                  <a:pt x="6584028" y="3876923"/>
                  <a:pt x="6479549" y="3980266"/>
                </a:cubicBezTo>
                <a:cubicBezTo>
                  <a:pt x="6375072" y="4083609"/>
                  <a:pt x="6250720" y="4161400"/>
                  <a:pt x="6106491" y="4213641"/>
                </a:cubicBezTo>
                <a:cubicBezTo>
                  <a:pt x="5962268" y="4265879"/>
                  <a:pt x="5807252" y="4292000"/>
                  <a:pt x="5641449" y="4292000"/>
                </a:cubicBezTo>
                <a:cubicBezTo>
                  <a:pt x="5480188" y="4292000"/>
                  <a:pt x="5328013" y="4265879"/>
                  <a:pt x="5184924" y="4213641"/>
                </a:cubicBezTo>
                <a:cubicBezTo>
                  <a:pt x="5041831" y="4161400"/>
                  <a:pt x="4916910" y="4083609"/>
                  <a:pt x="4810161" y="3980266"/>
                </a:cubicBezTo>
                <a:cubicBezTo>
                  <a:pt x="4703412" y="3876923"/>
                  <a:pt x="4619377" y="3748596"/>
                  <a:pt x="4558053" y="3595284"/>
                </a:cubicBezTo>
                <a:cubicBezTo>
                  <a:pt x="4496726" y="3441972"/>
                  <a:pt x="4466065" y="3264245"/>
                  <a:pt x="4466065" y="3062102"/>
                </a:cubicBezTo>
                <a:lnTo>
                  <a:pt x="4469832" y="2969205"/>
                </a:lnTo>
                <a:lnTo>
                  <a:pt x="4111341" y="2969205"/>
                </a:lnTo>
                <a:cubicBezTo>
                  <a:pt x="4011547" y="2694994"/>
                  <a:pt x="3914609" y="2407212"/>
                  <a:pt x="3820524" y="2105864"/>
                </a:cubicBezTo>
                <a:cubicBezTo>
                  <a:pt x="3726443" y="1804515"/>
                  <a:pt x="3633788" y="1502457"/>
                  <a:pt x="3542562" y="1199679"/>
                </a:cubicBezTo>
                <a:cubicBezTo>
                  <a:pt x="3451071" y="1502457"/>
                  <a:pt x="3359568" y="1804515"/>
                  <a:pt x="3268048" y="2105864"/>
                </a:cubicBezTo>
                <a:cubicBezTo>
                  <a:pt x="3176536" y="2407212"/>
                  <a:pt x="3080724" y="2694994"/>
                  <a:pt x="2980615" y="2969205"/>
                </a:cubicBezTo>
                <a:lnTo>
                  <a:pt x="2381537" y="2969205"/>
                </a:lnTo>
                <a:lnTo>
                  <a:pt x="2390120" y="3012122"/>
                </a:lnTo>
                <a:cubicBezTo>
                  <a:pt x="2400440" y="3079605"/>
                  <a:pt x="2405600" y="3153044"/>
                  <a:pt x="2405600" y="3232438"/>
                </a:cubicBezTo>
                <a:cubicBezTo>
                  <a:pt x="2405600" y="3540483"/>
                  <a:pt x="2297628" y="3779453"/>
                  <a:pt x="2081677" y="3949356"/>
                </a:cubicBezTo>
                <a:cubicBezTo>
                  <a:pt x="1865732" y="4119253"/>
                  <a:pt x="1540219" y="4204207"/>
                  <a:pt x="1105145" y="4204207"/>
                </a:cubicBezTo>
                <a:cubicBezTo>
                  <a:pt x="959066" y="4204207"/>
                  <a:pt x="827269" y="4195472"/>
                  <a:pt x="709772" y="4178005"/>
                </a:cubicBezTo>
                <a:cubicBezTo>
                  <a:pt x="592268" y="4160538"/>
                  <a:pt x="488264" y="4139104"/>
                  <a:pt x="397758" y="4113696"/>
                </a:cubicBezTo>
                <a:cubicBezTo>
                  <a:pt x="307251" y="4088293"/>
                  <a:pt x="229444" y="4061297"/>
                  <a:pt x="164341" y="4032715"/>
                </a:cubicBezTo>
                <a:cubicBezTo>
                  <a:pt x="99242" y="4004134"/>
                  <a:pt x="44459" y="3977142"/>
                  <a:pt x="0" y="3951735"/>
                </a:cubicBezTo>
                <a:lnTo>
                  <a:pt x="209594" y="3361055"/>
                </a:lnTo>
                <a:cubicBezTo>
                  <a:pt x="308041" y="3415039"/>
                  <a:pt x="429512" y="3463471"/>
                  <a:pt x="574007" y="3506340"/>
                </a:cubicBezTo>
                <a:cubicBezTo>
                  <a:pt x="718502" y="3549214"/>
                  <a:pt x="895551" y="3570649"/>
                  <a:pt x="1105145" y="3570649"/>
                </a:cubicBezTo>
                <a:cubicBezTo>
                  <a:pt x="1209944" y="3570649"/>
                  <a:pt x="1296482" y="3561918"/>
                  <a:pt x="1364759" y="3544452"/>
                </a:cubicBezTo>
                <a:cubicBezTo>
                  <a:pt x="1433041" y="3526985"/>
                  <a:pt x="1487820" y="3503167"/>
                  <a:pt x="1529105" y="3472996"/>
                </a:cubicBezTo>
                <a:cubicBezTo>
                  <a:pt x="1570389" y="3442826"/>
                  <a:pt x="1598970" y="3407103"/>
                  <a:pt x="1614848" y="3365818"/>
                </a:cubicBezTo>
                <a:cubicBezTo>
                  <a:pt x="1630726" y="3324533"/>
                  <a:pt x="1638667" y="3278485"/>
                  <a:pt x="1638667" y="3227675"/>
                </a:cubicBezTo>
                <a:cubicBezTo>
                  <a:pt x="1638667" y="3119697"/>
                  <a:pt x="1587856" y="3029986"/>
                  <a:pt x="1486231" y="2958530"/>
                </a:cubicBezTo>
                <a:cubicBezTo>
                  <a:pt x="1384609" y="2887080"/>
                  <a:pt x="1209944" y="2810067"/>
                  <a:pt x="962239" y="2727497"/>
                </a:cubicBezTo>
                <a:cubicBezTo>
                  <a:pt x="854266" y="2689390"/>
                  <a:pt x="746294" y="2645726"/>
                  <a:pt x="638316" y="2596500"/>
                </a:cubicBezTo>
                <a:cubicBezTo>
                  <a:pt x="530344" y="2547279"/>
                  <a:pt x="433485" y="2485349"/>
                  <a:pt x="347742" y="2410720"/>
                </a:cubicBezTo>
                <a:cubicBezTo>
                  <a:pt x="261994" y="2336091"/>
                  <a:pt x="192128" y="2245585"/>
                  <a:pt x="138143" y="2139197"/>
                </a:cubicBezTo>
                <a:cubicBezTo>
                  <a:pt x="84155" y="2032813"/>
                  <a:pt x="57163" y="1903401"/>
                  <a:pt x="57163" y="1750965"/>
                </a:cubicBezTo>
                <a:cubicBezTo>
                  <a:pt x="57163" y="1598533"/>
                  <a:pt x="85744" y="1461185"/>
                  <a:pt x="142906" y="1338919"/>
                </a:cubicBezTo>
                <a:cubicBezTo>
                  <a:pt x="200068" y="1216653"/>
                  <a:pt x="281049" y="1112649"/>
                  <a:pt x="385848" y="1026905"/>
                </a:cubicBezTo>
                <a:cubicBezTo>
                  <a:pt x="490648" y="941161"/>
                  <a:pt x="617676" y="875263"/>
                  <a:pt x="766933" y="829216"/>
                </a:cubicBezTo>
                <a:cubicBezTo>
                  <a:pt x="916192" y="783168"/>
                  <a:pt x="1084505" y="760144"/>
                  <a:pt x="1271869" y="760144"/>
                </a:cubicBezTo>
                <a:cubicBezTo>
                  <a:pt x="1438596" y="760144"/>
                  <a:pt x="1588352" y="773542"/>
                  <a:pt x="1721137" y="800338"/>
                </a:cubicBezTo>
                <a:lnTo>
                  <a:pt x="1776716" y="814005"/>
                </a:lnTo>
                <a:lnTo>
                  <a:pt x="1761423" y="750870"/>
                </a:lnTo>
                <a:cubicBezTo>
                  <a:pt x="1703694" y="498795"/>
                  <a:pt x="1649724" y="248505"/>
                  <a:pt x="15995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245BBF-8618-4DA8-9976-6C5D17A523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2" y="3249473"/>
            <a:ext cx="3087328" cy="2619234"/>
          </a:xfrm>
          <a:custGeom>
            <a:avLst/>
            <a:gdLst>
              <a:gd name="connsiteX0" fmla="*/ 131747 w 3087328"/>
              <a:gd name="connsiteY0" fmla="*/ 0 h 2619234"/>
              <a:gd name="connsiteX1" fmla="*/ 3087328 w 3087328"/>
              <a:gd name="connsiteY1" fmla="*/ 0 h 2619234"/>
              <a:gd name="connsiteX2" fmla="*/ 3087328 w 3087328"/>
              <a:gd name="connsiteY2" fmla="*/ 2619234 h 2619234"/>
              <a:gd name="connsiteX3" fmla="*/ 131747 w 3087328"/>
              <a:gd name="connsiteY3" fmla="*/ 2619234 h 2619234"/>
              <a:gd name="connsiteX4" fmla="*/ 0 w 3087328"/>
              <a:gd name="connsiteY4" fmla="*/ 2487487 h 2619234"/>
              <a:gd name="connsiteX5" fmla="*/ 0 w 3087328"/>
              <a:gd name="connsiteY5" fmla="*/ 131747 h 2619234"/>
              <a:gd name="connsiteX6" fmla="*/ 131747 w 3087328"/>
              <a:gd name="connsiteY6" fmla="*/ 0 h 26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2619234">
                <a:moveTo>
                  <a:pt x="131747" y="0"/>
                </a:moveTo>
                <a:lnTo>
                  <a:pt x="3087328" y="0"/>
                </a:lnTo>
                <a:lnTo>
                  <a:pt x="3087328" y="2619234"/>
                </a:lnTo>
                <a:lnTo>
                  <a:pt x="131747" y="2619234"/>
                </a:lnTo>
                <a:cubicBezTo>
                  <a:pt x="58985" y="2619234"/>
                  <a:pt x="0" y="2560249"/>
                  <a:pt x="0" y="2487487"/>
                </a:cubicBezTo>
                <a:lnTo>
                  <a:pt x="0" y="131747"/>
                </a:lnTo>
                <a:cubicBezTo>
                  <a:pt x="0" y="58985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91440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566058"/>
            <a:ext cx="10972800" cy="6291943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9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77BBB2-B34A-41F1-81A7-D44923091F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5752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CF9DFA6-E0DB-4749-AA34-1203313E0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64876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6B5E75D-4FC3-40FF-888E-8E3D0AEB44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4000" y="3429000"/>
            <a:ext cx="1919048" cy="1919048"/>
          </a:xfrm>
          <a:custGeom>
            <a:avLst/>
            <a:gdLst>
              <a:gd name="connsiteX0" fmla="*/ 319848 w 1919048"/>
              <a:gd name="connsiteY0" fmla="*/ 0 h 1919048"/>
              <a:gd name="connsiteX1" fmla="*/ 1599200 w 1919048"/>
              <a:gd name="connsiteY1" fmla="*/ 0 h 1919048"/>
              <a:gd name="connsiteX2" fmla="*/ 1919048 w 1919048"/>
              <a:gd name="connsiteY2" fmla="*/ 319848 h 1919048"/>
              <a:gd name="connsiteX3" fmla="*/ 1919048 w 1919048"/>
              <a:gd name="connsiteY3" fmla="*/ 1599200 h 1919048"/>
              <a:gd name="connsiteX4" fmla="*/ 1599200 w 1919048"/>
              <a:gd name="connsiteY4" fmla="*/ 1919048 h 1919048"/>
              <a:gd name="connsiteX5" fmla="*/ 319848 w 1919048"/>
              <a:gd name="connsiteY5" fmla="*/ 1919048 h 1919048"/>
              <a:gd name="connsiteX6" fmla="*/ 0 w 1919048"/>
              <a:gd name="connsiteY6" fmla="*/ 1599200 h 1919048"/>
              <a:gd name="connsiteX7" fmla="*/ 0 w 1919048"/>
              <a:gd name="connsiteY7" fmla="*/ 319848 h 1919048"/>
              <a:gd name="connsiteX8" fmla="*/ 319848 w 1919048"/>
              <a:gd name="connsiteY8" fmla="*/ 0 h 191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048" h="1919048">
                <a:moveTo>
                  <a:pt x="319848" y="0"/>
                </a:moveTo>
                <a:lnTo>
                  <a:pt x="1599200" y="0"/>
                </a:lnTo>
                <a:cubicBezTo>
                  <a:pt x="1775847" y="0"/>
                  <a:pt x="1919048" y="143201"/>
                  <a:pt x="1919048" y="319848"/>
                </a:cubicBezTo>
                <a:lnTo>
                  <a:pt x="1919048" y="1599200"/>
                </a:lnTo>
                <a:cubicBezTo>
                  <a:pt x="1919048" y="1775847"/>
                  <a:pt x="1775847" y="1919048"/>
                  <a:pt x="1599200" y="1919048"/>
                </a:cubicBezTo>
                <a:lnTo>
                  <a:pt x="319848" y="1919048"/>
                </a:lnTo>
                <a:cubicBezTo>
                  <a:pt x="143201" y="1919048"/>
                  <a:pt x="0" y="1775847"/>
                  <a:pt x="0" y="1599200"/>
                </a:cubicBezTo>
                <a:lnTo>
                  <a:pt x="0" y="319848"/>
                </a:lnTo>
                <a:cubicBezTo>
                  <a:pt x="0" y="143201"/>
                  <a:pt x="143201" y="0"/>
                  <a:pt x="3198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2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EC80C8-E9BF-4097-B9BF-098CC689CE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1510765"/>
            <a:ext cx="2403015" cy="3861335"/>
          </a:xfrm>
          <a:custGeom>
            <a:avLst/>
            <a:gdLst>
              <a:gd name="connsiteX0" fmla="*/ 400511 w 2403015"/>
              <a:gd name="connsiteY0" fmla="*/ 0 h 3861335"/>
              <a:gd name="connsiteX1" fmla="*/ 2002504 w 2403015"/>
              <a:gd name="connsiteY1" fmla="*/ 0 h 3861335"/>
              <a:gd name="connsiteX2" fmla="*/ 2403015 w 2403015"/>
              <a:gd name="connsiteY2" fmla="*/ 400511 h 3861335"/>
              <a:gd name="connsiteX3" fmla="*/ 2403015 w 2403015"/>
              <a:gd name="connsiteY3" fmla="*/ 3460824 h 3861335"/>
              <a:gd name="connsiteX4" fmla="*/ 2002504 w 2403015"/>
              <a:gd name="connsiteY4" fmla="*/ 3861335 h 3861335"/>
              <a:gd name="connsiteX5" fmla="*/ 400511 w 2403015"/>
              <a:gd name="connsiteY5" fmla="*/ 3861335 h 3861335"/>
              <a:gd name="connsiteX6" fmla="*/ 0 w 2403015"/>
              <a:gd name="connsiteY6" fmla="*/ 3460824 h 3861335"/>
              <a:gd name="connsiteX7" fmla="*/ 0 w 2403015"/>
              <a:gd name="connsiteY7" fmla="*/ 400511 h 3861335"/>
              <a:gd name="connsiteX8" fmla="*/ 400511 w 2403015"/>
              <a:gd name="connsiteY8" fmla="*/ 0 h 3861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3015" h="3861335">
                <a:moveTo>
                  <a:pt x="400511" y="0"/>
                </a:moveTo>
                <a:lnTo>
                  <a:pt x="2002504" y="0"/>
                </a:lnTo>
                <a:cubicBezTo>
                  <a:pt x="2223700" y="0"/>
                  <a:pt x="2403015" y="179315"/>
                  <a:pt x="2403015" y="400511"/>
                </a:cubicBezTo>
                <a:lnTo>
                  <a:pt x="2403015" y="3460824"/>
                </a:lnTo>
                <a:cubicBezTo>
                  <a:pt x="2403015" y="3682020"/>
                  <a:pt x="2223700" y="3861335"/>
                  <a:pt x="2002504" y="3861335"/>
                </a:cubicBezTo>
                <a:lnTo>
                  <a:pt x="400511" y="3861335"/>
                </a:lnTo>
                <a:cubicBezTo>
                  <a:pt x="179315" y="3861335"/>
                  <a:pt x="0" y="3682020"/>
                  <a:pt x="0" y="3460824"/>
                </a:cubicBezTo>
                <a:lnTo>
                  <a:pt x="0" y="400511"/>
                </a:lnTo>
                <a:cubicBezTo>
                  <a:pt x="0" y="179315"/>
                  <a:pt x="179315" y="0"/>
                  <a:pt x="40051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1DB8B4-2540-46B9-BE35-F74932CC4C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5300" y="1245976"/>
            <a:ext cx="3581400" cy="4323132"/>
          </a:xfrm>
          <a:custGeom>
            <a:avLst/>
            <a:gdLst>
              <a:gd name="connsiteX0" fmla="*/ 1790700 w 3581400"/>
              <a:gd name="connsiteY0" fmla="*/ 0 h 4323132"/>
              <a:gd name="connsiteX1" fmla="*/ 3056916 w 3581400"/>
              <a:gd name="connsiteY1" fmla="*/ 524484 h 4323132"/>
              <a:gd name="connsiteX2" fmla="*/ 3056916 w 3581400"/>
              <a:gd name="connsiteY2" fmla="*/ 3056916 h 4323132"/>
              <a:gd name="connsiteX3" fmla="*/ 1790700 w 3581400"/>
              <a:gd name="connsiteY3" fmla="*/ 4323132 h 4323132"/>
              <a:gd name="connsiteX4" fmla="*/ 524484 w 3581400"/>
              <a:gd name="connsiteY4" fmla="*/ 3056916 h 4323132"/>
              <a:gd name="connsiteX5" fmla="*/ 524484 w 3581400"/>
              <a:gd name="connsiteY5" fmla="*/ 524484 h 4323132"/>
              <a:gd name="connsiteX6" fmla="*/ 1790700 w 3581400"/>
              <a:gd name="connsiteY6" fmla="*/ 0 h 432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0" h="4323132">
                <a:moveTo>
                  <a:pt x="1790700" y="0"/>
                </a:moveTo>
                <a:cubicBezTo>
                  <a:pt x="2248980" y="0"/>
                  <a:pt x="2707260" y="174828"/>
                  <a:pt x="3056916" y="524484"/>
                </a:cubicBezTo>
                <a:cubicBezTo>
                  <a:pt x="3756228" y="1223796"/>
                  <a:pt x="3756228" y="2357605"/>
                  <a:pt x="3056916" y="3056916"/>
                </a:cubicBezTo>
                <a:lnTo>
                  <a:pt x="1790700" y="4323132"/>
                </a:lnTo>
                <a:lnTo>
                  <a:pt x="524484" y="3056916"/>
                </a:lnTo>
                <a:cubicBezTo>
                  <a:pt x="-174827" y="2357605"/>
                  <a:pt x="-174827" y="1223796"/>
                  <a:pt x="524484" y="524484"/>
                </a:cubicBezTo>
                <a:cubicBezTo>
                  <a:pt x="874140" y="174828"/>
                  <a:pt x="1332420" y="0"/>
                  <a:pt x="1790700" y="0"/>
                </a:cubicBezTo>
                <a:close/>
              </a:path>
            </a:pathLst>
          </a:custGeom>
          <a:solidFill>
            <a:srgbClr val="F1F3FE">
              <a:alpha val="50000"/>
            </a:srgbClr>
          </a:solidFill>
          <a:ln w="63500">
            <a:gradFill flip="none" rotWithShape="1">
              <a:gsLst>
                <a:gs pos="0">
                  <a:schemeClr val="accent4"/>
                </a:gs>
                <a:gs pos="100000">
                  <a:schemeClr val="accent6"/>
                </a:gs>
                <a:gs pos="51000">
                  <a:schemeClr val="accent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pPr marL="0"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5ACD453-970A-4A6D-B4C4-6C9601B38C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600" y="1607457"/>
            <a:ext cx="5486400" cy="2659743"/>
          </a:xfrm>
          <a:prstGeom prst="round2SameRect">
            <a:avLst>
              <a:gd name="adj1" fmla="val 4662"/>
              <a:gd name="adj2" fmla="val 0"/>
            </a:avLst>
          </a:pr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Title Slide">
    <p:bg>
      <p:bgPr>
        <a:solidFill>
          <a:srgbClr val="232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2E98C2-8B31-4F34-ABF6-5C7AACEDC2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8674" y="1434584"/>
            <a:ext cx="3087328" cy="3988832"/>
          </a:xfrm>
          <a:custGeom>
            <a:avLst/>
            <a:gdLst>
              <a:gd name="connsiteX0" fmla="*/ 131747 w 3087328"/>
              <a:gd name="connsiteY0" fmla="*/ 0 h 3988832"/>
              <a:gd name="connsiteX1" fmla="*/ 3087328 w 3087328"/>
              <a:gd name="connsiteY1" fmla="*/ 0 h 3988832"/>
              <a:gd name="connsiteX2" fmla="*/ 3087328 w 3087328"/>
              <a:gd name="connsiteY2" fmla="*/ 3988832 h 3988832"/>
              <a:gd name="connsiteX3" fmla="*/ 131747 w 3087328"/>
              <a:gd name="connsiteY3" fmla="*/ 3988832 h 3988832"/>
              <a:gd name="connsiteX4" fmla="*/ 0 w 3087328"/>
              <a:gd name="connsiteY4" fmla="*/ 3788195 h 3988832"/>
              <a:gd name="connsiteX5" fmla="*/ 0 w 3087328"/>
              <a:gd name="connsiteY5" fmla="*/ 200638 h 3988832"/>
              <a:gd name="connsiteX6" fmla="*/ 131747 w 3087328"/>
              <a:gd name="connsiteY6" fmla="*/ 0 h 398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7328" h="3988832">
                <a:moveTo>
                  <a:pt x="131747" y="0"/>
                </a:moveTo>
                <a:lnTo>
                  <a:pt x="3087328" y="0"/>
                </a:lnTo>
                <a:lnTo>
                  <a:pt x="3087328" y="3988832"/>
                </a:lnTo>
                <a:lnTo>
                  <a:pt x="131747" y="3988832"/>
                </a:lnTo>
                <a:cubicBezTo>
                  <a:pt x="58985" y="3988832"/>
                  <a:pt x="0" y="3899004"/>
                  <a:pt x="0" y="3788195"/>
                </a:cubicBezTo>
                <a:lnTo>
                  <a:pt x="0" y="200638"/>
                </a:lnTo>
                <a:cubicBezTo>
                  <a:pt x="0" y="89828"/>
                  <a:pt x="58985" y="0"/>
                  <a:pt x="131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FC7A4E3-0572-4531-BD9D-C07E9A7912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98955" cy="6858000"/>
          </a:xfrm>
          <a:custGeom>
            <a:avLst/>
            <a:gdLst>
              <a:gd name="connsiteX0" fmla="*/ 0 w 4698955"/>
              <a:gd name="connsiteY0" fmla="*/ 0 h 6858000"/>
              <a:gd name="connsiteX1" fmla="*/ 753518 w 4698955"/>
              <a:gd name="connsiteY1" fmla="*/ 0 h 6858000"/>
              <a:gd name="connsiteX2" fmla="*/ 3945437 w 4698955"/>
              <a:gd name="connsiteY2" fmla="*/ 0 h 6858000"/>
              <a:gd name="connsiteX3" fmla="*/ 4698955 w 4698955"/>
              <a:gd name="connsiteY3" fmla="*/ 0 h 6858000"/>
              <a:gd name="connsiteX4" fmla="*/ 4593388 w 4698955"/>
              <a:gd name="connsiteY4" fmla="*/ 51439 h 6858000"/>
              <a:gd name="connsiteX5" fmla="*/ 4389286 w 4698955"/>
              <a:gd name="connsiteY5" fmla="*/ 186097 h 6858000"/>
              <a:gd name="connsiteX6" fmla="*/ 3955292 w 4698955"/>
              <a:gd name="connsiteY6" fmla="*/ 1154547 h 6858000"/>
              <a:gd name="connsiteX7" fmla="*/ 3955292 w 4698955"/>
              <a:gd name="connsiteY7" fmla="*/ 2384197 h 6858000"/>
              <a:gd name="connsiteX8" fmla="*/ 3722222 w 4698955"/>
              <a:gd name="connsiteY8" fmla="*/ 2954818 h 6858000"/>
              <a:gd name="connsiteX9" fmla="*/ 2966750 w 4698955"/>
              <a:gd name="connsiteY9" fmla="*/ 3147706 h 6858000"/>
              <a:gd name="connsiteX10" fmla="*/ 2966750 w 4698955"/>
              <a:gd name="connsiteY10" fmla="*/ 3714308 h 6858000"/>
              <a:gd name="connsiteX11" fmla="*/ 3702130 w 4698955"/>
              <a:gd name="connsiteY11" fmla="*/ 3893130 h 6858000"/>
              <a:gd name="connsiteX12" fmla="*/ 3955292 w 4698955"/>
              <a:gd name="connsiteY12" fmla="*/ 4489873 h 6858000"/>
              <a:gd name="connsiteX13" fmla="*/ 3955292 w 4698955"/>
              <a:gd name="connsiteY13" fmla="*/ 5707469 h 6858000"/>
              <a:gd name="connsiteX14" fmla="*/ 4373213 w 4698955"/>
              <a:gd name="connsiteY14" fmla="*/ 6667880 h 6858000"/>
              <a:gd name="connsiteX15" fmla="*/ 4603772 w 4698955"/>
              <a:gd name="connsiteY15" fmla="*/ 6817820 h 6858000"/>
              <a:gd name="connsiteX16" fmla="*/ 4692806 w 4698955"/>
              <a:gd name="connsiteY16" fmla="*/ 6858000 h 6858000"/>
              <a:gd name="connsiteX17" fmla="*/ 3939288 w 4698955"/>
              <a:gd name="connsiteY17" fmla="*/ 6858000 h 6858000"/>
              <a:gd name="connsiteX18" fmla="*/ 753518 w 4698955"/>
              <a:gd name="connsiteY18" fmla="*/ 6858000 h 6858000"/>
              <a:gd name="connsiteX19" fmla="*/ 0 w 4698955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98955" h="6858000">
                <a:moveTo>
                  <a:pt x="0" y="0"/>
                </a:moveTo>
                <a:lnTo>
                  <a:pt x="753518" y="0"/>
                </a:lnTo>
                <a:lnTo>
                  <a:pt x="3945437" y="0"/>
                </a:lnTo>
                <a:lnTo>
                  <a:pt x="4698955" y="0"/>
                </a:lnTo>
                <a:lnTo>
                  <a:pt x="4593388" y="51439"/>
                </a:lnTo>
                <a:cubicBezTo>
                  <a:pt x="4520612" y="90813"/>
                  <a:pt x="4452577" y="135699"/>
                  <a:pt x="4389286" y="186097"/>
                </a:cubicBezTo>
                <a:cubicBezTo>
                  <a:pt x="4099958" y="416490"/>
                  <a:pt x="3955292" y="739306"/>
                  <a:pt x="3955292" y="1154547"/>
                </a:cubicBezTo>
                <a:lnTo>
                  <a:pt x="3955292" y="2384197"/>
                </a:lnTo>
                <a:cubicBezTo>
                  <a:pt x="3955292" y="2641380"/>
                  <a:pt x="3877603" y="2831586"/>
                  <a:pt x="3722222" y="2954818"/>
                </a:cubicBezTo>
                <a:cubicBezTo>
                  <a:pt x="3566842" y="3078053"/>
                  <a:pt x="3315018" y="3142348"/>
                  <a:pt x="2966750" y="3147706"/>
                </a:cubicBezTo>
                <a:lnTo>
                  <a:pt x="2966750" y="3714308"/>
                </a:lnTo>
                <a:cubicBezTo>
                  <a:pt x="3288228" y="3714308"/>
                  <a:pt x="3533354" y="3773917"/>
                  <a:pt x="3702130" y="3893130"/>
                </a:cubicBezTo>
                <a:cubicBezTo>
                  <a:pt x="3870904" y="4012345"/>
                  <a:pt x="3955292" y="4211260"/>
                  <a:pt x="3955292" y="4489873"/>
                </a:cubicBezTo>
                <a:lnTo>
                  <a:pt x="3955292" y="5707469"/>
                </a:lnTo>
                <a:cubicBezTo>
                  <a:pt x="3955292" y="6120031"/>
                  <a:pt x="4094600" y="6440169"/>
                  <a:pt x="4373213" y="6667880"/>
                </a:cubicBezTo>
                <a:cubicBezTo>
                  <a:pt x="4442866" y="6724810"/>
                  <a:pt x="4519719" y="6774789"/>
                  <a:pt x="4603772" y="6817820"/>
                </a:cubicBezTo>
                <a:lnTo>
                  <a:pt x="4692806" y="6858000"/>
                </a:lnTo>
                <a:lnTo>
                  <a:pt x="3939288" y="6858000"/>
                </a:lnTo>
                <a:lnTo>
                  <a:pt x="7535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 p14:presetBounceEnd="50000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grpId="0" nodeType="withEffect" nodePh="1">
                                      <p:stCondLst>
                                        <p:cond delay="500"/>
                                      </p:stCondLst>
                                      <p:endCondLst>
                                        <p:cond evt="begin" delay="0">
                                          <p:tn val="5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496FED2-2592-4059-9D29-15A3990D8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1218" y="0"/>
            <a:ext cx="6248034" cy="6858000"/>
          </a:xfrm>
          <a:custGeom>
            <a:avLst/>
            <a:gdLst>
              <a:gd name="connsiteX0" fmla="*/ 1650336 w 6248034"/>
              <a:gd name="connsiteY0" fmla="*/ 3281519 h 6858000"/>
              <a:gd name="connsiteX1" fmla="*/ 1650336 w 6248034"/>
              <a:gd name="connsiteY1" fmla="*/ 3637725 h 6858000"/>
              <a:gd name="connsiteX2" fmla="*/ 1060931 w 6248034"/>
              <a:gd name="connsiteY2" fmla="*/ 4147689 h 6858000"/>
              <a:gd name="connsiteX3" fmla="*/ 1060931 w 6248034"/>
              <a:gd name="connsiteY3" fmla="*/ 4903666 h 6858000"/>
              <a:gd name="connsiteX4" fmla="*/ 489463 w 6248034"/>
              <a:gd name="connsiteY4" fmla="*/ 5554576 h 6858000"/>
              <a:gd name="connsiteX5" fmla="*/ 489463 w 6248034"/>
              <a:gd name="connsiteY5" fmla="*/ 5585327 h 6858000"/>
              <a:gd name="connsiteX6" fmla="*/ 1060931 w 6248034"/>
              <a:gd name="connsiteY6" fmla="*/ 6236236 h 6858000"/>
              <a:gd name="connsiteX7" fmla="*/ 1060931 w 6248034"/>
              <a:gd name="connsiteY7" fmla="*/ 6858000 h 6858000"/>
              <a:gd name="connsiteX8" fmla="*/ 630408 w 6248034"/>
              <a:gd name="connsiteY8" fmla="*/ 6858000 h 6858000"/>
              <a:gd name="connsiteX9" fmla="*/ 630408 w 6248034"/>
              <a:gd name="connsiteY9" fmla="*/ 6246487 h 6858000"/>
              <a:gd name="connsiteX10" fmla="*/ 468962 w 6248034"/>
              <a:gd name="connsiteY10" fmla="*/ 5865935 h 6858000"/>
              <a:gd name="connsiteX11" fmla="*/ 0 w 6248034"/>
              <a:gd name="connsiteY11" fmla="*/ 5751898 h 6858000"/>
              <a:gd name="connsiteX12" fmla="*/ 0 w 6248034"/>
              <a:gd name="connsiteY12" fmla="*/ 5390567 h 6858000"/>
              <a:gd name="connsiteX13" fmla="*/ 481775 w 6248034"/>
              <a:gd name="connsiteY13" fmla="*/ 5267560 h 6858000"/>
              <a:gd name="connsiteX14" fmla="*/ 630408 w 6248034"/>
              <a:gd name="connsiteY14" fmla="*/ 4903666 h 6858000"/>
              <a:gd name="connsiteX15" fmla="*/ 630408 w 6248034"/>
              <a:gd name="connsiteY15" fmla="*/ 4119500 h 6858000"/>
              <a:gd name="connsiteX16" fmla="*/ 907172 w 6248034"/>
              <a:gd name="connsiteY16" fmla="*/ 3501905 h 6858000"/>
              <a:gd name="connsiteX17" fmla="*/ 1650336 w 6248034"/>
              <a:gd name="connsiteY17" fmla="*/ 3281519 h 6858000"/>
              <a:gd name="connsiteX18" fmla="*/ 5187103 w 6248034"/>
              <a:gd name="connsiteY18" fmla="*/ 0 h 6858000"/>
              <a:gd name="connsiteX19" fmla="*/ 5617626 w 6248034"/>
              <a:gd name="connsiteY19" fmla="*/ 0 h 6858000"/>
              <a:gd name="connsiteX20" fmla="*/ 5617626 w 6248034"/>
              <a:gd name="connsiteY20" fmla="*/ 710322 h 6858000"/>
              <a:gd name="connsiteX21" fmla="*/ 5766259 w 6248034"/>
              <a:gd name="connsiteY21" fmla="*/ 1074216 h 6858000"/>
              <a:gd name="connsiteX22" fmla="*/ 6248034 w 6248034"/>
              <a:gd name="connsiteY22" fmla="*/ 1197223 h 6858000"/>
              <a:gd name="connsiteX23" fmla="*/ 6248034 w 6248034"/>
              <a:gd name="connsiteY23" fmla="*/ 1558554 h 6858000"/>
              <a:gd name="connsiteX24" fmla="*/ 5779072 w 6248034"/>
              <a:gd name="connsiteY24" fmla="*/ 1672591 h 6858000"/>
              <a:gd name="connsiteX25" fmla="*/ 5617626 w 6248034"/>
              <a:gd name="connsiteY25" fmla="*/ 2053143 h 6858000"/>
              <a:gd name="connsiteX26" fmla="*/ 5617626 w 6248034"/>
              <a:gd name="connsiteY26" fmla="*/ 2829621 h 6858000"/>
              <a:gd name="connsiteX27" fmla="*/ 5351112 w 6248034"/>
              <a:gd name="connsiteY27" fmla="*/ 3442090 h 6858000"/>
              <a:gd name="connsiteX28" fmla="*/ 4597698 w 6248034"/>
              <a:gd name="connsiteY28" fmla="*/ 3665040 h 6858000"/>
              <a:gd name="connsiteX29" fmla="*/ 4597698 w 6248034"/>
              <a:gd name="connsiteY29" fmla="*/ 3306271 h 6858000"/>
              <a:gd name="connsiteX30" fmla="*/ 5037189 w 6248034"/>
              <a:gd name="connsiteY30" fmla="*/ 3183264 h 6858000"/>
              <a:gd name="connsiteX31" fmla="*/ 5187103 w 6248034"/>
              <a:gd name="connsiteY31" fmla="*/ 2803995 h 6858000"/>
              <a:gd name="connsiteX32" fmla="*/ 5187103 w 6248034"/>
              <a:gd name="connsiteY32" fmla="*/ 2042892 h 6858000"/>
              <a:gd name="connsiteX33" fmla="*/ 5758571 w 6248034"/>
              <a:gd name="connsiteY33" fmla="*/ 1391983 h 6858000"/>
              <a:gd name="connsiteX34" fmla="*/ 5758571 w 6248034"/>
              <a:gd name="connsiteY34" fmla="*/ 1361232 h 6858000"/>
              <a:gd name="connsiteX35" fmla="*/ 5187103 w 6248034"/>
              <a:gd name="connsiteY35" fmla="*/ 7103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48034" h="6858000">
                <a:moveTo>
                  <a:pt x="1650336" y="3281519"/>
                </a:moveTo>
                <a:lnTo>
                  <a:pt x="1650336" y="3637725"/>
                </a:lnTo>
                <a:cubicBezTo>
                  <a:pt x="1257399" y="3647976"/>
                  <a:pt x="1060931" y="3817964"/>
                  <a:pt x="1060931" y="4147689"/>
                </a:cubicBezTo>
                <a:lnTo>
                  <a:pt x="1060931" y="4903666"/>
                </a:lnTo>
                <a:cubicBezTo>
                  <a:pt x="1060931" y="5270977"/>
                  <a:pt x="870441" y="5487947"/>
                  <a:pt x="489463" y="5554576"/>
                </a:cubicBezTo>
                <a:lnTo>
                  <a:pt x="489463" y="5585327"/>
                </a:lnTo>
                <a:cubicBezTo>
                  <a:pt x="870441" y="5651955"/>
                  <a:pt x="1060931" y="5868925"/>
                  <a:pt x="1060931" y="6236236"/>
                </a:cubicBezTo>
                <a:lnTo>
                  <a:pt x="1060931" y="6858000"/>
                </a:lnTo>
                <a:lnTo>
                  <a:pt x="630408" y="6858000"/>
                </a:lnTo>
                <a:lnTo>
                  <a:pt x="630408" y="6246487"/>
                </a:lnTo>
                <a:cubicBezTo>
                  <a:pt x="630408" y="6068811"/>
                  <a:pt x="576592" y="5941960"/>
                  <a:pt x="468962" y="5865935"/>
                </a:cubicBezTo>
                <a:cubicBezTo>
                  <a:pt x="361331" y="5789911"/>
                  <a:pt x="205011" y="5751898"/>
                  <a:pt x="0" y="5751898"/>
                </a:cubicBezTo>
                <a:lnTo>
                  <a:pt x="0" y="5390567"/>
                </a:lnTo>
                <a:cubicBezTo>
                  <a:pt x="222095" y="5387150"/>
                  <a:pt x="382687" y="5346148"/>
                  <a:pt x="481775" y="5267560"/>
                </a:cubicBezTo>
                <a:cubicBezTo>
                  <a:pt x="580864" y="5188973"/>
                  <a:pt x="630408" y="5067675"/>
                  <a:pt x="630408" y="4903666"/>
                </a:cubicBezTo>
                <a:lnTo>
                  <a:pt x="630408" y="4119500"/>
                </a:lnTo>
                <a:cubicBezTo>
                  <a:pt x="630408" y="3854695"/>
                  <a:pt x="722663" y="3648830"/>
                  <a:pt x="907172" y="3501905"/>
                </a:cubicBezTo>
                <a:cubicBezTo>
                  <a:pt x="1091682" y="3354981"/>
                  <a:pt x="1339404" y="3281519"/>
                  <a:pt x="1650336" y="3281519"/>
                </a:cubicBezTo>
                <a:close/>
                <a:moveTo>
                  <a:pt x="5187103" y="0"/>
                </a:moveTo>
                <a:lnTo>
                  <a:pt x="5617626" y="0"/>
                </a:lnTo>
                <a:lnTo>
                  <a:pt x="5617626" y="710322"/>
                </a:lnTo>
                <a:cubicBezTo>
                  <a:pt x="5617626" y="874331"/>
                  <a:pt x="5667170" y="995629"/>
                  <a:pt x="5766259" y="1074216"/>
                </a:cubicBezTo>
                <a:cubicBezTo>
                  <a:pt x="5865347" y="1152804"/>
                  <a:pt x="6025939" y="1193806"/>
                  <a:pt x="6248034" y="1197223"/>
                </a:cubicBezTo>
                <a:lnTo>
                  <a:pt x="6248034" y="1558554"/>
                </a:lnTo>
                <a:cubicBezTo>
                  <a:pt x="6043023" y="1558554"/>
                  <a:pt x="5886703" y="1596567"/>
                  <a:pt x="5779072" y="1672591"/>
                </a:cubicBezTo>
                <a:cubicBezTo>
                  <a:pt x="5671442" y="1748616"/>
                  <a:pt x="5617626" y="1875467"/>
                  <a:pt x="5617626" y="2053143"/>
                </a:cubicBezTo>
                <a:lnTo>
                  <a:pt x="5617626" y="2829621"/>
                </a:lnTo>
                <a:cubicBezTo>
                  <a:pt x="5617626" y="3092718"/>
                  <a:pt x="5528788" y="3296875"/>
                  <a:pt x="5351112" y="3442090"/>
                </a:cubicBezTo>
                <a:cubicBezTo>
                  <a:pt x="5173436" y="3587307"/>
                  <a:pt x="4922298" y="3661623"/>
                  <a:pt x="4597698" y="3665040"/>
                </a:cubicBezTo>
                <a:lnTo>
                  <a:pt x="4597698" y="3306271"/>
                </a:lnTo>
                <a:cubicBezTo>
                  <a:pt x="4790749" y="3302854"/>
                  <a:pt x="4937247" y="3261852"/>
                  <a:pt x="5037189" y="3183264"/>
                </a:cubicBezTo>
                <a:cubicBezTo>
                  <a:pt x="5137132" y="3104677"/>
                  <a:pt x="5187103" y="2978254"/>
                  <a:pt x="5187103" y="2803995"/>
                </a:cubicBezTo>
                <a:lnTo>
                  <a:pt x="5187103" y="2042892"/>
                </a:lnTo>
                <a:cubicBezTo>
                  <a:pt x="5187103" y="1675581"/>
                  <a:pt x="5377593" y="1458611"/>
                  <a:pt x="5758571" y="1391983"/>
                </a:cubicBezTo>
                <a:lnTo>
                  <a:pt x="5758571" y="1361232"/>
                </a:lnTo>
                <a:cubicBezTo>
                  <a:pt x="5377593" y="1294603"/>
                  <a:pt x="5187103" y="1077633"/>
                  <a:pt x="5187103" y="71032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4DC522-B5DB-4BBE-8D73-7AF06A14F817}"/>
              </a:ext>
            </a:extLst>
          </p:cNvPr>
          <p:cNvGrpSpPr/>
          <p:nvPr userDrawn="1"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F6804BFD-130E-4D91-A21D-111656C91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8F5103-85ED-433C-AA5A-ED528200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A28DA5-FE86-4997-B237-5A0B72878AFD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E388D-BA0E-423B-88D5-89E44C76D585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300" baseline="3000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300" smtClean="0">
                <a:solidFill>
                  <a:schemeClr val="bg1">
                    <a:lumMod val="95000"/>
                  </a:schemeClr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300" baseline="3000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300" baseline="3000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3738AD-4B94-48C5-BE68-9F83FAF9C782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18" name="Freeform 62">
              <a:extLst>
                <a:ext uri="{FF2B5EF4-FFF2-40B4-BE49-F238E27FC236}">
                  <a16:creationId xmlns:a16="http://schemas.microsoft.com/office/drawing/2014/main" id="{640A4C25-6028-486A-854F-DF8BA08D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E44D2-B630-4CDD-84C2-48FB5C8B43A2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FFD17E-62AC-4BCF-9614-58BB6E6C25BF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175590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CB4E980-954D-4BD9-9BFF-5BED8D780D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280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79C46E-C269-4605-800F-858FA4A1A3B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31412" y="3704095"/>
            <a:ext cx="2743206" cy="2533011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0BAB4DF-296E-46C9-8A99-1E8FCE1BD7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3" y="3704095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FA4ACC6-77C4-4409-8A69-067DA240CD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812800" y="854118"/>
            <a:ext cx="2743207" cy="2533012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27CA025-89AD-4137-91EE-1E046D8D63A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17383" y="857571"/>
            <a:ext cx="4357234" cy="2529558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6D2B67-311F-4112-8580-CB32A84BC98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993" y="854116"/>
            <a:ext cx="2743208" cy="2533013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</p:spPr>
        <p:txBody>
          <a:bodyPr wrap="square">
            <a:noAutofit/>
          </a:bodyPr>
          <a:lstStyle>
            <a:lvl1pPr marL="0" marR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912971" rtl="0" eaLnBrk="1" fontAlgn="auto" latinLnBrk="0" hangingPunct="1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Image Placeholder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  <p:bldP spid="20" grpId="0" animBg="1"/>
      <p:bldP spid="17" grpId="0" animBg="1"/>
      <p:bldP spid="14" grpId="0" animBg="1"/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89A36B03-B672-4C39-86F0-3B7C5363D0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1"/>
          </a:xfrm>
          <a:custGeom>
            <a:avLst/>
            <a:gdLst>
              <a:gd name="connsiteX0" fmla="*/ 0 w 8636000"/>
              <a:gd name="connsiteY0" fmla="*/ 0 h 6291943"/>
              <a:gd name="connsiteX1" fmla="*/ 8636000 w 8636000"/>
              <a:gd name="connsiteY1" fmla="*/ 0 h 6291943"/>
              <a:gd name="connsiteX2" fmla="*/ 8636000 w 8636000"/>
              <a:gd name="connsiteY2" fmla="*/ 6291943 h 6291943"/>
              <a:gd name="connsiteX3" fmla="*/ 0 w 8636000"/>
              <a:gd name="connsiteY3" fmla="*/ 6291943 h 6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6000" h="6291943">
                <a:moveTo>
                  <a:pt x="0" y="0"/>
                </a:moveTo>
                <a:lnTo>
                  <a:pt x="8636000" y="0"/>
                </a:lnTo>
                <a:lnTo>
                  <a:pt x="8636000" y="6291943"/>
                </a:lnTo>
                <a:lnTo>
                  <a:pt x="0" y="6291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216E80C-E655-47D0-A221-C0DA47666C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2000250"/>
            <a:ext cx="10972800" cy="2857500"/>
          </a:xfrm>
          <a:prstGeom prst="roundRect">
            <a:avLst>
              <a:gd name="adj" fmla="val 10667"/>
            </a:avLst>
          </a:pr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D78293D-4644-4D06-9E0F-F04D2A760D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3618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F0ECF8-1963-4C2E-9902-FE1179488C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16081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A996B26-8B93-43C9-BAF3-D9C189B291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8544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19E1DC3-5CBE-4E24-9B13-70E16F924E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81006" y="2642536"/>
            <a:ext cx="1577377" cy="1577376"/>
          </a:xfrm>
          <a:custGeom>
            <a:avLst/>
            <a:gdLst>
              <a:gd name="connsiteX0" fmla="*/ 788688 w 1577377"/>
              <a:gd name="connsiteY0" fmla="*/ 0 h 1577376"/>
              <a:gd name="connsiteX1" fmla="*/ 1197215 w 1577377"/>
              <a:gd name="connsiteY1" fmla="*/ 169217 h 1577376"/>
              <a:gd name="connsiteX2" fmla="*/ 1408159 w 1577377"/>
              <a:gd name="connsiteY2" fmla="*/ 380163 h 1577376"/>
              <a:gd name="connsiteX3" fmla="*/ 1408159 w 1577377"/>
              <a:gd name="connsiteY3" fmla="*/ 1197215 h 1577376"/>
              <a:gd name="connsiteX4" fmla="*/ 1197215 w 1577377"/>
              <a:gd name="connsiteY4" fmla="*/ 1408160 h 1577376"/>
              <a:gd name="connsiteX5" fmla="*/ 380161 w 1577377"/>
              <a:gd name="connsiteY5" fmla="*/ 1408160 h 1577376"/>
              <a:gd name="connsiteX6" fmla="*/ 169217 w 1577377"/>
              <a:gd name="connsiteY6" fmla="*/ 1197215 h 1577376"/>
              <a:gd name="connsiteX7" fmla="*/ 169217 w 1577377"/>
              <a:gd name="connsiteY7" fmla="*/ 380163 h 1577376"/>
              <a:gd name="connsiteX8" fmla="*/ 380161 w 1577377"/>
              <a:gd name="connsiteY8" fmla="*/ 169217 h 1577376"/>
              <a:gd name="connsiteX9" fmla="*/ 788688 w 1577377"/>
              <a:gd name="connsiteY9" fmla="*/ 0 h 157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7377" h="1577376">
                <a:moveTo>
                  <a:pt x="788688" y="0"/>
                </a:moveTo>
                <a:cubicBezTo>
                  <a:pt x="936545" y="0"/>
                  <a:pt x="1084402" y="56406"/>
                  <a:pt x="1197215" y="169217"/>
                </a:cubicBezTo>
                <a:lnTo>
                  <a:pt x="1408159" y="380163"/>
                </a:lnTo>
                <a:cubicBezTo>
                  <a:pt x="1633783" y="605785"/>
                  <a:pt x="1633783" y="971592"/>
                  <a:pt x="1408159" y="1197215"/>
                </a:cubicBezTo>
                <a:lnTo>
                  <a:pt x="1197215" y="1408160"/>
                </a:lnTo>
                <a:cubicBezTo>
                  <a:pt x="971592" y="1633782"/>
                  <a:pt x="605785" y="1633782"/>
                  <a:pt x="380161" y="1408160"/>
                </a:cubicBezTo>
                <a:lnTo>
                  <a:pt x="169217" y="1197215"/>
                </a:lnTo>
                <a:cubicBezTo>
                  <a:pt x="-56405" y="971592"/>
                  <a:pt x="-56405" y="605785"/>
                  <a:pt x="169217" y="380163"/>
                </a:cubicBezTo>
                <a:lnTo>
                  <a:pt x="380161" y="169217"/>
                </a:lnTo>
                <a:cubicBezTo>
                  <a:pt x="492974" y="56406"/>
                  <a:pt x="640831" y="0"/>
                  <a:pt x="788688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B87B25-D894-4ACE-A1F7-F14B1BE9F5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706" y="2063310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B3ED1E-F96A-4862-AA5A-A40D3F4564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900000">
            <a:off x="8055280" y="1695115"/>
            <a:ext cx="2427243" cy="3848332"/>
          </a:xfrm>
          <a:custGeom>
            <a:avLst/>
            <a:gdLst>
              <a:gd name="connsiteX0" fmla="*/ 108935 w 2427243"/>
              <a:gd name="connsiteY0" fmla="*/ 0 h 3848332"/>
              <a:gd name="connsiteX1" fmla="*/ 2318309 w 2427243"/>
              <a:gd name="connsiteY1" fmla="*/ 0 h 3848332"/>
              <a:gd name="connsiteX2" fmla="*/ 2427243 w 2427243"/>
              <a:gd name="connsiteY2" fmla="*/ 108935 h 3848332"/>
              <a:gd name="connsiteX3" fmla="*/ 2427243 w 2427243"/>
              <a:gd name="connsiteY3" fmla="*/ 3676389 h 3848332"/>
              <a:gd name="connsiteX4" fmla="*/ 2318309 w 2427243"/>
              <a:gd name="connsiteY4" fmla="*/ 3785323 h 3848332"/>
              <a:gd name="connsiteX5" fmla="*/ 108935 w 2427243"/>
              <a:gd name="connsiteY5" fmla="*/ 3785323 h 3848332"/>
              <a:gd name="connsiteX6" fmla="*/ 0 w 2427243"/>
              <a:gd name="connsiteY6" fmla="*/ 3676389 h 3848332"/>
              <a:gd name="connsiteX7" fmla="*/ 0 w 2427243"/>
              <a:gd name="connsiteY7" fmla="*/ 108935 h 3848332"/>
              <a:gd name="connsiteX8" fmla="*/ 108935 w 2427243"/>
              <a:gd name="connsiteY8" fmla="*/ 0 h 384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7243" h="3848332">
                <a:moveTo>
                  <a:pt x="108935" y="0"/>
                </a:moveTo>
                <a:lnTo>
                  <a:pt x="2318309" y="0"/>
                </a:lnTo>
                <a:cubicBezTo>
                  <a:pt x="2378472" y="0"/>
                  <a:pt x="2427243" y="48771"/>
                  <a:pt x="2427243" y="108935"/>
                </a:cubicBezTo>
                <a:lnTo>
                  <a:pt x="2427243" y="3676389"/>
                </a:lnTo>
                <a:cubicBezTo>
                  <a:pt x="2427243" y="3736552"/>
                  <a:pt x="2378472" y="3785323"/>
                  <a:pt x="2318309" y="3785323"/>
                </a:cubicBezTo>
                <a:cubicBezTo>
                  <a:pt x="1571035" y="3877252"/>
                  <a:pt x="834578" y="3861030"/>
                  <a:pt x="108935" y="3785323"/>
                </a:cubicBezTo>
                <a:cubicBezTo>
                  <a:pt x="48771" y="3785323"/>
                  <a:pt x="0" y="3736552"/>
                  <a:pt x="0" y="3676389"/>
                </a:cubicBezTo>
                <a:lnTo>
                  <a:pt x="0" y="108935"/>
                </a:lnTo>
                <a:cubicBezTo>
                  <a:pt x="0" y="48771"/>
                  <a:pt x="48771" y="0"/>
                  <a:pt x="108935" y="0"/>
                </a:cubicBezTo>
                <a:close/>
              </a:path>
            </a:pathLst>
          </a:custGeom>
          <a:effectLst>
            <a:outerShdw blurRad="330200" sx="102000" sy="102000" algn="ctr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5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1616-907E-4C24-ACFF-5CC754AF702A}"/>
              </a:ext>
            </a:extLst>
          </p:cNvPr>
          <p:cNvSpPr txBox="1"/>
          <p:nvPr userDrawn="1"/>
        </p:nvSpPr>
        <p:spPr>
          <a:xfrm>
            <a:off x="9753600" y="0"/>
            <a:ext cx="23272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i="0" spc="0" baseline="3000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</a:t>
            </a:r>
            <a:fld id="{260E2A6B-A809-4840-BF14-8648BC0BDF87}" type="slidenum">
              <a:rPr lang="id-ID" sz="4400" b="1" i="0" spc="0" smtClean="0">
                <a:solidFill>
                  <a:srgbClr val="232A4E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r>
              <a:rPr lang="en-US" sz="2400" b="1" i="0" spc="0" baseline="30000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/&gt;</a:t>
            </a:r>
            <a:endParaRPr lang="id-ID" sz="4400" b="1" i="0" spc="0" baseline="30000">
              <a:solidFill>
                <a:schemeClr val="accent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CACD29-B312-49E8-980E-8B27F766BD1C}"/>
              </a:ext>
            </a:extLst>
          </p:cNvPr>
          <p:cNvGrpSpPr/>
          <p:nvPr userDrawn="1"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" name="Freeform 62">
              <a:extLst>
                <a:ext uri="{FF2B5EF4-FFF2-40B4-BE49-F238E27FC236}">
                  <a16:creationId xmlns:a16="http://schemas.microsoft.com/office/drawing/2014/main" id="{912C9573-6F85-4D79-A6D3-96D403BF5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BD7703-0774-4626-B11C-862D04911C9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D8FF6-B781-45DF-BDD1-38CB13CFA126}"/>
              </a:ext>
            </a:extLst>
          </p:cNvPr>
          <p:cNvSpPr txBox="1"/>
          <p:nvPr userDrawn="1"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4675F-4A0F-41DC-9258-343CA49EED42}"/>
              </a:ext>
            </a:extLst>
          </p:cNvPr>
          <p:cNvGrpSpPr/>
          <p:nvPr userDrawn="1"/>
        </p:nvGrpSpPr>
        <p:grpSpPr>
          <a:xfrm>
            <a:off x="11161327" y="6472515"/>
            <a:ext cx="809162" cy="169756"/>
            <a:chOff x="5168894" y="3238491"/>
            <a:chExt cx="1816099" cy="381003"/>
          </a:xfrm>
          <a:solidFill>
            <a:schemeClr val="bg1">
              <a:lumMod val="95000"/>
              <a:alpha val="20000"/>
            </a:schemeClr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9B216A6-6AA0-447C-82FD-EC37B1657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603994" y="3238491"/>
              <a:ext cx="380999" cy="38099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F3F3906-F818-4EAA-A6A4-5C3EED277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5168894" y="3238495"/>
              <a:ext cx="380999" cy="380999"/>
            </a:xfrm>
            <a:prstGeom prst="rect">
              <a:avLst/>
            </a:prstGeom>
          </p:spPr>
        </p:pic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1F9E20-9AA2-4FBB-AFA0-0BEAB41F3287}"/>
                </a:ext>
              </a:extLst>
            </p:cNvPr>
            <p:cNvSpPr/>
            <p:nvPr/>
          </p:nvSpPr>
          <p:spPr>
            <a:xfrm>
              <a:off x="5885616" y="3274545"/>
              <a:ext cx="382667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grpFill/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6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8" r:id="rId3"/>
    <p:sldLayoutId id="2147483655" r:id="rId4"/>
    <p:sldLayoutId id="2147483680" r:id="rId5"/>
    <p:sldLayoutId id="2147483689" r:id="rId6"/>
    <p:sldLayoutId id="2147483684" r:id="rId7"/>
    <p:sldLayoutId id="2147483654" r:id="rId8"/>
    <p:sldLayoutId id="2147483650" r:id="rId9"/>
    <p:sldLayoutId id="2147483657" r:id="rId10"/>
    <p:sldLayoutId id="2147483675" r:id="rId11"/>
    <p:sldLayoutId id="2147483666" r:id="rId12"/>
    <p:sldLayoutId id="2147483685" r:id="rId13"/>
    <p:sldLayoutId id="2147483662" r:id="rId14"/>
    <p:sldLayoutId id="2147483679" r:id="rId15"/>
    <p:sldLayoutId id="2147483658" r:id="rId16"/>
    <p:sldLayoutId id="2147483661" r:id="rId17"/>
    <p:sldLayoutId id="2147483659" r:id="rId18"/>
    <p:sldLayoutId id="2147483660" r:id="rId19"/>
    <p:sldLayoutId id="2147483665" r:id="rId20"/>
    <p:sldLayoutId id="2147483651" r:id="rId21"/>
    <p:sldLayoutId id="2147483682" r:id="rId22"/>
    <p:sldLayoutId id="2147483677" r:id="rId23"/>
    <p:sldLayoutId id="2147483656" r:id="rId24"/>
    <p:sldLayoutId id="2147483681" r:id="rId25"/>
    <p:sldLayoutId id="2147483670" r:id="rId26"/>
    <p:sldLayoutId id="2147483669" r:id="rId27"/>
    <p:sldLayoutId id="2147483687" r:id="rId28"/>
    <p:sldLayoutId id="2147483667" r:id="rId29"/>
    <p:sldLayoutId id="2147483663" r:id="rId30"/>
    <p:sldLayoutId id="2147483652" r:id="rId31"/>
    <p:sldLayoutId id="2147483653" r:id="rId32"/>
    <p:sldLayoutId id="2147483674" r:id="rId33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pos="268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4992" userDrawn="1">
          <p15:clr>
            <a:srgbClr val="A4A3A4"/>
          </p15:clr>
        </p15:guide>
        <p15:guide id="7" pos="6144" userDrawn="1">
          <p15:clr>
            <a:srgbClr val="A4A3A4"/>
          </p15:clr>
        </p15:guide>
        <p15:guide id="8" pos="7296" userDrawn="1">
          <p15:clr>
            <a:srgbClr val="A4A3A4"/>
          </p15:clr>
        </p15:guide>
        <p15:guide id="9" pos="960" userDrawn="1">
          <p15:clr>
            <a:srgbClr val="F26B43"/>
          </p15:clr>
        </p15:guide>
        <p15:guide id="10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metatrader5.com/fr/download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1A6885-4CC1-43D6-B719-0DC7CDE0D8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0ACF8-97D8-461F-87FD-BEDC77ADE0BF}"/>
              </a:ext>
            </a:extLst>
          </p:cNvPr>
          <p:cNvSpPr txBox="1"/>
          <p:nvPr/>
        </p:nvSpPr>
        <p:spPr>
          <a:xfrm>
            <a:off x="3379102" y="2893366"/>
            <a:ext cx="52254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Trading BOT</a:t>
            </a:r>
            <a:r>
              <a:rPr lang="en-US" sz="6600" b="1" spc="-3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6600" b="1" spc="-300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DEEE4-EC8B-4F5B-B544-0DA7BF9A849E}"/>
              </a:ext>
            </a:extLst>
          </p:cNvPr>
          <p:cNvSpPr txBox="1"/>
          <p:nvPr/>
        </p:nvSpPr>
        <p:spPr>
          <a:xfrm>
            <a:off x="3379102" y="3964634"/>
            <a:ext cx="4743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Comment </a:t>
            </a:r>
            <a:r>
              <a:rPr lang="en-US" sz="1600" b="1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créer</a:t>
            </a:r>
            <a:r>
              <a:rPr lang="en-US" sz="1600" b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bot de trading avec MetaTrader5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1411-B836-454B-90FB-03A6191EE255}"/>
              </a:ext>
            </a:extLst>
          </p:cNvPr>
          <p:cNvGrpSpPr/>
          <p:nvPr/>
        </p:nvGrpSpPr>
        <p:grpSpPr>
          <a:xfrm>
            <a:off x="8036707" y="5262855"/>
            <a:ext cx="4155293" cy="1774604"/>
            <a:chOff x="3512828" y="1479894"/>
            <a:chExt cx="6064881" cy="2590133"/>
          </a:xfrm>
          <a:solidFill>
            <a:schemeClr val="bg1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B70F2D-2B7B-4A73-BF0A-12F277ECB464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8D7841-CB95-43DC-BC37-09D6C43246B8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E05301A-F9F7-40EA-98A2-B8B7C18314EE}"/>
                </a:ext>
              </a:extLst>
            </p:cNvPr>
            <p:cNvSpPr/>
            <p:nvPr/>
          </p:nvSpPr>
          <p:spPr>
            <a:xfrm>
              <a:off x="8038222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0" y="0"/>
                  </a:moveTo>
                  <a:lnTo>
                    <a:pt x="1539487" y="930260"/>
                  </a:lnTo>
                  <a:lnTo>
                    <a:pt x="1539487" y="1167384"/>
                  </a:lnTo>
                  <a:lnTo>
                    <a:pt x="0" y="2079403"/>
                  </a:lnTo>
                  <a:lnTo>
                    <a:pt x="0" y="1532192"/>
                  </a:lnTo>
                  <a:lnTo>
                    <a:pt x="828112" y="1036054"/>
                  </a:lnTo>
                  <a:lnTo>
                    <a:pt x="0" y="518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Ubuntu" panose="020B0504030602030204" pitchFamily="34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4AF24B-EB91-430A-A491-BD09B329D6EF}"/>
              </a:ext>
            </a:extLst>
          </p:cNvPr>
          <p:cNvSpPr/>
          <p:nvPr/>
        </p:nvSpPr>
        <p:spPr>
          <a:xfrm>
            <a:off x="1216443" y="3173206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87B9A-9E8A-4CD6-B5A4-757B91E8FFF3}"/>
              </a:ext>
            </a:extLst>
          </p:cNvPr>
          <p:cNvSpPr/>
          <p:nvPr/>
        </p:nvSpPr>
        <p:spPr>
          <a:xfrm flipH="1">
            <a:off x="9172280" y="-612231"/>
            <a:ext cx="1650336" cy="4576865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BC197-3840-4B4E-9A03-019B2F22FE4F}"/>
              </a:ext>
            </a:extLst>
          </p:cNvPr>
          <p:cNvSpPr txBox="1"/>
          <p:nvPr/>
        </p:nvSpPr>
        <p:spPr>
          <a:xfrm>
            <a:off x="402403" y="268018"/>
            <a:ext cx="49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36AE3-62B0-4015-A5D8-5AA1C5FFF74A}"/>
              </a:ext>
            </a:extLst>
          </p:cNvPr>
          <p:cNvSpPr txBox="1"/>
          <p:nvPr/>
        </p:nvSpPr>
        <p:spPr>
          <a:xfrm>
            <a:off x="11210592" y="26801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alpha val="50000"/>
                  </a:schemeClr>
                </a:solidFill>
                <a:latin typeface="Ubuntu" panose="020B050403060203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PPTX;</a:t>
            </a:r>
          </a:p>
        </p:txBody>
      </p:sp>
    </p:spTree>
    <p:extLst>
      <p:ext uri="{BB962C8B-B14F-4D97-AF65-F5344CB8AC3E}">
        <p14:creationId xmlns:p14="http://schemas.microsoft.com/office/powerpoint/2010/main" val="117763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3" presetClass="entr" presetSubtype="16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/>
          <p:bldP spid="6" grpId="0"/>
          <p:bldP spid="18" grpId="0" animBg="1"/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054359" y="646330"/>
            <a:ext cx="10371314" cy="6225178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0" y="-2468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Présentation</a:t>
            </a:r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 de </a:t>
            </a:r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MetaEditor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D3427D-7EC4-164D-B071-96BFDAA6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59" y="1168976"/>
            <a:ext cx="10371314" cy="56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06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">
            <a:extLst>
              <a:ext uri="{FF2B5EF4-FFF2-40B4-BE49-F238E27FC236}">
                <a16:creationId xmlns:a16="http://schemas.microsoft.com/office/drawing/2014/main" id="{D94BAFEE-8E78-491D-A955-9BCC87D49155}"/>
              </a:ext>
            </a:extLst>
          </p:cNvPr>
          <p:cNvGrpSpPr/>
          <p:nvPr/>
        </p:nvGrpSpPr>
        <p:grpSpPr>
          <a:xfrm>
            <a:off x="3006689" y="344091"/>
            <a:ext cx="6178622" cy="5827087"/>
            <a:chOff x="5620060" y="379095"/>
            <a:chExt cx="6573845" cy="61998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13EF38D-F642-48AA-A61E-AB2BBEA5CE84}"/>
                </a:ext>
              </a:extLst>
            </p:cNvPr>
            <p:cNvSpPr/>
            <p:nvPr/>
          </p:nvSpPr>
          <p:spPr>
            <a:xfrm>
              <a:off x="9208770" y="5224463"/>
              <a:ext cx="1123950" cy="1123950"/>
            </a:xfrm>
            <a:custGeom>
              <a:avLst/>
              <a:gdLst>
                <a:gd name="connsiteX0" fmla="*/ 0 w 1123950"/>
                <a:gd name="connsiteY0" fmla="*/ 0 h 1123950"/>
                <a:gd name="connsiteX1" fmla="*/ 0 w 1123950"/>
                <a:gd name="connsiteY1" fmla="*/ 1128713 h 1123950"/>
                <a:gd name="connsiteX2" fmla="*/ 1128713 w 1123950"/>
                <a:gd name="connsiteY2" fmla="*/ 1128713 h 1123950"/>
                <a:gd name="connsiteX3" fmla="*/ 1128713 w 1123950"/>
                <a:gd name="connsiteY3" fmla="*/ 0 h 1123950"/>
                <a:gd name="connsiteX4" fmla="*/ 0 w 1123950"/>
                <a:gd name="connsiteY4" fmla="*/ 0 h 1123950"/>
                <a:gd name="connsiteX5" fmla="*/ 985838 w 1123950"/>
                <a:gd name="connsiteY5" fmla="*/ 985838 h 1123950"/>
                <a:gd name="connsiteX6" fmla="*/ 142875 w 1123950"/>
                <a:gd name="connsiteY6" fmla="*/ 985838 h 1123950"/>
                <a:gd name="connsiteX7" fmla="*/ 142875 w 1123950"/>
                <a:gd name="connsiteY7" fmla="*/ 142875 h 1123950"/>
                <a:gd name="connsiteX8" fmla="*/ 985838 w 1123950"/>
                <a:gd name="connsiteY8" fmla="*/ 142875 h 1123950"/>
                <a:gd name="connsiteX9" fmla="*/ 985838 w 1123950"/>
                <a:gd name="connsiteY9" fmla="*/ 985838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3950" h="1123950">
                  <a:moveTo>
                    <a:pt x="0" y="0"/>
                  </a:moveTo>
                  <a:lnTo>
                    <a:pt x="0" y="1128713"/>
                  </a:lnTo>
                  <a:lnTo>
                    <a:pt x="1128713" y="1128713"/>
                  </a:lnTo>
                  <a:lnTo>
                    <a:pt x="1128713" y="0"/>
                  </a:lnTo>
                  <a:lnTo>
                    <a:pt x="0" y="0"/>
                  </a:lnTo>
                  <a:close/>
                  <a:moveTo>
                    <a:pt x="985838" y="985838"/>
                  </a:moveTo>
                  <a:lnTo>
                    <a:pt x="142875" y="985838"/>
                  </a:lnTo>
                  <a:lnTo>
                    <a:pt x="142875" y="142875"/>
                  </a:lnTo>
                  <a:lnTo>
                    <a:pt x="985838" y="142875"/>
                  </a:lnTo>
                  <a:lnTo>
                    <a:pt x="985838" y="985838"/>
                  </a:lnTo>
                  <a:close/>
                </a:path>
              </a:pathLst>
            </a:custGeom>
            <a:solidFill>
              <a:srgbClr val="F0F1F1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1F5C26-BCA7-4F6A-8D52-2D59149DD561}"/>
                </a:ext>
              </a:extLst>
            </p:cNvPr>
            <p:cNvSpPr/>
            <p:nvPr/>
          </p:nvSpPr>
          <p:spPr>
            <a:xfrm>
              <a:off x="11427143" y="2330767"/>
              <a:ext cx="762000" cy="1123950"/>
            </a:xfrm>
            <a:custGeom>
              <a:avLst/>
              <a:gdLst>
                <a:gd name="connsiteX0" fmla="*/ 0 w 762000"/>
                <a:gd name="connsiteY0" fmla="*/ 1128713 h 1123950"/>
                <a:gd name="connsiteX1" fmla="*/ 766763 w 762000"/>
                <a:gd name="connsiteY1" fmla="*/ 1128713 h 1123950"/>
                <a:gd name="connsiteX2" fmla="*/ 766763 w 762000"/>
                <a:gd name="connsiteY2" fmla="*/ 985838 h 1123950"/>
                <a:gd name="connsiteX3" fmla="*/ 142875 w 762000"/>
                <a:gd name="connsiteY3" fmla="*/ 985838 h 1123950"/>
                <a:gd name="connsiteX4" fmla="*/ 142875 w 762000"/>
                <a:gd name="connsiteY4" fmla="*/ 142875 h 1123950"/>
                <a:gd name="connsiteX5" fmla="*/ 766763 w 762000"/>
                <a:gd name="connsiteY5" fmla="*/ 142875 h 1123950"/>
                <a:gd name="connsiteX6" fmla="*/ 766763 w 762000"/>
                <a:gd name="connsiteY6" fmla="*/ 0 h 1123950"/>
                <a:gd name="connsiteX7" fmla="*/ 0 w 762000"/>
                <a:gd name="connsiteY7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1123950">
                  <a:moveTo>
                    <a:pt x="0" y="1128713"/>
                  </a:moveTo>
                  <a:lnTo>
                    <a:pt x="766763" y="1128713"/>
                  </a:lnTo>
                  <a:lnTo>
                    <a:pt x="766763" y="985838"/>
                  </a:lnTo>
                  <a:lnTo>
                    <a:pt x="142875" y="985838"/>
                  </a:lnTo>
                  <a:lnTo>
                    <a:pt x="142875" y="142875"/>
                  </a:lnTo>
                  <a:lnTo>
                    <a:pt x="766763" y="142875"/>
                  </a:lnTo>
                  <a:lnTo>
                    <a:pt x="766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1F1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B5C900-610E-47E6-9F66-7B8E4BEA5768}"/>
                </a:ext>
              </a:extLst>
            </p:cNvPr>
            <p:cNvSpPr/>
            <p:nvPr/>
          </p:nvSpPr>
          <p:spPr>
            <a:xfrm>
              <a:off x="5624513" y="3546157"/>
              <a:ext cx="933450" cy="1123950"/>
            </a:xfrm>
            <a:custGeom>
              <a:avLst/>
              <a:gdLst>
                <a:gd name="connsiteX0" fmla="*/ 0 w 933450"/>
                <a:gd name="connsiteY0" fmla="*/ 142875 h 1123950"/>
                <a:gd name="connsiteX1" fmla="*/ 791528 w 933450"/>
                <a:gd name="connsiteY1" fmla="*/ 142875 h 1123950"/>
                <a:gd name="connsiteX2" fmla="*/ 791528 w 933450"/>
                <a:gd name="connsiteY2" fmla="*/ 985838 h 1123950"/>
                <a:gd name="connsiteX3" fmla="*/ 124778 w 933450"/>
                <a:gd name="connsiteY3" fmla="*/ 985838 h 1123950"/>
                <a:gd name="connsiteX4" fmla="*/ 180975 w 933450"/>
                <a:gd name="connsiteY4" fmla="*/ 1128713 h 1123950"/>
                <a:gd name="connsiteX5" fmla="*/ 934403 w 933450"/>
                <a:gd name="connsiteY5" fmla="*/ 1128713 h 1123950"/>
                <a:gd name="connsiteX6" fmla="*/ 934403 w 933450"/>
                <a:gd name="connsiteY6" fmla="*/ 0 h 1123950"/>
                <a:gd name="connsiteX7" fmla="*/ 17145 w 933450"/>
                <a:gd name="connsiteY7" fmla="*/ 0 h 1123950"/>
                <a:gd name="connsiteX8" fmla="*/ 0 w 933450"/>
                <a:gd name="connsiteY8" fmla="*/ 142875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3450" h="1123950">
                  <a:moveTo>
                    <a:pt x="0" y="142875"/>
                  </a:moveTo>
                  <a:lnTo>
                    <a:pt x="791528" y="142875"/>
                  </a:lnTo>
                  <a:lnTo>
                    <a:pt x="791528" y="985838"/>
                  </a:lnTo>
                  <a:lnTo>
                    <a:pt x="124778" y="985838"/>
                  </a:lnTo>
                  <a:cubicBezTo>
                    <a:pt x="141923" y="1033463"/>
                    <a:pt x="160973" y="1081088"/>
                    <a:pt x="180975" y="1128713"/>
                  </a:cubicBezTo>
                  <a:lnTo>
                    <a:pt x="934403" y="1128713"/>
                  </a:lnTo>
                  <a:lnTo>
                    <a:pt x="934403" y="0"/>
                  </a:lnTo>
                  <a:lnTo>
                    <a:pt x="17145" y="0"/>
                  </a:lnTo>
                  <a:cubicBezTo>
                    <a:pt x="9525" y="47625"/>
                    <a:pt x="3810" y="95250"/>
                    <a:pt x="0" y="142875"/>
                  </a:cubicBezTo>
                  <a:close/>
                </a:path>
              </a:pathLst>
            </a:custGeom>
            <a:solidFill>
              <a:srgbClr val="F0F1F1">
                <a:alpha val="1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0B3F2D-EDD0-4425-8529-99644A0947B0}"/>
                </a:ext>
              </a:extLst>
            </p:cNvPr>
            <p:cNvSpPr/>
            <p:nvPr/>
          </p:nvSpPr>
          <p:spPr>
            <a:xfrm>
              <a:off x="5620060" y="2211705"/>
              <a:ext cx="1628775" cy="2124075"/>
            </a:xfrm>
            <a:custGeom>
              <a:avLst/>
              <a:gdLst>
                <a:gd name="connsiteX0" fmla="*/ 1636085 w 1628775"/>
                <a:gd name="connsiteY0" fmla="*/ 612458 h 2124075"/>
                <a:gd name="connsiteX1" fmla="*/ 1507498 w 1628775"/>
                <a:gd name="connsiteY1" fmla="*/ 0 h 2124075"/>
                <a:gd name="connsiteX2" fmla="*/ 70175 w 1628775"/>
                <a:gd name="connsiteY2" fmla="*/ 2129790 h 2124075"/>
                <a:gd name="connsiteX3" fmla="*/ 117800 w 1628775"/>
                <a:gd name="connsiteY3" fmla="*/ 2130743 h 2124075"/>
                <a:gd name="connsiteX4" fmla="*/ 1636085 w 1628775"/>
                <a:gd name="connsiteY4" fmla="*/ 612458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775" h="2124075">
                  <a:moveTo>
                    <a:pt x="1636085" y="612458"/>
                  </a:moveTo>
                  <a:cubicBezTo>
                    <a:pt x="1636085" y="394335"/>
                    <a:pt x="1590365" y="187642"/>
                    <a:pt x="1507498" y="0"/>
                  </a:cubicBezTo>
                  <a:cubicBezTo>
                    <a:pt x="189238" y="251460"/>
                    <a:pt x="-171760" y="1216343"/>
                    <a:pt x="70175" y="2129790"/>
                  </a:cubicBezTo>
                  <a:cubicBezTo>
                    <a:pt x="86368" y="2130743"/>
                    <a:pt x="102560" y="2130743"/>
                    <a:pt x="117800" y="2130743"/>
                  </a:cubicBezTo>
                  <a:cubicBezTo>
                    <a:pt x="956953" y="2130743"/>
                    <a:pt x="1636085" y="1450658"/>
                    <a:pt x="1636085" y="612458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9CBA52-213D-4FDA-BE30-7B19DDB0357F}"/>
                </a:ext>
              </a:extLst>
            </p:cNvPr>
            <p:cNvSpPr/>
            <p:nvPr/>
          </p:nvSpPr>
          <p:spPr>
            <a:xfrm>
              <a:off x="11841480" y="3256597"/>
              <a:ext cx="352425" cy="3038475"/>
            </a:xfrm>
            <a:custGeom>
              <a:avLst/>
              <a:gdLst>
                <a:gd name="connsiteX0" fmla="*/ 352425 w 352425"/>
                <a:gd name="connsiteY0" fmla="*/ 0 h 3038475"/>
                <a:gd name="connsiteX1" fmla="*/ 0 w 352425"/>
                <a:gd name="connsiteY1" fmla="*/ 0 h 3038475"/>
                <a:gd name="connsiteX2" fmla="*/ 0 w 352425"/>
                <a:gd name="connsiteY2" fmla="*/ 3040380 h 3038475"/>
                <a:gd name="connsiteX3" fmla="*/ 352425 w 352425"/>
                <a:gd name="connsiteY3" fmla="*/ 2901315 h 3038475"/>
                <a:gd name="connsiteX4" fmla="*/ 352425 w 352425"/>
                <a:gd name="connsiteY4" fmla="*/ 0 h 303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038475">
                  <a:moveTo>
                    <a:pt x="352425" y="0"/>
                  </a:moveTo>
                  <a:lnTo>
                    <a:pt x="0" y="0"/>
                  </a:lnTo>
                  <a:lnTo>
                    <a:pt x="0" y="3040380"/>
                  </a:lnTo>
                  <a:cubicBezTo>
                    <a:pt x="120015" y="2998470"/>
                    <a:pt x="237172" y="2951798"/>
                    <a:pt x="352425" y="2901315"/>
                  </a:cubicBezTo>
                  <a:lnTo>
                    <a:pt x="352425" y="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C8929F-A367-429A-8E3B-9E43EEFE27FE}"/>
                </a:ext>
              </a:extLst>
            </p:cNvPr>
            <p:cNvSpPr/>
            <p:nvPr/>
          </p:nvSpPr>
          <p:spPr>
            <a:xfrm>
              <a:off x="6847522" y="873442"/>
              <a:ext cx="4267200" cy="2124075"/>
            </a:xfrm>
            <a:custGeom>
              <a:avLst/>
              <a:gdLst>
                <a:gd name="connsiteX0" fmla="*/ 4182428 w 4267200"/>
                <a:gd name="connsiteY0" fmla="*/ 2126933 h 2124075"/>
                <a:gd name="connsiteX1" fmla="*/ 92393 w 4267200"/>
                <a:gd name="connsiteY1" fmla="*/ 2126933 h 2124075"/>
                <a:gd name="connsiteX2" fmla="*/ 0 w 4267200"/>
                <a:gd name="connsiteY2" fmla="*/ 2034540 h 2124075"/>
                <a:gd name="connsiteX3" fmla="*/ 0 w 4267200"/>
                <a:gd name="connsiteY3" fmla="*/ 92393 h 2124075"/>
                <a:gd name="connsiteX4" fmla="*/ 92393 w 4267200"/>
                <a:gd name="connsiteY4" fmla="*/ 0 h 2124075"/>
                <a:gd name="connsiteX5" fmla="*/ 4182428 w 4267200"/>
                <a:gd name="connsiteY5" fmla="*/ 0 h 2124075"/>
                <a:gd name="connsiteX6" fmla="*/ 4274820 w 4267200"/>
                <a:gd name="connsiteY6" fmla="*/ 92393 h 2124075"/>
                <a:gd name="connsiteX7" fmla="*/ 4274820 w 4267200"/>
                <a:gd name="connsiteY7" fmla="*/ 2033588 h 2124075"/>
                <a:gd name="connsiteX8" fmla="*/ 4182428 w 4267200"/>
                <a:gd name="connsiteY8" fmla="*/ 2126933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2124075">
                  <a:moveTo>
                    <a:pt x="4182428" y="2126933"/>
                  </a:moveTo>
                  <a:lnTo>
                    <a:pt x="92393" y="2126933"/>
                  </a:lnTo>
                  <a:cubicBezTo>
                    <a:pt x="40958" y="2126933"/>
                    <a:pt x="0" y="2085023"/>
                    <a:pt x="0" y="2034540"/>
                  </a:cubicBezTo>
                  <a:lnTo>
                    <a:pt x="0" y="92393"/>
                  </a:lnTo>
                  <a:cubicBezTo>
                    <a:pt x="0" y="40958"/>
                    <a:pt x="41910" y="0"/>
                    <a:pt x="92393" y="0"/>
                  </a:cubicBezTo>
                  <a:lnTo>
                    <a:pt x="4182428" y="0"/>
                  </a:lnTo>
                  <a:cubicBezTo>
                    <a:pt x="4233863" y="0"/>
                    <a:pt x="4274820" y="41910"/>
                    <a:pt x="4274820" y="92393"/>
                  </a:cubicBezTo>
                  <a:lnTo>
                    <a:pt x="4274820" y="2033588"/>
                  </a:lnTo>
                  <a:cubicBezTo>
                    <a:pt x="4274820" y="2085023"/>
                    <a:pt x="4232910" y="2126933"/>
                    <a:pt x="4182428" y="2126933"/>
                  </a:cubicBezTo>
                  <a:close/>
                </a:path>
              </a:pathLst>
            </a:custGeom>
            <a:solidFill>
              <a:srgbClr val="F0F1F1">
                <a:alpha val="8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187437-5D26-4327-BA31-6AD7F24DE629}"/>
                </a:ext>
              </a:extLst>
            </p:cNvPr>
            <p:cNvSpPr/>
            <p:nvPr/>
          </p:nvSpPr>
          <p:spPr>
            <a:xfrm>
              <a:off x="11529060" y="424815"/>
              <a:ext cx="495300" cy="1514475"/>
            </a:xfrm>
            <a:custGeom>
              <a:avLst/>
              <a:gdLst>
                <a:gd name="connsiteX0" fmla="*/ 502920 w 495300"/>
                <a:gd name="connsiteY0" fmla="*/ 0 h 1514475"/>
                <a:gd name="connsiteX1" fmla="*/ 0 w 495300"/>
                <a:gd name="connsiteY1" fmla="*/ 424815 h 1514475"/>
                <a:gd name="connsiteX2" fmla="*/ 0 w 495300"/>
                <a:gd name="connsiteY2" fmla="*/ 1519238 h 1514475"/>
                <a:gd name="connsiteX3" fmla="*/ 502920 w 495300"/>
                <a:gd name="connsiteY3" fmla="*/ 1519238 h 1514475"/>
                <a:gd name="connsiteX4" fmla="*/ 502920 w 495300"/>
                <a:gd name="connsiteY4" fmla="*/ 0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1514475">
                  <a:moveTo>
                    <a:pt x="502920" y="0"/>
                  </a:moveTo>
                  <a:cubicBezTo>
                    <a:pt x="360045" y="149542"/>
                    <a:pt x="190500" y="291465"/>
                    <a:pt x="0" y="424815"/>
                  </a:cubicBezTo>
                  <a:lnTo>
                    <a:pt x="0" y="1519238"/>
                  </a:lnTo>
                  <a:lnTo>
                    <a:pt x="502920" y="1519238"/>
                  </a:lnTo>
                  <a:lnTo>
                    <a:pt x="502920" y="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0A508E-3EC8-4DCF-A984-65B4A036E90C}"/>
                </a:ext>
              </a:extLst>
            </p:cNvPr>
            <p:cNvSpPr/>
            <p:nvPr/>
          </p:nvSpPr>
          <p:spPr>
            <a:xfrm>
              <a:off x="7587615" y="5320665"/>
              <a:ext cx="200025" cy="200025"/>
            </a:xfrm>
            <a:custGeom>
              <a:avLst/>
              <a:gdLst>
                <a:gd name="connsiteX0" fmla="*/ 201930 w 200025"/>
                <a:gd name="connsiteY0" fmla="*/ 100965 h 200025"/>
                <a:gd name="connsiteX1" fmla="*/ 100965 w 200025"/>
                <a:gd name="connsiteY1" fmla="*/ 201930 h 200025"/>
                <a:gd name="connsiteX2" fmla="*/ 0 w 200025"/>
                <a:gd name="connsiteY2" fmla="*/ 100965 h 200025"/>
                <a:gd name="connsiteX3" fmla="*/ 100965 w 200025"/>
                <a:gd name="connsiteY3" fmla="*/ 0 h 200025"/>
                <a:gd name="connsiteX4" fmla="*/ 201930 w 200025"/>
                <a:gd name="connsiteY4" fmla="*/ 10096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201930" y="100965"/>
                  </a:moveTo>
                  <a:cubicBezTo>
                    <a:pt x="201930" y="156727"/>
                    <a:pt x="156726" y="201930"/>
                    <a:pt x="100965" y="201930"/>
                  </a:cubicBezTo>
                  <a:cubicBezTo>
                    <a:pt x="45204" y="201930"/>
                    <a:pt x="0" y="156726"/>
                    <a:pt x="0" y="100965"/>
                  </a:cubicBezTo>
                  <a:cubicBezTo>
                    <a:pt x="0" y="45203"/>
                    <a:pt x="45204" y="0"/>
                    <a:pt x="100965" y="0"/>
                  </a:cubicBezTo>
                  <a:cubicBezTo>
                    <a:pt x="156726" y="0"/>
                    <a:pt x="201930" y="45204"/>
                    <a:pt x="201930" y="100965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7A9676-83B7-472F-ACA4-8DAC6AA9D910}"/>
                </a:ext>
              </a:extLst>
            </p:cNvPr>
            <p:cNvSpPr/>
            <p:nvPr/>
          </p:nvSpPr>
          <p:spPr>
            <a:xfrm>
              <a:off x="11659628" y="5264623"/>
              <a:ext cx="238125" cy="238125"/>
            </a:xfrm>
            <a:custGeom>
              <a:avLst/>
              <a:gdLst>
                <a:gd name="connsiteX0" fmla="*/ 144663 w 238125"/>
                <a:gd name="connsiteY0" fmla="*/ 23202 h 238125"/>
                <a:gd name="connsiteX1" fmla="*/ 219720 w 238125"/>
                <a:gd name="connsiteY1" fmla="*/ 144662 h 238125"/>
                <a:gd name="connsiteX2" fmla="*/ 98260 w 238125"/>
                <a:gd name="connsiteY2" fmla="*/ 219719 h 238125"/>
                <a:gd name="connsiteX3" fmla="*/ 23202 w 238125"/>
                <a:gd name="connsiteY3" fmla="*/ 98259 h 238125"/>
                <a:gd name="connsiteX4" fmla="*/ 144663 w 238125"/>
                <a:gd name="connsiteY4" fmla="*/ 232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238125">
                  <a:moveTo>
                    <a:pt x="144663" y="23202"/>
                  </a:moveTo>
                  <a:cubicBezTo>
                    <a:pt x="198930" y="36016"/>
                    <a:pt x="232534" y="90395"/>
                    <a:pt x="219720" y="144662"/>
                  </a:cubicBezTo>
                  <a:cubicBezTo>
                    <a:pt x="206906" y="198930"/>
                    <a:pt x="152526" y="232533"/>
                    <a:pt x="98260" y="219719"/>
                  </a:cubicBezTo>
                  <a:cubicBezTo>
                    <a:pt x="43992" y="206905"/>
                    <a:pt x="10388" y="152526"/>
                    <a:pt x="23202" y="98259"/>
                  </a:cubicBezTo>
                  <a:cubicBezTo>
                    <a:pt x="36016" y="43991"/>
                    <a:pt x="90396" y="10388"/>
                    <a:pt x="144663" y="23202"/>
                  </a:cubicBezTo>
                  <a:close/>
                </a:path>
              </a:pathLst>
            </a:custGeom>
            <a:solidFill>
              <a:srgbClr val="FFFFFF">
                <a:alpha val="31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D2CAD6-4A1F-4537-B2CE-4CA2CE1B041C}"/>
                </a:ext>
              </a:extLst>
            </p:cNvPr>
            <p:cNvSpPr/>
            <p:nvPr/>
          </p:nvSpPr>
          <p:spPr>
            <a:xfrm>
              <a:off x="8323521" y="4779645"/>
              <a:ext cx="1295400" cy="1352550"/>
            </a:xfrm>
            <a:custGeom>
              <a:avLst/>
              <a:gdLst>
                <a:gd name="connsiteX0" fmla="*/ 1291014 w 1295400"/>
                <a:gd name="connsiteY0" fmla="*/ 1304925 h 1352550"/>
                <a:gd name="connsiteX1" fmla="*/ 805239 w 1295400"/>
                <a:gd name="connsiteY1" fmla="*/ 970598 h 1352550"/>
                <a:gd name="connsiteX2" fmla="*/ 731897 w 1295400"/>
                <a:gd name="connsiteY2" fmla="*/ 820103 h 1352550"/>
                <a:gd name="connsiteX3" fmla="*/ 731897 w 1295400"/>
                <a:gd name="connsiteY3" fmla="*/ 68580 h 1352550"/>
                <a:gd name="connsiteX4" fmla="*/ 673794 w 1295400"/>
                <a:gd name="connsiteY4" fmla="*/ 0 h 1352550"/>
                <a:gd name="connsiteX5" fmla="*/ 628074 w 1295400"/>
                <a:gd name="connsiteY5" fmla="*/ 0 h 1352550"/>
                <a:gd name="connsiteX6" fmla="*/ 569972 w 1295400"/>
                <a:gd name="connsiteY6" fmla="*/ 68580 h 1352550"/>
                <a:gd name="connsiteX7" fmla="*/ 569972 w 1295400"/>
                <a:gd name="connsiteY7" fmla="*/ 820103 h 1352550"/>
                <a:gd name="connsiteX8" fmla="*/ 496629 w 1295400"/>
                <a:gd name="connsiteY8" fmla="*/ 970598 h 1352550"/>
                <a:gd name="connsiteX9" fmla="*/ 10854 w 1295400"/>
                <a:gd name="connsiteY9" fmla="*/ 1304925 h 1352550"/>
                <a:gd name="connsiteX10" fmla="*/ 21332 w 1295400"/>
                <a:gd name="connsiteY10" fmla="*/ 1352550 h 1352550"/>
                <a:gd name="connsiteX11" fmla="*/ 48002 w 1295400"/>
                <a:gd name="connsiteY11" fmla="*/ 1352550 h 1352550"/>
                <a:gd name="connsiteX12" fmla="*/ 241359 w 1295400"/>
                <a:gd name="connsiteY12" fmla="*/ 1295400 h 1352550"/>
                <a:gd name="connsiteX13" fmla="*/ 613787 w 1295400"/>
                <a:gd name="connsiteY13" fmla="*/ 1060132 h 1352550"/>
                <a:gd name="connsiteX14" fmla="*/ 687129 w 1295400"/>
                <a:gd name="connsiteY14" fmla="*/ 1060132 h 1352550"/>
                <a:gd name="connsiteX15" fmla="*/ 1059557 w 1295400"/>
                <a:gd name="connsiteY15" fmla="*/ 1295400 h 1352550"/>
                <a:gd name="connsiteX16" fmla="*/ 1252914 w 1295400"/>
                <a:gd name="connsiteY16" fmla="*/ 1352550 h 1352550"/>
                <a:gd name="connsiteX17" fmla="*/ 1279584 w 1295400"/>
                <a:gd name="connsiteY17" fmla="*/ 1352550 h 1352550"/>
                <a:gd name="connsiteX18" fmla="*/ 1291014 w 1295400"/>
                <a:gd name="connsiteY18" fmla="*/ 1304925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5400" h="1352550">
                  <a:moveTo>
                    <a:pt x="1291014" y="1304925"/>
                  </a:moveTo>
                  <a:lnTo>
                    <a:pt x="805239" y="970598"/>
                  </a:lnTo>
                  <a:cubicBezTo>
                    <a:pt x="760472" y="939165"/>
                    <a:pt x="731897" y="882015"/>
                    <a:pt x="731897" y="820103"/>
                  </a:cubicBezTo>
                  <a:lnTo>
                    <a:pt x="731897" y="68580"/>
                  </a:lnTo>
                  <a:cubicBezTo>
                    <a:pt x="731897" y="30480"/>
                    <a:pt x="706179" y="0"/>
                    <a:pt x="673794" y="0"/>
                  </a:cubicBezTo>
                  <a:lnTo>
                    <a:pt x="628074" y="0"/>
                  </a:lnTo>
                  <a:cubicBezTo>
                    <a:pt x="595689" y="0"/>
                    <a:pt x="569972" y="30480"/>
                    <a:pt x="569972" y="68580"/>
                  </a:cubicBezTo>
                  <a:lnTo>
                    <a:pt x="569972" y="820103"/>
                  </a:lnTo>
                  <a:cubicBezTo>
                    <a:pt x="569972" y="882015"/>
                    <a:pt x="542349" y="939165"/>
                    <a:pt x="496629" y="970598"/>
                  </a:cubicBezTo>
                  <a:lnTo>
                    <a:pt x="10854" y="1304925"/>
                  </a:lnTo>
                  <a:cubicBezTo>
                    <a:pt x="-8196" y="1318260"/>
                    <a:pt x="-576" y="1352550"/>
                    <a:pt x="21332" y="1352550"/>
                  </a:cubicBezTo>
                  <a:lnTo>
                    <a:pt x="48002" y="1352550"/>
                  </a:lnTo>
                  <a:cubicBezTo>
                    <a:pt x="115629" y="1352550"/>
                    <a:pt x="182304" y="1332548"/>
                    <a:pt x="241359" y="1295400"/>
                  </a:cubicBezTo>
                  <a:lnTo>
                    <a:pt x="613787" y="1060132"/>
                  </a:lnTo>
                  <a:cubicBezTo>
                    <a:pt x="636647" y="1045845"/>
                    <a:pt x="665222" y="1045845"/>
                    <a:pt x="687129" y="1060132"/>
                  </a:cubicBezTo>
                  <a:lnTo>
                    <a:pt x="1059557" y="1295400"/>
                  </a:lnTo>
                  <a:cubicBezTo>
                    <a:pt x="1119564" y="1333500"/>
                    <a:pt x="1185287" y="1352550"/>
                    <a:pt x="1252914" y="1352550"/>
                  </a:cubicBezTo>
                  <a:lnTo>
                    <a:pt x="1279584" y="1352550"/>
                  </a:lnTo>
                  <a:cubicBezTo>
                    <a:pt x="1301492" y="1352550"/>
                    <a:pt x="1310064" y="1318260"/>
                    <a:pt x="1291014" y="1304925"/>
                  </a:cubicBezTo>
                  <a:close/>
                </a:path>
              </a:pathLst>
            </a:custGeom>
            <a:solidFill>
              <a:srgbClr val="F0F1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6ED60F-B582-4E61-9CB8-9106FE1292E1}"/>
                </a:ext>
              </a:extLst>
            </p:cNvPr>
            <p:cNvSpPr/>
            <p:nvPr/>
          </p:nvSpPr>
          <p:spPr>
            <a:xfrm>
              <a:off x="7605713" y="3644482"/>
              <a:ext cx="257175" cy="142875"/>
            </a:xfrm>
            <a:custGeom>
              <a:avLst/>
              <a:gdLst>
                <a:gd name="connsiteX0" fmla="*/ 260985 w 257175"/>
                <a:gd name="connsiteY0" fmla="*/ 10260 h 142875"/>
                <a:gd name="connsiteX1" fmla="*/ 0 w 257175"/>
                <a:gd name="connsiteY1" fmla="*/ 124560 h 142875"/>
                <a:gd name="connsiteX2" fmla="*/ 55245 w 257175"/>
                <a:gd name="connsiteY2" fmla="*/ 107415 h 142875"/>
                <a:gd name="connsiteX3" fmla="*/ 260985 w 257175"/>
                <a:gd name="connsiteY3" fmla="*/ 151230 h 142875"/>
                <a:gd name="connsiteX4" fmla="*/ 260985 w 257175"/>
                <a:gd name="connsiteY4" fmla="*/ 102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875">
                  <a:moveTo>
                    <a:pt x="260985" y="10260"/>
                  </a:moveTo>
                  <a:cubicBezTo>
                    <a:pt x="260985" y="10260"/>
                    <a:pt x="26670" y="-50700"/>
                    <a:pt x="0" y="124560"/>
                  </a:cubicBezTo>
                  <a:cubicBezTo>
                    <a:pt x="0" y="124560"/>
                    <a:pt x="13335" y="155040"/>
                    <a:pt x="55245" y="107415"/>
                  </a:cubicBezTo>
                  <a:cubicBezTo>
                    <a:pt x="97155" y="59790"/>
                    <a:pt x="108585" y="151230"/>
                    <a:pt x="260985" y="151230"/>
                  </a:cubicBezTo>
                  <a:lnTo>
                    <a:pt x="260985" y="10260"/>
                  </a:lnTo>
                  <a:close/>
                </a:path>
              </a:pathLst>
            </a:custGeom>
            <a:solidFill>
              <a:srgbClr val="FFD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B2B56F-901D-43A1-A95A-82D2B3FA153F}"/>
                </a:ext>
              </a:extLst>
            </p:cNvPr>
            <p:cNvSpPr/>
            <p:nvPr/>
          </p:nvSpPr>
          <p:spPr>
            <a:xfrm>
              <a:off x="6848475" y="873442"/>
              <a:ext cx="2838450" cy="2124075"/>
            </a:xfrm>
            <a:custGeom>
              <a:avLst/>
              <a:gdLst>
                <a:gd name="connsiteX0" fmla="*/ 1710690 w 2838450"/>
                <a:gd name="connsiteY0" fmla="*/ 2126933 h 2124075"/>
                <a:gd name="connsiteX1" fmla="*/ 2845118 w 2838450"/>
                <a:gd name="connsiteY1" fmla="*/ 2126933 h 2124075"/>
                <a:gd name="connsiteX2" fmla="*/ 266700 w 2838450"/>
                <a:gd name="connsiteY2" fmla="*/ 0 h 2124075"/>
                <a:gd name="connsiteX3" fmla="*/ 83820 w 2838450"/>
                <a:gd name="connsiteY3" fmla="*/ 0 h 2124075"/>
                <a:gd name="connsiteX4" fmla="*/ 0 w 2838450"/>
                <a:gd name="connsiteY4" fmla="*/ 83820 h 2124075"/>
                <a:gd name="connsiteX5" fmla="*/ 0 w 2838450"/>
                <a:gd name="connsiteY5" fmla="*/ 714375 h 2124075"/>
                <a:gd name="connsiteX6" fmla="*/ 1710690 w 2838450"/>
                <a:gd name="connsiteY6" fmla="*/ 2126933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8450" h="2124075">
                  <a:moveTo>
                    <a:pt x="1710690" y="2126933"/>
                  </a:moveTo>
                  <a:lnTo>
                    <a:pt x="2845118" y="2126933"/>
                  </a:lnTo>
                  <a:lnTo>
                    <a:pt x="266700" y="0"/>
                  </a:lnTo>
                  <a:lnTo>
                    <a:pt x="83820" y="0"/>
                  </a:lnTo>
                  <a:cubicBezTo>
                    <a:pt x="37147" y="0"/>
                    <a:pt x="0" y="38100"/>
                    <a:pt x="0" y="83820"/>
                  </a:cubicBezTo>
                  <a:lnTo>
                    <a:pt x="0" y="714375"/>
                  </a:lnTo>
                  <a:lnTo>
                    <a:pt x="1710690" y="2126933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84CA885-D47D-4EB4-B783-B94AF613DB5E}"/>
                </a:ext>
              </a:extLst>
            </p:cNvPr>
            <p:cNvSpPr/>
            <p:nvPr/>
          </p:nvSpPr>
          <p:spPr>
            <a:xfrm>
              <a:off x="10226040" y="873442"/>
              <a:ext cx="885825" cy="733425"/>
            </a:xfrm>
            <a:custGeom>
              <a:avLst/>
              <a:gdLst>
                <a:gd name="connsiteX0" fmla="*/ 807720 w 885825"/>
                <a:gd name="connsiteY0" fmla="*/ 0 h 733425"/>
                <a:gd name="connsiteX1" fmla="*/ 0 w 885825"/>
                <a:gd name="connsiteY1" fmla="*/ 0 h 733425"/>
                <a:gd name="connsiteX2" fmla="*/ 891540 w 885825"/>
                <a:gd name="connsiteY2" fmla="*/ 735330 h 733425"/>
                <a:gd name="connsiteX3" fmla="*/ 891540 w 885825"/>
                <a:gd name="connsiteY3" fmla="*/ 83820 h 733425"/>
                <a:gd name="connsiteX4" fmla="*/ 807720 w 885825"/>
                <a:gd name="connsiteY4" fmla="*/ 0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825" h="733425">
                  <a:moveTo>
                    <a:pt x="807720" y="0"/>
                  </a:moveTo>
                  <a:lnTo>
                    <a:pt x="0" y="0"/>
                  </a:lnTo>
                  <a:lnTo>
                    <a:pt x="891540" y="735330"/>
                  </a:lnTo>
                  <a:lnTo>
                    <a:pt x="891540" y="83820"/>
                  </a:lnTo>
                  <a:cubicBezTo>
                    <a:pt x="891540" y="37148"/>
                    <a:pt x="853440" y="0"/>
                    <a:pt x="807720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FF00DAD-3B2A-4746-BEC5-88089007E9E3}"/>
                </a:ext>
              </a:extLst>
            </p:cNvPr>
            <p:cNvSpPr/>
            <p:nvPr/>
          </p:nvSpPr>
          <p:spPr>
            <a:xfrm>
              <a:off x="7268528" y="3776663"/>
              <a:ext cx="1447800" cy="66675"/>
            </a:xfrm>
            <a:custGeom>
              <a:avLst/>
              <a:gdLst>
                <a:gd name="connsiteX0" fmla="*/ 1427798 w 1447800"/>
                <a:gd name="connsiteY0" fmla="*/ 69532 h 66675"/>
                <a:gd name="connsiteX1" fmla="*/ 21907 w 1447800"/>
                <a:gd name="connsiteY1" fmla="*/ 69532 h 66675"/>
                <a:gd name="connsiteX2" fmla="*/ 0 w 1447800"/>
                <a:gd name="connsiteY2" fmla="*/ 47625 h 66675"/>
                <a:gd name="connsiteX3" fmla="*/ 0 w 1447800"/>
                <a:gd name="connsiteY3" fmla="*/ 21907 h 66675"/>
                <a:gd name="connsiteX4" fmla="*/ 21907 w 1447800"/>
                <a:gd name="connsiteY4" fmla="*/ 0 h 66675"/>
                <a:gd name="connsiteX5" fmla="*/ 1427798 w 1447800"/>
                <a:gd name="connsiteY5" fmla="*/ 0 h 66675"/>
                <a:gd name="connsiteX6" fmla="*/ 1449705 w 1447800"/>
                <a:gd name="connsiteY6" fmla="*/ 21907 h 66675"/>
                <a:gd name="connsiteX7" fmla="*/ 1449705 w 1447800"/>
                <a:gd name="connsiteY7" fmla="*/ 47625 h 66675"/>
                <a:gd name="connsiteX8" fmla="*/ 1427798 w 1447800"/>
                <a:gd name="connsiteY8" fmla="*/ 6953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66675">
                  <a:moveTo>
                    <a:pt x="1427798" y="69532"/>
                  </a:moveTo>
                  <a:lnTo>
                    <a:pt x="21907" y="69532"/>
                  </a:lnTo>
                  <a:cubicBezTo>
                    <a:pt x="10477" y="69532"/>
                    <a:pt x="0" y="60007"/>
                    <a:pt x="0" y="47625"/>
                  </a:cubicBezTo>
                  <a:lnTo>
                    <a:pt x="0" y="21907"/>
                  </a:lnTo>
                  <a:cubicBezTo>
                    <a:pt x="0" y="10478"/>
                    <a:pt x="9525" y="0"/>
                    <a:pt x="21907" y="0"/>
                  </a:cubicBezTo>
                  <a:lnTo>
                    <a:pt x="1427798" y="0"/>
                  </a:lnTo>
                  <a:cubicBezTo>
                    <a:pt x="1439228" y="0"/>
                    <a:pt x="1449705" y="9525"/>
                    <a:pt x="1449705" y="21907"/>
                  </a:cubicBezTo>
                  <a:lnTo>
                    <a:pt x="1449705" y="47625"/>
                  </a:lnTo>
                  <a:cubicBezTo>
                    <a:pt x="1449705" y="60007"/>
                    <a:pt x="1439228" y="69532"/>
                    <a:pt x="1427798" y="69532"/>
                  </a:cubicBezTo>
                  <a:close/>
                </a:path>
              </a:pathLst>
            </a:custGeom>
            <a:solidFill>
              <a:srgbClr val="3136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C71319-9EF3-4804-9419-7993B229774D}"/>
                </a:ext>
              </a:extLst>
            </p:cNvPr>
            <p:cNvSpPr/>
            <p:nvPr/>
          </p:nvSpPr>
          <p:spPr>
            <a:xfrm>
              <a:off x="8895397" y="2532936"/>
              <a:ext cx="161925" cy="219075"/>
            </a:xfrm>
            <a:custGeom>
              <a:avLst/>
              <a:gdLst>
                <a:gd name="connsiteX0" fmla="*/ 168593 w 161925"/>
                <a:gd name="connsiteY0" fmla="*/ 224552 h 219075"/>
                <a:gd name="connsiteX1" fmla="*/ 0 w 161925"/>
                <a:gd name="connsiteY1" fmla="*/ 224552 h 219075"/>
                <a:gd name="connsiteX2" fmla="*/ 0 w 161925"/>
                <a:gd name="connsiteY2" fmla="*/ 35004 h 219075"/>
                <a:gd name="connsiteX3" fmla="*/ 2858 w 161925"/>
                <a:gd name="connsiteY3" fmla="*/ 32147 h 219075"/>
                <a:gd name="connsiteX4" fmla="*/ 164783 w 161925"/>
                <a:gd name="connsiteY4" fmla="*/ 32147 h 219075"/>
                <a:gd name="connsiteX5" fmla="*/ 167640 w 161925"/>
                <a:gd name="connsiteY5" fmla="*/ 35004 h 219075"/>
                <a:gd name="connsiteX6" fmla="*/ 167640 w 161925"/>
                <a:gd name="connsiteY6" fmla="*/ 224552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219075">
                  <a:moveTo>
                    <a:pt x="168593" y="224552"/>
                  </a:moveTo>
                  <a:lnTo>
                    <a:pt x="0" y="224552"/>
                  </a:lnTo>
                  <a:lnTo>
                    <a:pt x="0" y="35004"/>
                  </a:lnTo>
                  <a:lnTo>
                    <a:pt x="2858" y="32147"/>
                  </a:lnTo>
                  <a:cubicBezTo>
                    <a:pt x="50483" y="-10716"/>
                    <a:pt x="118110" y="-10716"/>
                    <a:pt x="164783" y="32147"/>
                  </a:cubicBezTo>
                  <a:lnTo>
                    <a:pt x="167640" y="35004"/>
                  </a:lnTo>
                  <a:lnTo>
                    <a:pt x="167640" y="224552"/>
                  </a:lnTo>
                  <a:close/>
                </a:path>
              </a:pathLst>
            </a:custGeom>
            <a:solidFill>
              <a:srgbClr val="FFD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19DDA2B-5CF1-4967-86C7-BCF7B2C05DD8}"/>
                </a:ext>
              </a:extLst>
            </p:cNvPr>
            <p:cNvSpPr/>
            <p:nvPr/>
          </p:nvSpPr>
          <p:spPr>
            <a:xfrm>
              <a:off x="5991225" y="3846195"/>
              <a:ext cx="5953125" cy="85725"/>
            </a:xfrm>
            <a:custGeom>
              <a:avLst/>
              <a:gdLst>
                <a:gd name="connsiteX0" fmla="*/ 5935028 w 5953125"/>
                <a:gd name="connsiteY0" fmla="*/ 86678 h 85725"/>
                <a:gd name="connsiteX1" fmla="*/ 20955 w 5953125"/>
                <a:gd name="connsiteY1" fmla="*/ 86678 h 85725"/>
                <a:gd name="connsiteX2" fmla="*/ 0 w 5953125"/>
                <a:gd name="connsiteY2" fmla="*/ 65723 h 85725"/>
                <a:gd name="connsiteX3" fmla="*/ 0 w 5953125"/>
                <a:gd name="connsiteY3" fmla="*/ 20955 h 85725"/>
                <a:gd name="connsiteX4" fmla="*/ 20955 w 5953125"/>
                <a:gd name="connsiteY4" fmla="*/ 0 h 85725"/>
                <a:gd name="connsiteX5" fmla="*/ 5935028 w 5953125"/>
                <a:gd name="connsiteY5" fmla="*/ 0 h 85725"/>
                <a:gd name="connsiteX6" fmla="*/ 5955983 w 5953125"/>
                <a:gd name="connsiteY6" fmla="*/ 20955 h 85725"/>
                <a:gd name="connsiteX7" fmla="*/ 5955983 w 5953125"/>
                <a:gd name="connsiteY7" fmla="*/ 66675 h 85725"/>
                <a:gd name="connsiteX8" fmla="*/ 5935028 w 5953125"/>
                <a:gd name="connsiteY8" fmla="*/ 8667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3125" h="85725">
                  <a:moveTo>
                    <a:pt x="5935028" y="86678"/>
                  </a:moveTo>
                  <a:lnTo>
                    <a:pt x="20955" y="86678"/>
                  </a:lnTo>
                  <a:cubicBezTo>
                    <a:pt x="9525" y="86678"/>
                    <a:pt x="0" y="77153"/>
                    <a:pt x="0" y="65723"/>
                  </a:cubicBezTo>
                  <a:lnTo>
                    <a:pt x="0" y="20955"/>
                  </a:lnTo>
                  <a:cubicBezTo>
                    <a:pt x="0" y="9525"/>
                    <a:pt x="9525" y="0"/>
                    <a:pt x="20955" y="0"/>
                  </a:cubicBezTo>
                  <a:lnTo>
                    <a:pt x="5935028" y="0"/>
                  </a:lnTo>
                  <a:cubicBezTo>
                    <a:pt x="5946458" y="0"/>
                    <a:pt x="5955983" y="9525"/>
                    <a:pt x="5955983" y="20955"/>
                  </a:cubicBezTo>
                  <a:lnTo>
                    <a:pt x="5955983" y="66675"/>
                  </a:lnTo>
                  <a:cubicBezTo>
                    <a:pt x="5955030" y="77153"/>
                    <a:pt x="5946458" y="86678"/>
                    <a:pt x="5935028" y="86678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8B143F-1620-4528-B9E6-4A3807128E4B}"/>
                </a:ext>
              </a:extLst>
            </p:cNvPr>
            <p:cNvSpPr/>
            <p:nvPr/>
          </p:nvSpPr>
          <p:spPr>
            <a:xfrm>
              <a:off x="9986010" y="3696653"/>
              <a:ext cx="333375" cy="142875"/>
            </a:xfrm>
            <a:custGeom>
              <a:avLst/>
              <a:gdLst>
                <a:gd name="connsiteX0" fmla="*/ 338138 w 333375"/>
                <a:gd name="connsiteY0" fmla="*/ 115253 h 142875"/>
                <a:gd name="connsiteX1" fmla="*/ 339090 w 333375"/>
                <a:gd name="connsiteY1" fmla="*/ 117157 h 142875"/>
                <a:gd name="connsiteX2" fmla="*/ 317183 w 333375"/>
                <a:gd name="connsiteY2" fmla="*/ 149542 h 142875"/>
                <a:gd name="connsiteX3" fmla="*/ 75247 w 333375"/>
                <a:gd name="connsiteY3" fmla="*/ 149542 h 142875"/>
                <a:gd name="connsiteX4" fmla="*/ 41910 w 333375"/>
                <a:gd name="connsiteY4" fmla="*/ 125730 h 142875"/>
                <a:gd name="connsiteX5" fmla="*/ 0 w 333375"/>
                <a:gd name="connsiteY5" fmla="*/ 0 h 142875"/>
                <a:gd name="connsiteX6" fmla="*/ 268605 w 333375"/>
                <a:gd name="connsiteY6" fmla="*/ 13335 h 142875"/>
                <a:gd name="connsiteX7" fmla="*/ 332422 w 333375"/>
                <a:gd name="connsiteY7" fmla="*/ 70485 h 142875"/>
                <a:gd name="connsiteX8" fmla="*/ 338138 w 333375"/>
                <a:gd name="connsiteY8" fmla="*/ 11525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142875">
                  <a:moveTo>
                    <a:pt x="338138" y="115253"/>
                  </a:moveTo>
                  <a:lnTo>
                    <a:pt x="339090" y="117157"/>
                  </a:lnTo>
                  <a:cubicBezTo>
                    <a:pt x="344805" y="132397"/>
                    <a:pt x="333375" y="149542"/>
                    <a:pt x="317183" y="149542"/>
                  </a:cubicBezTo>
                  <a:lnTo>
                    <a:pt x="75247" y="149542"/>
                  </a:lnTo>
                  <a:cubicBezTo>
                    <a:pt x="60008" y="149542"/>
                    <a:pt x="46672" y="140017"/>
                    <a:pt x="41910" y="125730"/>
                  </a:cubicBezTo>
                  <a:lnTo>
                    <a:pt x="0" y="0"/>
                  </a:lnTo>
                  <a:lnTo>
                    <a:pt x="268605" y="13335"/>
                  </a:lnTo>
                  <a:cubicBezTo>
                    <a:pt x="300990" y="15240"/>
                    <a:pt x="327660" y="39053"/>
                    <a:pt x="332422" y="70485"/>
                  </a:cubicBezTo>
                  <a:lnTo>
                    <a:pt x="338138" y="115253"/>
                  </a:lnTo>
                  <a:close/>
                </a:path>
              </a:pathLst>
            </a:custGeom>
            <a:solidFill>
              <a:srgbClr val="3136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1D3422-C87D-4D3B-8C20-7E229F239B29}"/>
                </a:ext>
              </a:extLst>
            </p:cNvPr>
            <p:cNvSpPr/>
            <p:nvPr/>
          </p:nvSpPr>
          <p:spPr>
            <a:xfrm>
              <a:off x="8311515" y="5453063"/>
              <a:ext cx="247650" cy="333375"/>
            </a:xfrm>
            <a:custGeom>
              <a:avLst/>
              <a:gdLst>
                <a:gd name="connsiteX0" fmla="*/ 207645 w 247650"/>
                <a:gd name="connsiteY0" fmla="*/ 104775 h 333375"/>
                <a:gd name="connsiteX1" fmla="*/ 249555 w 247650"/>
                <a:gd name="connsiteY1" fmla="*/ 333375 h 333375"/>
                <a:gd name="connsiteX2" fmla="*/ 83820 w 247650"/>
                <a:gd name="connsiteY2" fmla="*/ 333375 h 333375"/>
                <a:gd name="connsiteX3" fmla="*/ 0 w 247650"/>
                <a:gd name="connsiteY3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333375">
                  <a:moveTo>
                    <a:pt x="207645" y="104775"/>
                  </a:moveTo>
                  <a:lnTo>
                    <a:pt x="249555" y="333375"/>
                  </a:lnTo>
                  <a:lnTo>
                    <a:pt x="83820" y="333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FFF4F3-BA29-4B9E-8454-EC57DA4C0EC6}"/>
                </a:ext>
              </a:extLst>
            </p:cNvPr>
            <p:cNvSpPr/>
            <p:nvPr/>
          </p:nvSpPr>
          <p:spPr>
            <a:xfrm>
              <a:off x="8189914" y="5686425"/>
              <a:ext cx="438150" cy="409575"/>
            </a:xfrm>
            <a:custGeom>
              <a:avLst/>
              <a:gdLst>
                <a:gd name="connsiteX0" fmla="*/ 193991 w 438150"/>
                <a:gd name="connsiteY0" fmla="*/ 56198 h 409575"/>
                <a:gd name="connsiteX1" fmla="*/ 352106 w 438150"/>
                <a:gd name="connsiteY1" fmla="*/ 0 h 409575"/>
                <a:gd name="connsiteX2" fmla="*/ 437831 w 438150"/>
                <a:gd name="connsiteY2" fmla="*/ 127635 h 409575"/>
                <a:gd name="connsiteX3" fmla="*/ 426401 w 438150"/>
                <a:gd name="connsiteY3" fmla="*/ 180975 h 409575"/>
                <a:gd name="connsiteX4" fmla="*/ 60641 w 438150"/>
                <a:gd name="connsiteY4" fmla="*/ 412432 h 409575"/>
                <a:gd name="connsiteX5" fmla="*/ 634 w 438150"/>
                <a:gd name="connsiteY5" fmla="*/ 383857 h 409575"/>
                <a:gd name="connsiteX6" fmla="*/ 193991 w 438150"/>
                <a:gd name="connsiteY6" fmla="*/ 56198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150" h="409575">
                  <a:moveTo>
                    <a:pt x="193991" y="56198"/>
                  </a:moveTo>
                  <a:cubicBezTo>
                    <a:pt x="193991" y="56198"/>
                    <a:pt x="316864" y="73343"/>
                    <a:pt x="352106" y="0"/>
                  </a:cubicBezTo>
                  <a:cubicBezTo>
                    <a:pt x="352106" y="0"/>
                    <a:pt x="389254" y="47625"/>
                    <a:pt x="437831" y="127635"/>
                  </a:cubicBezTo>
                  <a:cubicBezTo>
                    <a:pt x="448309" y="145732"/>
                    <a:pt x="443546" y="168593"/>
                    <a:pt x="426401" y="180975"/>
                  </a:cubicBezTo>
                  <a:cubicBezTo>
                    <a:pt x="373061" y="218123"/>
                    <a:pt x="248284" y="300990"/>
                    <a:pt x="60641" y="412432"/>
                  </a:cubicBezTo>
                  <a:cubicBezTo>
                    <a:pt x="35876" y="426720"/>
                    <a:pt x="4443" y="412432"/>
                    <a:pt x="634" y="383857"/>
                  </a:cubicBezTo>
                  <a:cubicBezTo>
                    <a:pt x="-5082" y="335280"/>
                    <a:pt x="25399" y="240030"/>
                    <a:pt x="193991" y="56198"/>
                  </a:cubicBezTo>
                  <a:close/>
                </a:path>
              </a:pathLst>
            </a:custGeom>
            <a:solidFill>
              <a:srgbClr val="3D4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AD8177-CD03-4D4D-9E6A-3A3C477CD317}"/>
                </a:ext>
              </a:extLst>
            </p:cNvPr>
            <p:cNvSpPr/>
            <p:nvPr/>
          </p:nvSpPr>
          <p:spPr>
            <a:xfrm>
              <a:off x="9402128" y="5455920"/>
              <a:ext cx="247650" cy="333375"/>
            </a:xfrm>
            <a:custGeom>
              <a:avLst/>
              <a:gdLst>
                <a:gd name="connsiteX0" fmla="*/ 41910 w 247650"/>
                <a:gd name="connsiteY0" fmla="*/ 104775 h 333375"/>
                <a:gd name="connsiteX1" fmla="*/ 0 w 247650"/>
                <a:gd name="connsiteY1" fmla="*/ 333375 h 333375"/>
                <a:gd name="connsiteX2" fmla="*/ 165735 w 247650"/>
                <a:gd name="connsiteY2" fmla="*/ 333375 h 333375"/>
                <a:gd name="connsiteX3" fmla="*/ 249555 w 247650"/>
                <a:gd name="connsiteY3" fmla="*/ 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333375">
                  <a:moveTo>
                    <a:pt x="41910" y="104775"/>
                  </a:moveTo>
                  <a:lnTo>
                    <a:pt x="0" y="333375"/>
                  </a:lnTo>
                  <a:lnTo>
                    <a:pt x="165735" y="333375"/>
                  </a:lnTo>
                  <a:lnTo>
                    <a:pt x="249555" y="0"/>
                  </a:lnTo>
                  <a:close/>
                </a:path>
              </a:pathLst>
            </a:custGeom>
            <a:solidFill>
              <a:srgbClr val="FFD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D78D56-6E51-43CC-9412-5840881723BA}"/>
                </a:ext>
              </a:extLst>
            </p:cNvPr>
            <p:cNvSpPr/>
            <p:nvPr/>
          </p:nvSpPr>
          <p:spPr>
            <a:xfrm>
              <a:off x="9328975" y="5688330"/>
              <a:ext cx="438150" cy="409575"/>
            </a:xfrm>
            <a:custGeom>
              <a:avLst/>
              <a:gdLst>
                <a:gd name="connsiteX0" fmla="*/ 249365 w 438150"/>
                <a:gd name="connsiteY0" fmla="*/ 56197 h 409575"/>
                <a:gd name="connsiteX1" fmla="*/ 91250 w 438150"/>
                <a:gd name="connsiteY1" fmla="*/ 0 h 409575"/>
                <a:gd name="connsiteX2" fmla="*/ 5525 w 438150"/>
                <a:gd name="connsiteY2" fmla="*/ 127635 h 409575"/>
                <a:gd name="connsiteX3" fmla="*/ 16955 w 438150"/>
                <a:gd name="connsiteY3" fmla="*/ 180975 h 409575"/>
                <a:gd name="connsiteX4" fmla="*/ 382715 w 438150"/>
                <a:gd name="connsiteY4" fmla="*/ 412432 h 409575"/>
                <a:gd name="connsiteX5" fmla="*/ 442722 w 438150"/>
                <a:gd name="connsiteY5" fmla="*/ 383857 h 409575"/>
                <a:gd name="connsiteX6" fmla="*/ 249365 w 438150"/>
                <a:gd name="connsiteY6" fmla="*/ 56197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150" h="409575">
                  <a:moveTo>
                    <a:pt x="249365" y="56197"/>
                  </a:moveTo>
                  <a:cubicBezTo>
                    <a:pt x="249365" y="56197"/>
                    <a:pt x="126492" y="73343"/>
                    <a:pt x="91250" y="0"/>
                  </a:cubicBezTo>
                  <a:cubicBezTo>
                    <a:pt x="91250" y="0"/>
                    <a:pt x="54102" y="47625"/>
                    <a:pt x="5525" y="127635"/>
                  </a:cubicBezTo>
                  <a:cubicBezTo>
                    <a:pt x="-4953" y="145732"/>
                    <a:pt x="-190" y="168593"/>
                    <a:pt x="16955" y="180975"/>
                  </a:cubicBezTo>
                  <a:cubicBezTo>
                    <a:pt x="70294" y="218122"/>
                    <a:pt x="195072" y="300990"/>
                    <a:pt x="382715" y="412432"/>
                  </a:cubicBezTo>
                  <a:cubicBezTo>
                    <a:pt x="407480" y="426720"/>
                    <a:pt x="438912" y="412432"/>
                    <a:pt x="442722" y="383857"/>
                  </a:cubicBezTo>
                  <a:cubicBezTo>
                    <a:pt x="449390" y="336232"/>
                    <a:pt x="418910" y="240982"/>
                    <a:pt x="249365" y="56197"/>
                  </a:cubicBezTo>
                  <a:close/>
                </a:path>
              </a:pathLst>
            </a:custGeom>
            <a:solidFill>
              <a:srgbClr val="3D4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4AA2AD-65EB-47F5-BD2E-48719EF40C51}"/>
                </a:ext>
              </a:extLst>
            </p:cNvPr>
            <p:cNvSpPr/>
            <p:nvPr/>
          </p:nvSpPr>
          <p:spPr>
            <a:xfrm>
              <a:off x="8130183" y="3998119"/>
              <a:ext cx="1695450" cy="1552575"/>
            </a:xfrm>
            <a:custGeom>
              <a:avLst/>
              <a:gdLst>
                <a:gd name="connsiteX0" fmla="*/ 1570077 w 1695450"/>
                <a:gd name="connsiteY0" fmla="*/ 326231 h 1552575"/>
                <a:gd name="connsiteX1" fmla="*/ 1560552 w 1695450"/>
                <a:gd name="connsiteY1" fmla="*/ 315754 h 1552575"/>
                <a:gd name="connsiteX2" fmla="*/ 139422 w 1695450"/>
                <a:gd name="connsiteY2" fmla="*/ 315754 h 1552575"/>
                <a:gd name="connsiteX3" fmla="*/ 129897 w 1695450"/>
                <a:gd name="connsiteY3" fmla="*/ 326231 h 1552575"/>
                <a:gd name="connsiteX4" fmla="*/ 357 w 1695450"/>
                <a:gd name="connsiteY4" fmla="*/ 661511 h 1552575"/>
                <a:gd name="connsiteX5" fmla="*/ 167997 w 1695450"/>
                <a:gd name="connsiteY5" fmla="*/ 1559719 h 1552575"/>
                <a:gd name="connsiteX6" fmla="*/ 390882 w 1695450"/>
                <a:gd name="connsiteY6" fmla="*/ 1559719 h 1552575"/>
                <a:gd name="connsiteX7" fmla="*/ 345162 w 1695450"/>
                <a:gd name="connsiteY7" fmla="*/ 751046 h 1552575"/>
                <a:gd name="connsiteX8" fmla="*/ 850939 w 1695450"/>
                <a:gd name="connsiteY8" fmla="*/ 751046 h 1552575"/>
                <a:gd name="connsiteX9" fmla="*/ 1356717 w 1695450"/>
                <a:gd name="connsiteY9" fmla="*/ 751046 h 1552575"/>
                <a:gd name="connsiteX10" fmla="*/ 1310997 w 1695450"/>
                <a:gd name="connsiteY10" fmla="*/ 1559719 h 1552575"/>
                <a:gd name="connsiteX11" fmla="*/ 1533882 w 1695450"/>
                <a:gd name="connsiteY11" fmla="*/ 1559719 h 1552575"/>
                <a:gd name="connsiteX12" fmla="*/ 1701522 w 1695450"/>
                <a:gd name="connsiteY12" fmla="*/ 661511 h 1552575"/>
                <a:gd name="connsiteX13" fmla="*/ 1570077 w 1695450"/>
                <a:gd name="connsiteY13" fmla="*/ 326231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95450" h="1552575">
                  <a:moveTo>
                    <a:pt x="1570077" y="326231"/>
                  </a:moveTo>
                  <a:cubicBezTo>
                    <a:pt x="1567220" y="322421"/>
                    <a:pt x="1563410" y="319564"/>
                    <a:pt x="1560552" y="315754"/>
                  </a:cubicBezTo>
                  <a:cubicBezTo>
                    <a:pt x="1181457" y="-105251"/>
                    <a:pt x="518517" y="-105251"/>
                    <a:pt x="139422" y="315754"/>
                  </a:cubicBezTo>
                  <a:cubicBezTo>
                    <a:pt x="136564" y="319564"/>
                    <a:pt x="132755" y="322421"/>
                    <a:pt x="129897" y="326231"/>
                  </a:cubicBezTo>
                  <a:cubicBezTo>
                    <a:pt x="47982" y="419576"/>
                    <a:pt x="2262" y="537686"/>
                    <a:pt x="357" y="661511"/>
                  </a:cubicBezTo>
                  <a:cubicBezTo>
                    <a:pt x="-3453" y="837724"/>
                    <a:pt x="21312" y="1139666"/>
                    <a:pt x="167997" y="1559719"/>
                  </a:cubicBezTo>
                  <a:lnTo>
                    <a:pt x="390882" y="1559719"/>
                  </a:lnTo>
                  <a:cubicBezTo>
                    <a:pt x="390882" y="1559719"/>
                    <a:pt x="293727" y="953929"/>
                    <a:pt x="345162" y="751046"/>
                  </a:cubicBezTo>
                  <a:lnTo>
                    <a:pt x="850939" y="751046"/>
                  </a:lnTo>
                  <a:lnTo>
                    <a:pt x="1356717" y="751046"/>
                  </a:lnTo>
                  <a:cubicBezTo>
                    <a:pt x="1408152" y="953929"/>
                    <a:pt x="1310997" y="1559719"/>
                    <a:pt x="1310997" y="1559719"/>
                  </a:cubicBezTo>
                  <a:lnTo>
                    <a:pt x="1533882" y="1559719"/>
                  </a:lnTo>
                  <a:cubicBezTo>
                    <a:pt x="1679615" y="1138714"/>
                    <a:pt x="1704380" y="836771"/>
                    <a:pt x="1701522" y="661511"/>
                  </a:cubicBezTo>
                  <a:cubicBezTo>
                    <a:pt x="1697712" y="537686"/>
                    <a:pt x="1651992" y="418624"/>
                    <a:pt x="1570077" y="326231"/>
                  </a:cubicBezTo>
                  <a:close/>
                </a:path>
              </a:pathLst>
            </a:custGeom>
            <a:solidFill>
              <a:srgbClr val="3D42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B6516A-D3FE-4409-BD50-C8E68E93CA88}"/>
                </a:ext>
              </a:extLst>
            </p:cNvPr>
            <p:cNvSpPr/>
            <p:nvPr/>
          </p:nvSpPr>
          <p:spPr>
            <a:xfrm>
              <a:off x="8436293" y="4340543"/>
              <a:ext cx="1085850" cy="257175"/>
            </a:xfrm>
            <a:custGeom>
              <a:avLst/>
              <a:gdLst>
                <a:gd name="connsiteX0" fmla="*/ 0 w 1085850"/>
                <a:gd name="connsiteY0" fmla="*/ 241935 h 257175"/>
                <a:gd name="connsiteX1" fmla="*/ 539115 w 1085850"/>
                <a:gd name="connsiteY1" fmla="*/ 0 h 257175"/>
                <a:gd name="connsiteX2" fmla="*/ 1089660 w 1085850"/>
                <a:gd name="connsiteY2" fmla="*/ 263842 h 257175"/>
                <a:gd name="connsiteX3" fmla="*/ 0 w 1085850"/>
                <a:gd name="connsiteY3" fmla="*/ 24193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50" h="257175">
                  <a:moveTo>
                    <a:pt x="0" y="241935"/>
                  </a:moveTo>
                  <a:cubicBezTo>
                    <a:pt x="0" y="241935"/>
                    <a:pt x="84772" y="0"/>
                    <a:pt x="539115" y="0"/>
                  </a:cubicBezTo>
                  <a:cubicBezTo>
                    <a:pt x="994410" y="0"/>
                    <a:pt x="1089660" y="263842"/>
                    <a:pt x="1089660" y="263842"/>
                  </a:cubicBezTo>
                  <a:lnTo>
                    <a:pt x="0" y="241935"/>
                  </a:lnTo>
                  <a:close/>
                </a:path>
              </a:pathLst>
            </a:custGeom>
            <a:solidFill>
              <a:srgbClr val="3136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0E7E22-CD75-4FC8-A9F2-311BCF802D8C}"/>
                </a:ext>
              </a:extLst>
            </p:cNvPr>
            <p:cNvSpPr/>
            <p:nvPr/>
          </p:nvSpPr>
          <p:spPr>
            <a:xfrm>
              <a:off x="8577679" y="2088833"/>
              <a:ext cx="219075" cy="276225"/>
            </a:xfrm>
            <a:custGeom>
              <a:avLst/>
              <a:gdLst>
                <a:gd name="connsiteX0" fmla="*/ 220564 w 219075"/>
                <a:gd name="connsiteY0" fmla="*/ 263842 h 276225"/>
                <a:gd name="connsiteX1" fmla="*/ 130076 w 219075"/>
                <a:gd name="connsiteY1" fmla="*/ 279083 h 276225"/>
                <a:gd name="connsiteX2" fmla="*/ 11966 w 219075"/>
                <a:gd name="connsiteY2" fmla="*/ 195263 h 276225"/>
                <a:gd name="connsiteX3" fmla="*/ 1489 w 219075"/>
                <a:gd name="connsiteY3" fmla="*/ 133350 h 276225"/>
                <a:gd name="connsiteX4" fmla="*/ 85309 w 219075"/>
                <a:gd name="connsiteY4" fmla="*/ 15240 h 276225"/>
                <a:gd name="connsiteX5" fmla="*/ 175796 w 219075"/>
                <a:gd name="connsiteY5" fmla="*/ 0 h 276225"/>
                <a:gd name="connsiteX6" fmla="*/ 220564 w 219075"/>
                <a:gd name="connsiteY6" fmla="*/ 26384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76225">
                  <a:moveTo>
                    <a:pt x="220564" y="263842"/>
                  </a:moveTo>
                  <a:lnTo>
                    <a:pt x="130076" y="279083"/>
                  </a:lnTo>
                  <a:cubicBezTo>
                    <a:pt x="74831" y="288608"/>
                    <a:pt x="21491" y="251460"/>
                    <a:pt x="11966" y="195263"/>
                  </a:cubicBezTo>
                  <a:lnTo>
                    <a:pt x="1489" y="133350"/>
                  </a:lnTo>
                  <a:cubicBezTo>
                    <a:pt x="-8036" y="78105"/>
                    <a:pt x="29111" y="24765"/>
                    <a:pt x="85309" y="15240"/>
                  </a:cubicBezTo>
                  <a:lnTo>
                    <a:pt x="175796" y="0"/>
                  </a:lnTo>
                  <a:lnTo>
                    <a:pt x="220564" y="263842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B19ACC-CD65-4F39-A1CF-ED6FED4F9C96}"/>
                </a:ext>
              </a:extLst>
            </p:cNvPr>
            <p:cNvSpPr/>
            <p:nvPr/>
          </p:nvSpPr>
          <p:spPr>
            <a:xfrm>
              <a:off x="9171622" y="2088833"/>
              <a:ext cx="219075" cy="276225"/>
            </a:xfrm>
            <a:custGeom>
              <a:avLst/>
              <a:gdLst>
                <a:gd name="connsiteX0" fmla="*/ 0 w 219075"/>
                <a:gd name="connsiteY0" fmla="*/ 263842 h 276225"/>
                <a:gd name="connsiteX1" fmla="*/ 90488 w 219075"/>
                <a:gd name="connsiteY1" fmla="*/ 279083 h 276225"/>
                <a:gd name="connsiteX2" fmla="*/ 208597 w 219075"/>
                <a:gd name="connsiteY2" fmla="*/ 195263 h 276225"/>
                <a:gd name="connsiteX3" fmla="*/ 219075 w 219075"/>
                <a:gd name="connsiteY3" fmla="*/ 133350 h 276225"/>
                <a:gd name="connsiteX4" fmla="*/ 135255 w 219075"/>
                <a:gd name="connsiteY4" fmla="*/ 15240 h 276225"/>
                <a:gd name="connsiteX5" fmla="*/ 44768 w 219075"/>
                <a:gd name="connsiteY5" fmla="*/ 0 h 276225"/>
                <a:gd name="connsiteX6" fmla="*/ 0 w 219075"/>
                <a:gd name="connsiteY6" fmla="*/ 26384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76225">
                  <a:moveTo>
                    <a:pt x="0" y="263842"/>
                  </a:moveTo>
                  <a:lnTo>
                    <a:pt x="90488" y="279083"/>
                  </a:lnTo>
                  <a:cubicBezTo>
                    <a:pt x="145733" y="288608"/>
                    <a:pt x="199072" y="251460"/>
                    <a:pt x="208597" y="195263"/>
                  </a:cubicBezTo>
                  <a:lnTo>
                    <a:pt x="219075" y="133350"/>
                  </a:lnTo>
                  <a:cubicBezTo>
                    <a:pt x="228600" y="78105"/>
                    <a:pt x="191453" y="24765"/>
                    <a:pt x="135255" y="15240"/>
                  </a:cubicBezTo>
                  <a:lnTo>
                    <a:pt x="44768" y="0"/>
                  </a:lnTo>
                  <a:lnTo>
                    <a:pt x="0" y="263842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403A35-7A6D-4378-9F4B-108906975EEA}"/>
                </a:ext>
              </a:extLst>
            </p:cNvPr>
            <p:cNvSpPr/>
            <p:nvPr/>
          </p:nvSpPr>
          <p:spPr>
            <a:xfrm>
              <a:off x="10076497" y="3643530"/>
              <a:ext cx="257175" cy="142875"/>
            </a:xfrm>
            <a:custGeom>
              <a:avLst/>
              <a:gdLst>
                <a:gd name="connsiteX0" fmla="*/ 0 w 257175"/>
                <a:gd name="connsiteY0" fmla="*/ 10260 h 142875"/>
                <a:gd name="connsiteX1" fmla="*/ 260985 w 257175"/>
                <a:gd name="connsiteY1" fmla="*/ 124560 h 142875"/>
                <a:gd name="connsiteX2" fmla="*/ 205740 w 257175"/>
                <a:gd name="connsiteY2" fmla="*/ 107415 h 142875"/>
                <a:gd name="connsiteX3" fmla="*/ 0 w 257175"/>
                <a:gd name="connsiteY3" fmla="*/ 151230 h 142875"/>
                <a:gd name="connsiteX4" fmla="*/ 0 w 257175"/>
                <a:gd name="connsiteY4" fmla="*/ 1026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5" h="142875">
                  <a:moveTo>
                    <a:pt x="0" y="10260"/>
                  </a:moveTo>
                  <a:cubicBezTo>
                    <a:pt x="0" y="10260"/>
                    <a:pt x="234315" y="-50700"/>
                    <a:pt x="260985" y="124560"/>
                  </a:cubicBezTo>
                  <a:cubicBezTo>
                    <a:pt x="260985" y="124560"/>
                    <a:pt x="247650" y="155040"/>
                    <a:pt x="205740" y="107415"/>
                  </a:cubicBezTo>
                  <a:cubicBezTo>
                    <a:pt x="163830" y="59790"/>
                    <a:pt x="152400" y="151230"/>
                    <a:pt x="0" y="151230"/>
                  </a:cubicBezTo>
                  <a:lnTo>
                    <a:pt x="0" y="10260"/>
                  </a:lnTo>
                  <a:close/>
                </a:path>
              </a:pathLst>
            </a:custGeom>
            <a:solidFill>
              <a:srgbClr val="FFD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10AE5A6-A522-4096-A231-7598CAFF6316}"/>
                </a:ext>
              </a:extLst>
            </p:cNvPr>
            <p:cNvSpPr/>
            <p:nvPr/>
          </p:nvSpPr>
          <p:spPr>
            <a:xfrm>
              <a:off x="8671423" y="1673174"/>
              <a:ext cx="695325" cy="904875"/>
            </a:xfrm>
            <a:custGeom>
              <a:avLst/>
              <a:gdLst>
                <a:gd name="connsiteX0" fmla="*/ 483055 w 695325"/>
                <a:gd name="connsiteY0" fmla="*/ 15608 h 904875"/>
                <a:gd name="connsiteX1" fmla="*/ 181112 w 695325"/>
                <a:gd name="connsiteY1" fmla="*/ 139433 h 904875"/>
                <a:gd name="connsiteX2" fmla="*/ 12520 w 695325"/>
                <a:gd name="connsiteY2" fmla="*/ 547103 h 904875"/>
                <a:gd name="connsiteX3" fmla="*/ 300175 w 695325"/>
                <a:gd name="connsiteY3" fmla="*/ 909053 h 904875"/>
                <a:gd name="connsiteX4" fmla="*/ 612595 w 695325"/>
                <a:gd name="connsiteY4" fmla="*/ 518528 h 904875"/>
                <a:gd name="connsiteX5" fmla="*/ 698320 w 695325"/>
                <a:gd name="connsiteY5" fmla="*/ 145148 h 904875"/>
                <a:gd name="connsiteX6" fmla="*/ 610690 w 695325"/>
                <a:gd name="connsiteY6" fmla="*/ 84188 h 904875"/>
                <a:gd name="connsiteX7" fmla="*/ 483055 w 695325"/>
                <a:gd name="connsiteY7" fmla="*/ 15608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5325" h="904875">
                  <a:moveTo>
                    <a:pt x="483055" y="15608"/>
                  </a:moveTo>
                  <a:cubicBezTo>
                    <a:pt x="483055" y="15608"/>
                    <a:pt x="355420" y="93713"/>
                    <a:pt x="181112" y="139433"/>
                  </a:cubicBezTo>
                  <a:cubicBezTo>
                    <a:pt x="51572" y="172771"/>
                    <a:pt x="-33200" y="307073"/>
                    <a:pt x="12520" y="547103"/>
                  </a:cubicBezTo>
                  <a:cubicBezTo>
                    <a:pt x="58240" y="787133"/>
                    <a:pt x="157300" y="909053"/>
                    <a:pt x="300175" y="909053"/>
                  </a:cubicBezTo>
                  <a:cubicBezTo>
                    <a:pt x="443050" y="909053"/>
                    <a:pt x="566875" y="827138"/>
                    <a:pt x="612595" y="518528"/>
                  </a:cubicBezTo>
                  <a:cubicBezTo>
                    <a:pt x="658315" y="209918"/>
                    <a:pt x="686890" y="189916"/>
                    <a:pt x="698320" y="145148"/>
                  </a:cubicBezTo>
                  <a:cubicBezTo>
                    <a:pt x="715465" y="78473"/>
                    <a:pt x="674508" y="42278"/>
                    <a:pt x="610690" y="84188"/>
                  </a:cubicBezTo>
                  <a:cubicBezTo>
                    <a:pt x="526870" y="139433"/>
                    <a:pt x="643075" y="-54877"/>
                    <a:pt x="483055" y="15608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A7404F9-F447-46FF-A5B3-45A25808601C}"/>
                </a:ext>
              </a:extLst>
            </p:cNvPr>
            <p:cNvSpPr/>
            <p:nvPr/>
          </p:nvSpPr>
          <p:spPr>
            <a:xfrm>
              <a:off x="7844790" y="2671286"/>
              <a:ext cx="2266950" cy="1447800"/>
            </a:xfrm>
            <a:custGeom>
              <a:avLst/>
              <a:gdLst>
                <a:gd name="connsiteX0" fmla="*/ 2083117 w 2266950"/>
                <a:gd name="connsiteY0" fmla="*/ 920591 h 1447800"/>
                <a:gd name="connsiteX1" fmla="*/ 1611630 w 2266950"/>
                <a:gd name="connsiteY1" fmla="*/ 183356 h 1447800"/>
                <a:gd name="connsiteX2" fmla="*/ 1438275 w 2266950"/>
                <a:gd name="connsiteY2" fmla="*/ 61436 h 1447800"/>
                <a:gd name="connsiteX3" fmla="*/ 830580 w 2266950"/>
                <a:gd name="connsiteY3" fmla="*/ 61436 h 1447800"/>
                <a:gd name="connsiteX4" fmla="*/ 657225 w 2266950"/>
                <a:gd name="connsiteY4" fmla="*/ 183356 h 1447800"/>
                <a:gd name="connsiteX5" fmla="*/ 185738 w 2266950"/>
                <a:gd name="connsiteY5" fmla="*/ 920591 h 1447800"/>
                <a:gd name="connsiteX6" fmla="*/ 80963 w 2266950"/>
                <a:gd name="connsiteY6" fmla="*/ 949166 h 1447800"/>
                <a:gd name="connsiteX7" fmla="*/ 0 w 2266950"/>
                <a:gd name="connsiteY7" fmla="*/ 1034891 h 1447800"/>
                <a:gd name="connsiteX8" fmla="*/ 0 w 2266950"/>
                <a:gd name="connsiteY8" fmla="*/ 1072039 h 1447800"/>
                <a:gd name="connsiteX9" fmla="*/ 88582 w 2266950"/>
                <a:gd name="connsiteY9" fmla="*/ 1157764 h 1447800"/>
                <a:gd name="connsiteX10" fmla="*/ 714375 w 2266950"/>
                <a:gd name="connsiteY10" fmla="*/ 748189 h 1447800"/>
                <a:gd name="connsiteX11" fmla="*/ 654367 w 2266950"/>
                <a:gd name="connsiteY11" fmla="*/ 1374934 h 1447800"/>
                <a:gd name="connsiteX12" fmla="*/ 731520 w 2266950"/>
                <a:gd name="connsiteY12" fmla="*/ 1433989 h 1447800"/>
                <a:gd name="connsiteX13" fmla="*/ 1134428 w 2266950"/>
                <a:gd name="connsiteY13" fmla="*/ 1382554 h 1447800"/>
                <a:gd name="connsiteX14" fmla="*/ 1559242 w 2266950"/>
                <a:gd name="connsiteY14" fmla="*/ 1449229 h 1447800"/>
                <a:gd name="connsiteX15" fmla="*/ 1638300 w 2266950"/>
                <a:gd name="connsiteY15" fmla="*/ 1389221 h 1447800"/>
                <a:gd name="connsiteX16" fmla="*/ 1555432 w 2266950"/>
                <a:gd name="connsiteY16" fmla="*/ 791051 h 1447800"/>
                <a:gd name="connsiteX17" fmla="*/ 2188845 w 2266950"/>
                <a:gd name="connsiteY17" fmla="*/ 1166336 h 1447800"/>
                <a:gd name="connsiteX18" fmla="*/ 2268855 w 2266950"/>
                <a:gd name="connsiteY18" fmla="*/ 1080611 h 1447800"/>
                <a:gd name="connsiteX19" fmla="*/ 2268855 w 2266950"/>
                <a:gd name="connsiteY19" fmla="*/ 1034891 h 1447800"/>
                <a:gd name="connsiteX20" fmla="*/ 2187892 w 2266950"/>
                <a:gd name="connsiteY20" fmla="*/ 949166 h 1447800"/>
                <a:gd name="connsiteX21" fmla="*/ 2083117 w 2266950"/>
                <a:gd name="connsiteY21" fmla="*/ 920591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66950" h="1447800">
                  <a:moveTo>
                    <a:pt x="2083117" y="920591"/>
                  </a:moveTo>
                  <a:cubicBezTo>
                    <a:pt x="1913573" y="833914"/>
                    <a:pt x="1723073" y="340519"/>
                    <a:pt x="1611630" y="183356"/>
                  </a:cubicBezTo>
                  <a:cubicBezTo>
                    <a:pt x="1574482" y="130969"/>
                    <a:pt x="1508760" y="90964"/>
                    <a:pt x="1438275" y="61436"/>
                  </a:cubicBezTo>
                  <a:cubicBezTo>
                    <a:pt x="1244917" y="-20479"/>
                    <a:pt x="1024890" y="-20479"/>
                    <a:pt x="830580" y="61436"/>
                  </a:cubicBezTo>
                  <a:cubicBezTo>
                    <a:pt x="760095" y="90964"/>
                    <a:pt x="694372" y="130969"/>
                    <a:pt x="657225" y="183356"/>
                  </a:cubicBezTo>
                  <a:cubicBezTo>
                    <a:pt x="545782" y="340519"/>
                    <a:pt x="355282" y="833914"/>
                    <a:pt x="185738" y="920591"/>
                  </a:cubicBezTo>
                  <a:cubicBezTo>
                    <a:pt x="148590" y="939641"/>
                    <a:pt x="111442" y="947261"/>
                    <a:pt x="80963" y="949166"/>
                  </a:cubicBezTo>
                  <a:cubicBezTo>
                    <a:pt x="35242" y="952024"/>
                    <a:pt x="0" y="989171"/>
                    <a:pt x="0" y="1034891"/>
                  </a:cubicBezTo>
                  <a:lnTo>
                    <a:pt x="0" y="1072039"/>
                  </a:lnTo>
                  <a:cubicBezTo>
                    <a:pt x="0" y="1120616"/>
                    <a:pt x="40005" y="1159669"/>
                    <a:pt x="88582" y="1157764"/>
                  </a:cubicBezTo>
                  <a:cubicBezTo>
                    <a:pt x="227647" y="1152049"/>
                    <a:pt x="502920" y="1093946"/>
                    <a:pt x="714375" y="748189"/>
                  </a:cubicBezTo>
                  <a:cubicBezTo>
                    <a:pt x="714375" y="748189"/>
                    <a:pt x="639128" y="1154906"/>
                    <a:pt x="654367" y="1374934"/>
                  </a:cubicBezTo>
                  <a:cubicBezTo>
                    <a:pt x="657225" y="1413986"/>
                    <a:pt x="693420" y="1441609"/>
                    <a:pt x="731520" y="1433989"/>
                  </a:cubicBezTo>
                  <a:cubicBezTo>
                    <a:pt x="826770" y="1414939"/>
                    <a:pt x="1005840" y="1382554"/>
                    <a:pt x="1134428" y="1382554"/>
                  </a:cubicBezTo>
                  <a:cubicBezTo>
                    <a:pt x="1263967" y="1382554"/>
                    <a:pt x="1457325" y="1424464"/>
                    <a:pt x="1559242" y="1449229"/>
                  </a:cubicBezTo>
                  <a:cubicBezTo>
                    <a:pt x="1598295" y="1458754"/>
                    <a:pt x="1637348" y="1430179"/>
                    <a:pt x="1638300" y="1389221"/>
                  </a:cubicBezTo>
                  <a:cubicBezTo>
                    <a:pt x="1647825" y="1173004"/>
                    <a:pt x="1555432" y="791051"/>
                    <a:pt x="1555432" y="791051"/>
                  </a:cubicBezTo>
                  <a:cubicBezTo>
                    <a:pt x="1770698" y="1144429"/>
                    <a:pt x="2053590" y="1174909"/>
                    <a:pt x="2188845" y="1166336"/>
                  </a:cubicBezTo>
                  <a:cubicBezTo>
                    <a:pt x="2233613" y="1163479"/>
                    <a:pt x="2268855" y="1125379"/>
                    <a:pt x="2268855" y="1080611"/>
                  </a:cubicBezTo>
                  <a:lnTo>
                    <a:pt x="2268855" y="1034891"/>
                  </a:lnTo>
                  <a:cubicBezTo>
                    <a:pt x="2268855" y="989171"/>
                    <a:pt x="2233613" y="952024"/>
                    <a:pt x="2187892" y="949166"/>
                  </a:cubicBezTo>
                  <a:cubicBezTo>
                    <a:pt x="2157413" y="947261"/>
                    <a:pt x="2120265" y="939641"/>
                    <a:pt x="2083117" y="920591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BE9A9D-9556-4E2C-AFCD-5635F7E73F6C}"/>
                </a:ext>
              </a:extLst>
            </p:cNvPr>
            <p:cNvSpPr/>
            <p:nvPr/>
          </p:nvSpPr>
          <p:spPr>
            <a:xfrm>
              <a:off x="8364882" y="2940364"/>
              <a:ext cx="1228725" cy="942975"/>
            </a:xfrm>
            <a:custGeom>
              <a:avLst/>
              <a:gdLst>
                <a:gd name="connsiteX0" fmla="*/ 615288 w 1228725"/>
                <a:gd name="connsiteY0" fmla="*/ 3 h 942975"/>
                <a:gd name="connsiteX1" fmla="*/ 925 w 1228725"/>
                <a:gd name="connsiteY1" fmla="*/ 457203 h 942975"/>
                <a:gd name="connsiteX2" fmla="*/ 615288 w 1228725"/>
                <a:gd name="connsiteY2" fmla="*/ 948693 h 942975"/>
                <a:gd name="connsiteX3" fmla="*/ 1229650 w 1228725"/>
                <a:gd name="connsiteY3" fmla="*/ 457203 h 942975"/>
                <a:gd name="connsiteX4" fmla="*/ 615288 w 1228725"/>
                <a:gd name="connsiteY4" fmla="*/ 3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725" h="942975">
                  <a:moveTo>
                    <a:pt x="615288" y="3"/>
                  </a:moveTo>
                  <a:cubicBezTo>
                    <a:pt x="615288" y="3"/>
                    <a:pt x="-27650" y="-5712"/>
                    <a:pt x="925" y="457203"/>
                  </a:cubicBezTo>
                  <a:cubicBezTo>
                    <a:pt x="29500" y="920118"/>
                    <a:pt x="235240" y="948693"/>
                    <a:pt x="615288" y="948693"/>
                  </a:cubicBezTo>
                  <a:cubicBezTo>
                    <a:pt x="995335" y="948693"/>
                    <a:pt x="1201075" y="920118"/>
                    <a:pt x="1229650" y="457203"/>
                  </a:cubicBezTo>
                  <a:cubicBezTo>
                    <a:pt x="1258225" y="-5712"/>
                    <a:pt x="615288" y="3"/>
                    <a:pt x="615288" y="3"/>
                  </a:cubicBezTo>
                  <a:close/>
                </a:path>
              </a:pathLst>
            </a:custGeom>
            <a:solidFill>
              <a:srgbClr val="E5E6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9F8689-96F1-4901-958C-9206B3F61D25}"/>
                </a:ext>
              </a:extLst>
            </p:cNvPr>
            <p:cNvSpPr/>
            <p:nvPr/>
          </p:nvSpPr>
          <p:spPr>
            <a:xfrm>
              <a:off x="8357235" y="4534853"/>
              <a:ext cx="1238250" cy="428625"/>
            </a:xfrm>
            <a:custGeom>
              <a:avLst/>
              <a:gdLst>
                <a:gd name="connsiteX0" fmla="*/ 1082993 w 1238250"/>
                <a:gd name="connsiteY0" fmla="*/ 428625 h 428625"/>
                <a:gd name="connsiteX1" fmla="*/ 162878 w 1238250"/>
                <a:gd name="connsiteY1" fmla="*/ 428625 h 428625"/>
                <a:gd name="connsiteX2" fmla="*/ 0 w 1238250"/>
                <a:gd name="connsiteY2" fmla="*/ 265747 h 428625"/>
                <a:gd name="connsiteX3" fmla="*/ 0 w 1238250"/>
                <a:gd name="connsiteY3" fmla="*/ 162878 h 428625"/>
                <a:gd name="connsiteX4" fmla="*/ 360997 w 1238250"/>
                <a:gd name="connsiteY4" fmla="*/ 0 h 428625"/>
                <a:gd name="connsiteX5" fmla="*/ 849630 w 1238250"/>
                <a:gd name="connsiteY5" fmla="*/ 0 h 428625"/>
                <a:gd name="connsiteX6" fmla="*/ 1246823 w 1238250"/>
                <a:gd name="connsiteY6" fmla="*/ 162878 h 428625"/>
                <a:gd name="connsiteX7" fmla="*/ 1246823 w 1238250"/>
                <a:gd name="connsiteY7" fmla="*/ 265747 h 428625"/>
                <a:gd name="connsiteX8" fmla="*/ 1082993 w 1238250"/>
                <a:gd name="connsiteY8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0" h="428625">
                  <a:moveTo>
                    <a:pt x="1082993" y="428625"/>
                  </a:moveTo>
                  <a:lnTo>
                    <a:pt x="162878" y="428625"/>
                  </a:lnTo>
                  <a:cubicBezTo>
                    <a:pt x="73343" y="428625"/>
                    <a:pt x="0" y="355282"/>
                    <a:pt x="0" y="265747"/>
                  </a:cubicBezTo>
                  <a:lnTo>
                    <a:pt x="0" y="162878"/>
                  </a:lnTo>
                  <a:cubicBezTo>
                    <a:pt x="0" y="49530"/>
                    <a:pt x="140970" y="0"/>
                    <a:pt x="360997" y="0"/>
                  </a:cubicBezTo>
                  <a:lnTo>
                    <a:pt x="849630" y="0"/>
                  </a:lnTo>
                  <a:cubicBezTo>
                    <a:pt x="1119188" y="0"/>
                    <a:pt x="1246823" y="47625"/>
                    <a:pt x="1246823" y="162878"/>
                  </a:cubicBezTo>
                  <a:lnTo>
                    <a:pt x="1246823" y="265747"/>
                  </a:lnTo>
                  <a:cubicBezTo>
                    <a:pt x="1245870" y="356235"/>
                    <a:pt x="1172528" y="428625"/>
                    <a:pt x="1082993" y="428625"/>
                  </a:cubicBezTo>
                  <a:close/>
                </a:path>
              </a:pathLst>
            </a:custGeom>
            <a:solidFill>
              <a:srgbClr val="E5E6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F0716F-2290-4D0E-B49D-04C2F02AF49B}"/>
                </a:ext>
              </a:extLst>
            </p:cNvPr>
            <p:cNvSpPr/>
            <p:nvPr/>
          </p:nvSpPr>
          <p:spPr>
            <a:xfrm>
              <a:off x="8597935" y="1716405"/>
              <a:ext cx="762000" cy="438150"/>
            </a:xfrm>
            <a:custGeom>
              <a:avLst/>
              <a:gdLst>
                <a:gd name="connsiteX0" fmla="*/ 728945 w 762000"/>
                <a:gd name="connsiteY0" fmla="*/ 437198 h 438150"/>
                <a:gd name="connsiteX1" fmla="*/ 728945 w 762000"/>
                <a:gd name="connsiteY1" fmla="*/ 437198 h 438150"/>
                <a:gd name="connsiteX2" fmla="*/ 714658 w 762000"/>
                <a:gd name="connsiteY2" fmla="*/ 410528 h 438150"/>
                <a:gd name="connsiteX3" fmla="*/ 685130 w 762000"/>
                <a:gd name="connsiteY3" fmla="*/ 161925 h 438150"/>
                <a:gd name="connsiteX4" fmla="*/ 369853 w 762000"/>
                <a:gd name="connsiteY4" fmla="*/ 45720 h 438150"/>
                <a:gd name="connsiteX5" fmla="*/ 102200 w 762000"/>
                <a:gd name="connsiteY5" fmla="*/ 147638 h 438150"/>
                <a:gd name="connsiteX6" fmla="*/ 50765 w 762000"/>
                <a:gd name="connsiteY6" fmla="*/ 406717 h 438150"/>
                <a:gd name="connsiteX7" fmla="*/ 33620 w 762000"/>
                <a:gd name="connsiteY7" fmla="*/ 431483 h 438150"/>
                <a:gd name="connsiteX8" fmla="*/ 33620 w 762000"/>
                <a:gd name="connsiteY8" fmla="*/ 431483 h 438150"/>
                <a:gd name="connsiteX9" fmla="*/ 5997 w 762000"/>
                <a:gd name="connsiteY9" fmla="*/ 413385 h 438150"/>
                <a:gd name="connsiteX10" fmla="*/ 66958 w 762000"/>
                <a:gd name="connsiteY10" fmla="*/ 119063 h 438150"/>
                <a:gd name="connsiteX11" fmla="*/ 368900 w 762000"/>
                <a:gd name="connsiteY11" fmla="*/ 0 h 438150"/>
                <a:gd name="connsiteX12" fmla="*/ 720372 w 762000"/>
                <a:gd name="connsiteY12" fmla="*/ 135255 h 438150"/>
                <a:gd name="connsiteX13" fmla="*/ 756568 w 762000"/>
                <a:gd name="connsiteY13" fmla="*/ 420053 h 438150"/>
                <a:gd name="connsiteX14" fmla="*/ 728945 w 762000"/>
                <a:gd name="connsiteY14" fmla="*/ 437198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000" h="438150">
                  <a:moveTo>
                    <a:pt x="728945" y="437198"/>
                  </a:moveTo>
                  <a:lnTo>
                    <a:pt x="728945" y="437198"/>
                  </a:lnTo>
                  <a:cubicBezTo>
                    <a:pt x="718468" y="433388"/>
                    <a:pt x="711800" y="421958"/>
                    <a:pt x="714658" y="410528"/>
                  </a:cubicBezTo>
                  <a:cubicBezTo>
                    <a:pt x="726088" y="364808"/>
                    <a:pt x="747043" y="249555"/>
                    <a:pt x="685130" y="161925"/>
                  </a:cubicBezTo>
                  <a:cubicBezTo>
                    <a:pt x="630838" y="84773"/>
                    <a:pt x="525110" y="45720"/>
                    <a:pt x="369853" y="45720"/>
                  </a:cubicBezTo>
                  <a:cubicBezTo>
                    <a:pt x="246028" y="45720"/>
                    <a:pt x="155540" y="80010"/>
                    <a:pt x="102200" y="147638"/>
                  </a:cubicBezTo>
                  <a:cubicBezTo>
                    <a:pt x="32668" y="236220"/>
                    <a:pt x="43145" y="359092"/>
                    <a:pt x="50765" y="406717"/>
                  </a:cubicBezTo>
                  <a:cubicBezTo>
                    <a:pt x="52670" y="418148"/>
                    <a:pt x="45050" y="428625"/>
                    <a:pt x="33620" y="431483"/>
                  </a:cubicBezTo>
                  <a:lnTo>
                    <a:pt x="33620" y="431483"/>
                  </a:lnTo>
                  <a:cubicBezTo>
                    <a:pt x="21237" y="434340"/>
                    <a:pt x="8855" y="426720"/>
                    <a:pt x="5997" y="413385"/>
                  </a:cubicBezTo>
                  <a:cubicBezTo>
                    <a:pt x="-2575" y="359092"/>
                    <a:pt x="-14005" y="221933"/>
                    <a:pt x="66958" y="119063"/>
                  </a:cubicBezTo>
                  <a:cubicBezTo>
                    <a:pt x="128870" y="40005"/>
                    <a:pt x="230787" y="0"/>
                    <a:pt x="368900" y="0"/>
                  </a:cubicBezTo>
                  <a:cubicBezTo>
                    <a:pt x="539397" y="0"/>
                    <a:pt x="657508" y="45720"/>
                    <a:pt x="720372" y="135255"/>
                  </a:cubicBezTo>
                  <a:cubicBezTo>
                    <a:pt x="792763" y="238125"/>
                    <a:pt x="769903" y="367665"/>
                    <a:pt x="756568" y="420053"/>
                  </a:cubicBezTo>
                  <a:cubicBezTo>
                    <a:pt x="754663" y="434340"/>
                    <a:pt x="741328" y="441960"/>
                    <a:pt x="728945" y="437198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5913D07-8621-49E7-A015-F3522956410B}"/>
                </a:ext>
              </a:extLst>
            </p:cNvPr>
            <p:cNvSpPr/>
            <p:nvPr/>
          </p:nvSpPr>
          <p:spPr>
            <a:xfrm>
              <a:off x="8898255" y="3751897"/>
              <a:ext cx="152400" cy="990600"/>
            </a:xfrm>
            <a:custGeom>
              <a:avLst/>
              <a:gdLst>
                <a:gd name="connsiteX0" fmla="*/ 78105 w 152400"/>
                <a:gd name="connsiteY0" fmla="*/ 0 h 990600"/>
                <a:gd name="connsiteX1" fmla="*/ 3810 w 152400"/>
                <a:gd name="connsiteY1" fmla="*/ 73343 h 990600"/>
                <a:gd name="connsiteX2" fmla="*/ 0 w 152400"/>
                <a:gd name="connsiteY2" fmla="*/ 934403 h 990600"/>
                <a:gd name="connsiteX3" fmla="*/ 58102 w 152400"/>
                <a:gd name="connsiteY3" fmla="*/ 997268 h 990600"/>
                <a:gd name="connsiteX4" fmla="*/ 94297 w 152400"/>
                <a:gd name="connsiteY4" fmla="*/ 997268 h 990600"/>
                <a:gd name="connsiteX5" fmla="*/ 152400 w 152400"/>
                <a:gd name="connsiteY5" fmla="*/ 934403 h 990600"/>
                <a:gd name="connsiteX6" fmla="*/ 152400 w 152400"/>
                <a:gd name="connsiteY6" fmla="*/ 74295 h 990600"/>
                <a:gd name="connsiteX7" fmla="*/ 78105 w 152400"/>
                <a:gd name="connsiteY7" fmla="*/ 0 h 990600"/>
                <a:gd name="connsiteX8" fmla="*/ 78105 w 152400"/>
                <a:gd name="connsiteY8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990600">
                  <a:moveTo>
                    <a:pt x="78105" y="0"/>
                  </a:moveTo>
                  <a:cubicBezTo>
                    <a:pt x="37147" y="0"/>
                    <a:pt x="3810" y="33338"/>
                    <a:pt x="3810" y="73343"/>
                  </a:cubicBezTo>
                  <a:cubicBezTo>
                    <a:pt x="1905" y="340995"/>
                    <a:pt x="0" y="934403"/>
                    <a:pt x="0" y="934403"/>
                  </a:cubicBezTo>
                  <a:cubicBezTo>
                    <a:pt x="0" y="968693"/>
                    <a:pt x="25717" y="997268"/>
                    <a:pt x="58102" y="997268"/>
                  </a:cubicBezTo>
                  <a:lnTo>
                    <a:pt x="94297" y="997268"/>
                  </a:lnTo>
                  <a:cubicBezTo>
                    <a:pt x="126682" y="997268"/>
                    <a:pt x="152400" y="969645"/>
                    <a:pt x="152400" y="934403"/>
                  </a:cubicBezTo>
                  <a:lnTo>
                    <a:pt x="152400" y="74295"/>
                  </a:lnTo>
                  <a:cubicBezTo>
                    <a:pt x="152400" y="33338"/>
                    <a:pt x="119063" y="0"/>
                    <a:pt x="78105" y="0"/>
                  </a:cubicBezTo>
                  <a:lnTo>
                    <a:pt x="78105" y="0"/>
                  </a:lnTo>
                  <a:close/>
                </a:path>
              </a:pathLst>
            </a:custGeom>
            <a:solidFill>
              <a:srgbClr val="E5E6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515353E-DE8C-417A-AFD4-74CFB3F7D595}"/>
                </a:ext>
              </a:extLst>
            </p:cNvPr>
            <p:cNvSpPr/>
            <p:nvPr/>
          </p:nvSpPr>
          <p:spPr>
            <a:xfrm>
              <a:off x="8784908" y="2981325"/>
              <a:ext cx="1704975" cy="885825"/>
            </a:xfrm>
            <a:custGeom>
              <a:avLst/>
              <a:gdLst>
                <a:gd name="connsiteX0" fmla="*/ 1712595 w 1704975"/>
                <a:gd name="connsiteY0" fmla="*/ 891540 h 885825"/>
                <a:gd name="connsiteX1" fmla="*/ 0 w 1704975"/>
                <a:gd name="connsiteY1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4975" h="885825">
                  <a:moveTo>
                    <a:pt x="1712595" y="891540"/>
                  </a:moveTo>
                  <a:lnTo>
                    <a:pt x="0" y="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3AE42A-1DC4-40E2-BCD6-F2CD7778E15C}"/>
                </a:ext>
              </a:extLst>
            </p:cNvPr>
            <p:cNvSpPr/>
            <p:nvPr/>
          </p:nvSpPr>
          <p:spPr>
            <a:xfrm>
              <a:off x="7845742" y="2672715"/>
              <a:ext cx="2266950" cy="1038225"/>
            </a:xfrm>
            <a:custGeom>
              <a:avLst/>
              <a:gdLst>
                <a:gd name="connsiteX0" fmla="*/ 2187893 w 2266950"/>
                <a:gd name="connsiteY0" fmla="*/ 948690 h 1038225"/>
                <a:gd name="connsiteX1" fmla="*/ 2083118 w 2266950"/>
                <a:gd name="connsiteY1" fmla="*/ 920115 h 1038225"/>
                <a:gd name="connsiteX2" fmla="*/ 1611630 w 2266950"/>
                <a:gd name="connsiteY2" fmla="*/ 182880 h 1038225"/>
                <a:gd name="connsiteX3" fmla="*/ 1438275 w 2266950"/>
                <a:gd name="connsiteY3" fmla="*/ 60960 h 1038225"/>
                <a:gd name="connsiteX4" fmla="*/ 1149668 w 2266950"/>
                <a:gd name="connsiteY4" fmla="*/ 0 h 1038225"/>
                <a:gd name="connsiteX5" fmla="*/ 1149668 w 2266950"/>
                <a:gd name="connsiteY5" fmla="*/ 0 h 1038225"/>
                <a:gd name="connsiteX6" fmla="*/ 1144905 w 2266950"/>
                <a:gd name="connsiteY6" fmla="*/ 0 h 1038225"/>
                <a:gd name="connsiteX7" fmla="*/ 1134427 w 2266950"/>
                <a:gd name="connsiteY7" fmla="*/ 0 h 1038225"/>
                <a:gd name="connsiteX8" fmla="*/ 1123950 w 2266950"/>
                <a:gd name="connsiteY8" fmla="*/ 0 h 1038225"/>
                <a:gd name="connsiteX9" fmla="*/ 1119188 w 2266950"/>
                <a:gd name="connsiteY9" fmla="*/ 0 h 1038225"/>
                <a:gd name="connsiteX10" fmla="*/ 1119188 w 2266950"/>
                <a:gd name="connsiteY10" fmla="*/ 0 h 1038225"/>
                <a:gd name="connsiteX11" fmla="*/ 830580 w 2266950"/>
                <a:gd name="connsiteY11" fmla="*/ 60960 h 1038225"/>
                <a:gd name="connsiteX12" fmla="*/ 657225 w 2266950"/>
                <a:gd name="connsiteY12" fmla="*/ 182880 h 1038225"/>
                <a:gd name="connsiteX13" fmla="*/ 185738 w 2266950"/>
                <a:gd name="connsiteY13" fmla="*/ 920115 h 1038225"/>
                <a:gd name="connsiteX14" fmla="*/ 80963 w 2266950"/>
                <a:gd name="connsiteY14" fmla="*/ 948690 h 1038225"/>
                <a:gd name="connsiteX15" fmla="*/ 0 w 2266950"/>
                <a:gd name="connsiteY15" fmla="*/ 1034415 h 1038225"/>
                <a:gd name="connsiteX16" fmla="*/ 590550 w 2266950"/>
                <a:gd name="connsiteY16" fmla="*/ 434340 h 1038225"/>
                <a:gd name="connsiteX17" fmla="*/ 681990 w 2266950"/>
                <a:gd name="connsiteY17" fmla="*/ 267653 h 1038225"/>
                <a:gd name="connsiteX18" fmla="*/ 1134427 w 2266950"/>
                <a:gd name="connsiteY18" fmla="*/ 64770 h 1038225"/>
                <a:gd name="connsiteX19" fmla="*/ 1586865 w 2266950"/>
                <a:gd name="connsiteY19" fmla="*/ 267653 h 1038225"/>
                <a:gd name="connsiteX20" fmla="*/ 1678305 w 2266950"/>
                <a:gd name="connsiteY20" fmla="*/ 434340 h 1038225"/>
                <a:gd name="connsiteX21" fmla="*/ 2268855 w 2266950"/>
                <a:gd name="connsiteY21" fmla="*/ 1034415 h 1038225"/>
                <a:gd name="connsiteX22" fmla="*/ 2187893 w 2266950"/>
                <a:gd name="connsiteY22" fmla="*/ 948690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66950" h="1038225">
                  <a:moveTo>
                    <a:pt x="2187893" y="948690"/>
                  </a:moveTo>
                  <a:cubicBezTo>
                    <a:pt x="2156460" y="946785"/>
                    <a:pt x="2120265" y="939165"/>
                    <a:pt x="2083118" y="920115"/>
                  </a:cubicBezTo>
                  <a:cubicBezTo>
                    <a:pt x="1913573" y="833438"/>
                    <a:pt x="1723073" y="340042"/>
                    <a:pt x="1611630" y="182880"/>
                  </a:cubicBezTo>
                  <a:cubicBezTo>
                    <a:pt x="1574483" y="130492"/>
                    <a:pt x="1508760" y="90488"/>
                    <a:pt x="1438275" y="60960"/>
                  </a:cubicBezTo>
                  <a:cubicBezTo>
                    <a:pt x="1345883" y="21907"/>
                    <a:pt x="1247775" y="1905"/>
                    <a:pt x="1149668" y="0"/>
                  </a:cubicBezTo>
                  <a:lnTo>
                    <a:pt x="1149668" y="0"/>
                  </a:lnTo>
                  <a:cubicBezTo>
                    <a:pt x="1147763" y="0"/>
                    <a:pt x="1146810" y="0"/>
                    <a:pt x="1144905" y="0"/>
                  </a:cubicBezTo>
                  <a:cubicBezTo>
                    <a:pt x="1141095" y="0"/>
                    <a:pt x="1138238" y="0"/>
                    <a:pt x="1134427" y="0"/>
                  </a:cubicBezTo>
                  <a:cubicBezTo>
                    <a:pt x="1130618" y="0"/>
                    <a:pt x="1127760" y="0"/>
                    <a:pt x="1123950" y="0"/>
                  </a:cubicBezTo>
                  <a:cubicBezTo>
                    <a:pt x="1122045" y="0"/>
                    <a:pt x="1121093" y="0"/>
                    <a:pt x="1119188" y="0"/>
                  </a:cubicBezTo>
                  <a:lnTo>
                    <a:pt x="1119188" y="0"/>
                  </a:lnTo>
                  <a:cubicBezTo>
                    <a:pt x="1021080" y="1905"/>
                    <a:pt x="922973" y="21907"/>
                    <a:pt x="830580" y="60960"/>
                  </a:cubicBezTo>
                  <a:cubicBezTo>
                    <a:pt x="760095" y="90488"/>
                    <a:pt x="694373" y="130492"/>
                    <a:pt x="657225" y="182880"/>
                  </a:cubicBezTo>
                  <a:cubicBezTo>
                    <a:pt x="545783" y="340042"/>
                    <a:pt x="355283" y="833438"/>
                    <a:pt x="185738" y="920115"/>
                  </a:cubicBezTo>
                  <a:cubicBezTo>
                    <a:pt x="148590" y="939165"/>
                    <a:pt x="111442" y="946785"/>
                    <a:pt x="80963" y="948690"/>
                  </a:cubicBezTo>
                  <a:cubicBezTo>
                    <a:pt x="35242" y="951547"/>
                    <a:pt x="0" y="988695"/>
                    <a:pt x="0" y="1034415"/>
                  </a:cubicBezTo>
                  <a:cubicBezTo>
                    <a:pt x="0" y="1034415"/>
                    <a:pt x="290513" y="1143000"/>
                    <a:pt x="590550" y="434340"/>
                  </a:cubicBezTo>
                  <a:lnTo>
                    <a:pt x="681990" y="267653"/>
                  </a:lnTo>
                  <a:cubicBezTo>
                    <a:pt x="681990" y="267653"/>
                    <a:pt x="804863" y="73342"/>
                    <a:pt x="1134427" y="64770"/>
                  </a:cubicBezTo>
                  <a:cubicBezTo>
                    <a:pt x="1463993" y="74295"/>
                    <a:pt x="1586865" y="267653"/>
                    <a:pt x="1586865" y="267653"/>
                  </a:cubicBezTo>
                  <a:lnTo>
                    <a:pt x="1678305" y="434340"/>
                  </a:lnTo>
                  <a:cubicBezTo>
                    <a:pt x="1978343" y="1143000"/>
                    <a:pt x="2268855" y="1034415"/>
                    <a:pt x="2268855" y="1034415"/>
                  </a:cubicBezTo>
                  <a:cubicBezTo>
                    <a:pt x="2268855" y="988695"/>
                    <a:pt x="2233613" y="951547"/>
                    <a:pt x="2187893" y="94869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FF94BFF-FB1E-47C7-ACB8-760D579A5626}"/>
                </a:ext>
              </a:extLst>
            </p:cNvPr>
            <p:cNvSpPr/>
            <p:nvPr/>
          </p:nvSpPr>
          <p:spPr>
            <a:xfrm>
              <a:off x="9653588" y="2603183"/>
              <a:ext cx="228600" cy="133350"/>
            </a:xfrm>
            <a:custGeom>
              <a:avLst/>
              <a:gdLst>
                <a:gd name="connsiteX0" fmla="*/ 0 w 228600"/>
                <a:gd name="connsiteY0" fmla="*/ 0 h 133350"/>
                <a:gd name="connsiteX1" fmla="*/ 235268 w 228600"/>
                <a:gd name="connsiteY1" fmla="*/ 0 h 133350"/>
                <a:gd name="connsiteX2" fmla="*/ 235268 w 228600"/>
                <a:gd name="connsiteY2" fmla="*/ 136208 h 133350"/>
                <a:gd name="connsiteX3" fmla="*/ 0 w 228600"/>
                <a:gd name="connsiteY3" fmla="*/ 13620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33350">
                  <a:moveTo>
                    <a:pt x="0" y="0"/>
                  </a:moveTo>
                  <a:lnTo>
                    <a:pt x="235268" y="0"/>
                  </a:lnTo>
                  <a:lnTo>
                    <a:pt x="235268" y="136208"/>
                  </a:lnTo>
                  <a:lnTo>
                    <a:pt x="0" y="136208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E9BD7E-C2E7-48DE-9131-C3FAF61907B9}"/>
                </a:ext>
              </a:extLst>
            </p:cNvPr>
            <p:cNvSpPr/>
            <p:nvPr/>
          </p:nvSpPr>
          <p:spPr>
            <a:xfrm>
              <a:off x="9951720" y="2489835"/>
              <a:ext cx="228600" cy="247650"/>
            </a:xfrm>
            <a:custGeom>
              <a:avLst/>
              <a:gdLst>
                <a:gd name="connsiteX0" fmla="*/ 0 w 228600"/>
                <a:gd name="connsiteY0" fmla="*/ 0 h 247650"/>
                <a:gd name="connsiteX1" fmla="*/ 235268 w 228600"/>
                <a:gd name="connsiteY1" fmla="*/ 0 h 247650"/>
                <a:gd name="connsiteX2" fmla="*/ 235268 w 228600"/>
                <a:gd name="connsiteY2" fmla="*/ 250507 h 247650"/>
                <a:gd name="connsiteX3" fmla="*/ 0 w 228600"/>
                <a:gd name="connsiteY3" fmla="*/ 250507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47650">
                  <a:moveTo>
                    <a:pt x="0" y="0"/>
                  </a:moveTo>
                  <a:lnTo>
                    <a:pt x="235268" y="0"/>
                  </a:lnTo>
                  <a:lnTo>
                    <a:pt x="235268" y="250507"/>
                  </a:lnTo>
                  <a:lnTo>
                    <a:pt x="0" y="250507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BCD922-4C33-463F-B496-88B97C5781C4}"/>
                </a:ext>
              </a:extLst>
            </p:cNvPr>
            <p:cNvSpPr/>
            <p:nvPr/>
          </p:nvSpPr>
          <p:spPr>
            <a:xfrm>
              <a:off x="10242233" y="2374583"/>
              <a:ext cx="228600" cy="361950"/>
            </a:xfrm>
            <a:custGeom>
              <a:avLst/>
              <a:gdLst>
                <a:gd name="connsiteX0" fmla="*/ 0 w 228600"/>
                <a:gd name="connsiteY0" fmla="*/ 0 h 361950"/>
                <a:gd name="connsiteX1" fmla="*/ 235268 w 228600"/>
                <a:gd name="connsiteY1" fmla="*/ 0 h 361950"/>
                <a:gd name="connsiteX2" fmla="*/ 235268 w 228600"/>
                <a:gd name="connsiteY2" fmla="*/ 365760 h 361950"/>
                <a:gd name="connsiteX3" fmla="*/ 0 w 228600"/>
                <a:gd name="connsiteY3" fmla="*/ 36576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361950">
                  <a:moveTo>
                    <a:pt x="0" y="0"/>
                  </a:moveTo>
                  <a:lnTo>
                    <a:pt x="235268" y="0"/>
                  </a:lnTo>
                  <a:lnTo>
                    <a:pt x="235268" y="365760"/>
                  </a:lnTo>
                  <a:lnTo>
                    <a:pt x="0" y="365760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D5D0E50-2B2F-4468-9C5F-D6927442A75E}"/>
                </a:ext>
              </a:extLst>
            </p:cNvPr>
            <p:cNvSpPr/>
            <p:nvPr/>
          </p:nvSpPr>
          <p:spPr>
            <a:xfrm>
              <a:off x="10540365" y="2277428"/>
              <a:ext cx="228600" cy="457200"/>
            </a:xfrm>
            <a:custGeom>
              <a:avLst/>
              <a:gdLst>
                <a:gd name="connsiteX0" fmla="*/ 0 w 228600"/>
                <a:gd name="connsiteY0" fmla="*/ 0 h 457200"/>
                <a:gd name="connsiteX1" fmla="*/ 235267 w 228600"/>
                <a:gd name="connsiteY1" fmla="*/ 0 h 457200"/>
                <a:gd name="connsiteX2" fmla="*/ 235267 w 228600"/>
                <a:gd name="connsiteY2" fmla="*/ 462915 h 457200"/>
                <a:gd name="connsiteX3" fmla="*/ 0 w 228600"/>
                <a:gd name="connsiteY3" fmla="*/ 462915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457200">
                  <a:moveTo>
                    <a:pt x="0" y="0"/>
                  </a:moveTo>
                  <a:lnTo>
                    <a:pt x="235267" y="0"/>
                  </a:lnTo>
                  <a:lnTo>
                    <a:pt x="235267" y="462915"/>
                  </a:lnTo>
                  <a:lnTo>
                    <a:pt x="0" y="462915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56DF18-EB1B-4B90-AA75-94FEA1F19650}"/>
                </a:ext>
              </a:extLst>
            </p:cNvPr>
            <p:cNvSpPr/>
            <p:nvPr/>
          </p:nvSpPr>
          <p:spPr>
            <a:xfrm>
              <a:off x="9526905" y="672465"/>
              <a:ext cx="1371600" cy="1257300"/>
            </a:xfrm>
            <a:custGeom>
              <a:avLst/>
              <a:gdLst>
                <a:gd name="connsiteX0" fmla="*/ 1262063 w 1371600"/>
                <a:gd name="connsiteY0" fmla="*/ 1263968 h 1257300"/>
                <a:gd name="connsiteX1" fmla="*/ 113347 w 1371600"/>
                <a:gd name="connsiteY1" fmla="*/ 1263968 h 1257300"/>
                <a:gd name="connsiteX2" fmla="*/ 0 w 1371600"/>
                <a:gd name="connsiteY2" fmla="*/ 1150620 h 1257300"/>
                <a:gd name="connsiteX3" fmla="*/ 0 w 1371600"/>
                <a:gd name="connsiteY3" fmla="*/ 113348 h 1257300"/>
                <a:gd name="connsiteX4" fmla="*/ 113347 w 1371600"/>
                <a:gd name="connsiteY4" fmla="*/ 0 h 1257300"/>
                <a:gd name="connsiteX5" fmla="*/ 1263015 w 1371600"/>
                <a:gd name="connsiteY5" fmla="*/ 0 h 1257300"/>
                <a:gd name="connsiteX6" fmla="*/ 1376363 w 1371600"/>
                <a:gd name="connsiteY6" fmla="*/ 113348 h 1257300"/>
                <a:gd name="connsiteX7" fmla="*/ 1376363 w 1371600"/>
                <a:gd name="connsiteY7" fmla="*/ 1150620 h 1257300"/>
                <a:gd name="connsiteX8" fmla="*/ 1262063 w 1371600"/>
                <a:gd name="connsiteY8" fmla="*/ 126396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1600" h="1257300">
                  <a:moveTo>
                    <a:pt x="1262063" y="1263968"/>
                  </a:moveTo>
                  <a:lnTo>
                    <a:pt x="113347" y="1263968"/>
                  </a:lnTo>
                  <a:cubicBezTo>
                    <a:pt x="50482" y="1263968"/>
                    <a:pt x="0" y="1213485"/>
                    <a:pt x="0" y="1150620"/>
                  </a:cubicBezTo>
                  <a:lnTo>
                    <a:pt x="0" y="113348"/>
                  </a:lnTo>
                  <a:cubicBezTo>
                    <a:pt x="0" y="50483"/>
                    <a:pt x="50482" y="0"/>
                    <a:pt x="113347" y="0"/>
                  </a:cubicBezTo>
                  <a:lnTo>
                    <a:pt x="1263015" y="0"/>
                  </a:lnTo>
                  <a:cubicBezTo>
                    <a:pt x="1325880" y="0"/>
                    <a:pt x="1376363" y="50483"/>
                    <a:pt x="1376363" y="113348"/>
                  </a:cubicBezTo>
                  <a:lnTo>
                    <a:pt x="1376363" y="1150620"/>
                  </a:lnTo>
                  <a:cubicBezTo>
                    <a:pt x="1376363" y="1213485"/>
                    <a:pt x="1324927" y="1263968"/>
                    <a:pt x="1262063" y="1263968"/>
                  </a:cubicBezTo>
                  <a:close/>
                </a:path>
              </a:pathLst>
            </a:custGeom>
            <a:solidFill>
              <a:srgbClr val="232A4E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0E636E-5253-4DA3-93A4-C37791B270E0}"/>
                </a:ext>
              </a:extLst>
            </p:cNvPr>
            <p:cNvSpPr/>
            <p:nvPr/>
          </p:nvSpPr>
          <p:spPr>
            <a:xfrm>
              <a:off x="10334625" y="907733"/>
              <a:ext cx="381000" cy="381000"/>
            </a:xfrm>
            <a:custGeom>
              <a:avLst/>
              <a:gdLst>
                <a:gd name="connsiteX0" fmla="*/ 386715 w 381000"/>
                <a:gd name="connsiteY0" fmla="*/ 193357 h 381000"/>
                <a:gd name="connsiteX1" fmla="*/ 193357 w 381000"/>
                <a:gd name="connsiteY1" fmla="*/ 386715 h 381000"/>
                <a:gd name="connsiteX2" fmla="*/ 193357 w 381000"/>
                <a:gd name="connsiteY2" fmla="*/ 193357 h 381000"/>
                <a:gd name="connsiteX3" fmla="*/ 0 w 381000"/>
                <a:gd name="connsiteY3" fmla="*/ 193357 h 381000"/>
                <a:gd name="connsiteX4" fmla="*/ 193357 w 381000"/>
                <a:gd name="connsiteY4" fmla="*/ 0 h 381000"/>
                <a:gd name="connsiteX5" fmla="*/ 386715 w 381000"/>
                <a:gd name="connsiteY5" fmla="*/ 19335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381000">
                  <a:moveTo>
                    <a:pt x="386715" y="193357"/>
                  </a:moveTo>
                  <a:cubicBezTo>
                    <a:pt x="386715" y="300038"/>
                    <a:pt x="300038" y="386715"/>
                    <a:pt x="193357" y="386715"/>
                  </a:cubicBezTo>
                  <a:lnTo>
                    <a:pt x="193357" y="193357"/>
                  </a:lnTo>
                  <a:lnTo>
                    <a:pt x="0" y="193357"/>
                  </a:lnTo>
                  <a:cubicBezTo>
                    <a:pt x="0" y="86677"/>
                    <a:pt x="86678" y="0"/>
                    <a:pt x="193357" y="0"/>
                  </a:cubicBezTo>
                  <a:cubicBezTo>
                    <a:pt x="300038" y="0"/>
                    <a:pt x="386715" y="86677"/>
                    <a:pt x="386715" y="19335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FC4052-DD34-44C8-B0A1-9904A3B03B00}"/>
                </a:ext>
              </a:extLst>
            </p:cNvPr>
            <p:cNvSpPr/>
            <p:nvPr/>
          </p:nvSpPr>
          <p:spPr>
            <a:xfrm>
              <a:off x="9728835" y="933450"/>
              <a:ext cx="428625" cy="38100"/>
            </a:xfrm>
            <a:custGeom>
              <a:avLst/>
              <a:gdLst>
                <a:gd name="connsiteX0" fmla="*/ 0 w 428625"/>
                <a:gd name="connsiteY0" fmla="*/ 0 h 38100"/>
                <a:gd name="connsiteX1" fmla="*/ 436245 w 428625"/>
                <a:gd name="connsiteY1" fmla="*/ 0 h 38100"/>
                <a:gd name="connsiteX2" fmla="*/ 436245 w 428625"/>
                <a:gd name="connsiteY2" fmla="*/ 38100 h 38100"/>
                <a:gd name="connsiteX3" fmla="*/ 0 w 428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38100">
                  <a:moveTo>
                    <a:pt x="0" y="0"/>
                  </a:moveTo>
                  <a:lnTo>
                    <a:pt x="436245" y="0"/>
                  </a:lnTo>
                  <a:lnTo>
                    <a:pt x="436245" y="38100"/>
                  </a:lnTo>
                  <a:lnTo>
                    <a:pt x="0" y="3810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1C6855-FE95-446A-8A2C-F8245D37CDCA}"/>
                </a:ext>
              </a:extLst>
            </p:cNvPr>
            <p:cNvSpPr/>
            <p:nvPr/>
          </p:nvSpPr>
          <p:spPr>
            <a:xfrm>
              <a:off x="9728835" y="1082040"/>
              <a:ext cx="428625" cy="38100"/>
            </a:xfrm>
            <a:custGeom>
              <a:avLst/>
              <a:gdLst>
                <a:gd name="connsiteX0" fmla="*/ 0 w 428625"/>
                <a:gd name="connsiteY0" fmla="*/ 0 h 38100"/>
                <a:gd name="connsiteX1" fmla="*/ 436245 w 428625"/>
                <a:gd name="connsiteY1" fmla="*/ 0 h 38100"/>
                <a:gd name="connsiteX2" fmla="*/ 436245 w 428625"/>
                <a:gd name="connsiteY2" fmla="*/ 38100 h 38100"/>
                <a:gd name="connsiteX3" fmla="*/ 0 w 428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38100">
                  <a:moveTo>
                    <a:pt x="0" y="0"/>
                  </a:moveTo>
                  <a:lnTo>
                    <a:pt x="436245" y="0"/>
                  </a:lnTo>
                  <a:lnTo>
                    <a:pt x="436245" y="38100"/>
                  </a:lnTo>
                  <a:lnTo>
                    <a:pt x="0" y="3810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A24A3C5-7AC5-4A1E-907C-D2F0F13791E1}"/>
                </a:ext>
              </a:extLst>
            </p:cNvPr>
            <p:cNvSpPr/>
            <p:nvPr/>
          </p:nvSpPr>
          <p:spPr>
            <a:xfrm>
              <a:off x="9728835" y="1254443"/>
              <a:ext cx="428625" cy="38100"/>
            </a:xfrm>
            <a:custGeom>
              <a:avLst/>
              <a:gdLst>
                <a:gd name="connsiteX0" fmla="*/ 0 w 428625"/>
                <a:gd name="connsiteY0" fmla="*/ 0 h 38100"/>
                <a:gd name="connsiteX1" fmla="*/ 436245 w 428625"/>
                <a:gd name="connsiteY1" fmla="*/ 0 h 38100"/>
                <a:gd name="connsiteX2" fmla="*/ 436245 w 428625"/>
                <a:gd name="connsiteY2" fmla="*/ 38100 h 38100"/>
                <a:gd name="connsiteX3" fmla="*/ 0 w 4286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38100">
                  <a:moveTo>
                    <a:pt x="0" y="0"/>
                  </a:moveTo>
                  <a:lnTo>
                    <a:pt x="436245" y="0"/>
                  </a:lnTo>
                  <a:lnTo>
                    <a:pt x="436245" y="38100"/>
                  </a:lnTo>
                  <a:lnTo>
                    <a:pt x="0" y="38100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F44218E-99B4-4102-94E9-71ACEA6E7D52}"/>
                </a:ext>
              </a:extLst>
            </p:cNvPr>
            <p:cNvSpPr/>
            <p:nvPr/>
          </p:nvSpPr>
          <p:spPr>
            <a:xfrm>
              <a:off x="9048391" y="379095"/>
              <a:ext cx="38100" cy="38100"/>
            </a:xfrm>
            <a:custGeom>
              <a:avLst/>
              <a:gdLst>
                <a:gd name="connsiteX0" fmla="*/ 23218 w 38100"/>
                <a:gd name="connsiteY0" fmla="*/ 47625 h 38100"/>
                <a:gd name="connsiteX1" fmla="*/ 23218 w 38100"/>
                <a:gd name="connsiteY1" fmla="*/ 0 h 38100"/>
                <a:gd name="connsiteX2" fmla="*/ 23218 w 38100"/>
                <a:gd name="connsiteY2" fmla="*/ 47625 h 38100"/>
                <a:gd name="connsiteX3" fmla="*/ 23218 w 38100"/>
                <a:gd name="connsiteY3" fmla="*/ 4762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38100">
                  <a:moveTo>
                    <a:pt x="23218" y="47625"/>
                  </a:moveTo>
                  <a:cubicBezTo>
                    <a:pt x="53699" y="47625"/>
                    <a:pt x="53699" y="0"/>
                    <a:pt x="23218" y="0"/>
                  </a:cubicBezTo>
                  <a:cubicBezTo>
                    <a:pt x="-7261" y="0"/>
                    <a:pt x="-8214" y="47625"/>
                    <a:pt x="23218" y="47625"/>
                  </a:cubicBezTo>
                  <a:lnTo>
                    <a:pt x="23218" y="4762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4C02D5-215B-492D-B9C5-611B39A251A8}"/>
                </a:ext>
              </a:extLst>
            </p:cNvPr>
            <p:cNvSpPr/>
            <p:nvPr/>
          </p:nvSpPr>
          <p:spPr>
            <a:xfrm>
              <a:off x="6368415" y="1202055"/>
              <a:ext cx="2028825" cy="609600"/>
            </a:xfrm>
            <a:custGeom>
              <a:avLst/>
              <a:gdLst>
                <a:gd name="connsiteX0" fmla="*/ 1931670 w 2028825"/>
                <a:gd name="connsiteY0" fmla="*/ 610553 h 609600"/>
                <a:gd name="connsiteX1" fmla="*/ 98108 w 2028825"/>
                <a:gd name="connsiteY1" fmla="*/ 610553 h 609600"/>
                <a:gd name="connsiteX2" fmla="*/ 0 w 2028825"/>
                <a:gd name="connsiteY2" fmla="*/ 512445 h 609600"/>
                <a:gd name="connsiteX3" fmla="*/ 0 w 2028825"/>
                <a:gd name="connsiteY3" fmla="*/ 98108 h 609600"/>
                <a:gd name="connsiteX4" fmla="*/ 98108 w 2028825"/>
                <a:gd name="connsiteY4" fmla="*/ 0 h 609600"/>
                <a:gd name="connsiteX5" fmla="*/ 1932623 w 2028825"/>
                <a:gd name="connsiteY5" fmla="*/ 0 h 609600"/>
                <a:gd name="connsiteX6" fmla="*/ 2030730 w 2028825"/>
                <a:gd name="connsiteY6" fmla="*/ 98108 h 609600"/>
                <a:gd name="connsiteX7" fmla="*/ 2030730 w 2028825"/>
                <a:gd name="connsiteY7" fmla="*/ 512445 h 609600"/>
                <a:gd name="connsiteX8" fmla="*/ 1931670 w 2028825"/>
                <a:gd name="connsiteY8" fmla="*/ 6105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8825" h="609600">
                  <a:moveTo>
                    <a:pt x="1931670" y="610553"/>
                  </a:moveTo>
                  <a:lnTo>
                    <a:pt x="98108" y="610553"/>
                  </a:lnTo>
                  <a:cubicBezTo>
                    <a:pt x="43815" y="610553"/>
                    <a:pt x="0" y="566738"/>
                    <a:pt x="0" y="512445"/>
                  </a:cubicBezTo>
                  <a:lnTo>
                    <a:pt x="0" y="98108"/>
                  </a:lnTo>
                  <a:cubicBezTo>
                    <a:pt x="0" y="43815"/>
                    <a:pt x="43815" y="0"/>
                    <a:pt x="98108" y="0"/>
                  </a:cubicBezTo>
                  <a:lnTo>
                    <a:pt x="1932623" y="0"/>
                  </a:lnTo>
                  <a:cubicBezTo>
                    <a:pt x="1986915" y="0"/>
                    <a:pt x="2030730" y="43815"/>
                    <a:pt x="2030730" y="98108"/>
                  </a:cubicBezTo>
                  <a:lnTo>
                    <a:pt x="2030730" y="512445"/>
                  </a:lnTo>
                  <a:cubicBezTo>
                    <a:pt x="2029778" y="566738"/>
                    <a:pt x="1985963" y="610553"/>
                    <a:pt x="1931670" y="610553"/>
                  </a:cubicBezTo>
                  <a:close/>
                </a:path>
              </a:pathLst>
            </a:custGeom>
            <a:solidFill>
              <a:srgbClr val="F0F1F1">
                <a:alpha val="6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AD4AA9-CE83-4B01-889F-FD397EFFE7DF}"/>
                </a:ext>
              </a:extLst>
            </p:cNvPr>
            <p:cNvSpPr/>
            <p:nvPr/>
          </p:nvSpPr>
          <p:spPr>
            <a:xfrm>
              <a:off x="6429375" y="1252538"/>
              <a:ext cx="66675" cy="66675"/>
            </a:xfrm>
            <a:custGeom>
              <a:avLst/>
              <a:gdLst>
                <a:gd name="connsiteX0" fmla="*/ 66675 w 66675"/>
                <a:gd name="connsiteY0" fmla="*/ 33338 h 66675"/>
                <a:gd name="connsiteX1" fmla="*/ 33338 w 66675"/>
                <a:gd name="connsiteY1" fmla="*/ 66675 h 66675"/>
                <a:gd name="connsiteX2" fmla="*/ 0 w 66675"/>
                <a:gd name="connsiteY2" fmla="*/ 33338 h 66675"/>
                <a:gd name="connsiteX3" fmla="*/ 33338 w 66675"/>
                <a:gd name="connsiteY3" fmla="*/ 0 h 66675"/>
                <a:gd name="connsiteX4" fmla="*/ 66675 w 66675"/>
                <a:gd name="connsiteY4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6675" y="33338"/>
                  </a:moveTo>
                  <a:cubicBezTo>
                    <a:pt x="66675" y="51435"/>
                    <a:pt x="51435" y="66675"/>
                    <a:pt x="33338" y="66675"/>
                  </a:cubicBezTo>
                  <a:cubicBezTo>
                    <a:pt x="15240" y="66675"/>
                    <a:pt x="0" y="51435"/>
                    <a:pt x="0" y="33338"/>
                  </a:cubicBezTo>
                  <a:cubicBezTo>
                    <a:pt x="0" y="15240"/>
                    <a:pt x="15240" y="0"/>
                    <a:pt x="33338" y="0"/>
                  </a:cubicBezTo>
                  <a:cubicBezTo>
                    <a:pt x="52388" y="0"/>
                    <a:pt x="66675" y="15240"/>
                    <a:pt x="66675" y="33338"/>
                  </a:cubicBezTo>
                  <a:close/>
                </a:path>
              </a:pathLst>
            </a:custGeom>
            <a:solidFill>
              <a:srgbClr val="D0D2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FE38B4A-905B-4053-A703-2D73DCFDB565}"/>
                </a:ext>
              </a:extLst>
            </p:cNvPr>
            <p:cNvSpPr/>
            <p:nvPr/>
          </p:nvSpPr>
          <p:spPr>
            <a:xfrm>
              <a:off x="6663690" y="1500188"/>
              <a:ext cx="200025" cy="209550"/>
            </a:xfrm>
            <a:custGeom>
              <a:avLst/>
              <a:gdLst>
                <a:gd name="connsiteX0" fmla="*/ 208598 w 200025"/>
                <a:gd name="connsiteY0" fmla="*/ 212408 h 209550"/>
                <a:gd name="connsiteX1" fmla="*/ 208598 w 200025"/>
                <a:gd name="connsiteY1" fmla="*/ 178117 h 209550"/>
                <a:gd name="connsiteX2" fmla="*/ 34290 w 200025"/>
                <a:gd name="connsiteY2" fmla="*/ 0 h 209550"/>
                <a:gd name="connsiteX3" fmla="*/ 0 w 200025"/>
                <a:gd name="connsiteY3" fmla="*/ 0 h 209550"/>
                <a:gd name="connsiteX4" fmla="*/ 208598 w 200025"/>
                <a:gd name="connsiteY4" fmla="*/ 21240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9550">
                  <a:moveTo>
                    <a:pt x="208598" y="212408"/>
                  </a:moveTo>
                  <a:lnTo>
                    <a:pt x="208598" y="178117"/>
                  </a:lnTo>
                  <a:cubicBezTo>
                    <a:pt x="112395" y="176213"/>
                    <a:pt x="34290" y="97155"/>
                    <a:pt x="34290" y="0"/>
                  </a:cubicBezTo>
                  <a:lnTo>
                    <a:pt x="0" y="0"/>
                  </a:lnTo>
                  <a:cubicBezTo>
                    <a:pt x="952" y="116205"/>
                    <a:pt x="93345" y="210503"/>
                    <a:pt x="208598" y="212408"/>
                  </a:cubicBezTo>
                  <a:close/>
                </a:path>
              </a:pathLst>
            </a:custGeom>
            <a:solidFill>
              <a:srgbClr val="FFFFFF">
                <a:alpha val="44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B991D8-BC90-420E-901D-91E08A096975}"/>
                </a:ext>
              </a:extLst>
            </p:cNvPr>
            <p:cNvSpPr/>
            <p:nvPr/>
          </p:nvSpPr>
          <p:spPr>
            <a:xfrm>
              <a:off x="6663690" y="1287780"/>
              <a:ext cx="419100" cy="419100"/>
            </a:xfrm>
            <a:custGeom>
              <a:avLst/>
              <a:gdLst>
                <a:gd name="connsiteX0" fmla="*/ 212407 w 419100"/>
                <a:gd name="connsiteY0" fmla="*/ 0 h 419100"/>
                <a:gd name="connsiteX1" fmla="*/ 0 w 419100"/>
                <a:gd name="connsiteY1" fmla="*/ 212408 h 419100"/>
                <a:gd name="connsiteX2" fmla="*/ 34290 w 419100"/>
                <a:gd name="connsiteY2" fmla="*/ 212408 h 419100"/>
                <a:gd name="connsiteX3" fmla="*/ 212407 w 419100"/>
                <a:gd name="connsiteY3" fmla="*/ 34290 h 419100"/>
                <a:gd name="connsiteX4" fmla="*/ 390525 w 419100"/>
                <a:gd name="connsiteY4" fmla="*/ 212408 h 419100"/>
                <a:gd name="connsiteX5" fmla="*/ 212407 w 419100"/>
                <a:gd name="connsiteY5" fmla="*/ 390525 h 419100"/>
                <a:gd name="connsiteX6" fmla="*/ 208598 w 419100"/>
                <a:gd name="connsiteY6" fmla="*/ 390525 h 419100"/>
                <a:gd name="connsiteX7" fmla="*/ 208598 w 419100"/>
                <a:gd name="connsiteY7" fmla="*/ 424815 h 419100"/>
                <a:gd name="connsiteX8" fmla="*/ 212407 w 419100"/>
                <a:gd name="connsiteY8" fmla="*/ 424815 h 419100"/>
                <a:gd name="connsiteX9" fmla="*/ 424815 w 419100"/>
                <a:gd name="connsiteY9" fmla="*/ 212408 h 419100"/>
                <a:gd name="connsiteX10" fmla="*/ 212407 w 419100"/>
                <a:gd name="connsiteY10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" h="419100">
                  <a:moveTo>
                    <a:pt x="212407" y="0"/>
                  </a:moveTo>
                  <a:cubicBezTo>
                    <a:pt x="95250" y="0"/>
                    <a:pt x="0" y="95250"/>
                    <a:pt x="0" y="212408"/>
                  </a:cubicBezTo>
                  <a:lnTo>
                    <a:pt x="34290" y="212408"/>
                  </a:lnTo>
                  <a:cubicBezTo>
                    <a:pt x="34290" y="114300"/>
                    <a:pt x="114300" y="34290"/>
                    <a:pt x="212407" y="34290"/>
                  </a:cubicBezTo>
                  <a:cubicBezTo>
                    <a:pt x="310515" y="34290"/>
                    <a:pt x="390525" y="114300"/>
                    <a:pt x="390525" y="212408"/>
                  </a:cubicBezTo>
                  <a:cubicBezTo>
                    <a:pt x="390525" y="310515"/>
                    <a:pt x="310515" y="390525"/>
                    <a:pt x="212407" y="390525"/>
                  </a:cubicBezTo>
                  <a:cubicBezTo>
                    <a:pt x="211455" y="390525"/>
                    <a:pt x="209550" y="390525"/>
                    <a:pt x="208598" y="390525"/>
                  </a:cubicBezTo>
                  <a:lnTo>
                    <a:pt x="208598" y="424815"/>
                  </a:lnTo>
                  <a:cubicBezTo>
                    <a:pt x="209550" y="424815"/>
                    <a:pt x="211455" y="424815"/>
                    <a:pt x="212407" y="424815"/>
                  </a:cubicBezTo>
                  <a:cubicBezTo>
                    <a:pt x="329565" y="424815"/>
                    <a:pt x="424815" y="329565"/>
                    <a:pt x="424815" y="212408"/>
                  </a:cubicBezTo>
                  <a:cubicBezTo>
                    <a:pt x="424815" y="95250"/>
                    <a:pt x="330518" y="0"/>
                    <a:pt x="212407" y="0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5D9C797-3B1D-4C11-8E86-73726CBFD65C}"/>
                </a:ext>
              </a:extLst>
            </p:cNvPr>
            <p:cNvSpPr/>
            <p:nvPr/>
          </p:nvSpPr>
          <p:spPr>
            <a:xfrm>
              <a:off x="7215188" y="1346835"/>
              <a:ext cx="942975" cy="28575"/>
            </a:xfrm>
            <a:custGeom>
              <a:avLst/>
              <a:gdLst>
                <a:gd name="connsiteX0" fmla="*/ 0 w 942975"/>
                <a:gd name="connsiteY0" fmla="*/ 0 h 28575"/>
                <a:gd name="connsiteX1" fmla="*/ 942975 w 942975"/>
                <a:gd name="connsiteY1" fmla="*/ 0 h 28575"/>
                <a:gd name="connsiteX2" fmla="*/ 942975 w 942975"/>
                <a:gd name="connsiteY2" fmla="*/ 33338 h 28575"/>
                <a:gd name="connsiteX3" fmla="*/ 0 w 942975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8575">
                  <a:moveTo>
                    <a:pt x="0" y="0"/>
                  </a:moveTo>
                  <a:lnTo>
                    <a:pt x="942975" y="0"/>
                  </a:lnTo>
                  <a:lnTo>
                    <a:pt x="942975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7294B44-2559-4FEE-8DC0-CDA101E09770}"/>
                </a:ext>
              </a:extLst>
            </p:cNvPr>
            <p:cNvSpPr/>
            <p:nvPr/>
          </p:nvSpPr>
          <p:spPr>
            <a:xfrm>
              <a:off x="7215188" y="1466850"/>
              <a:ext cx="600075" cy="28575"/>
            </a:xfrm>
            <a:custGeom>
              <a:avLst/>
              <a:gdLst>
                <a:gd name="connsiteX0" fmla="*/ 0 w 600075"/>
                <a:gd name="connsiteY0" fmla="*/ 0 h 28575"/>
                <a:gd name="connsiteX1" fmla="*/ 605790 w 600075"/>
                <a:gd name="connsiteY1" fmla="*/ 0 h 28575"/>
                <a:gd name="connsiteX2" fmla="*/ 605790 w 600075"/>
                <a:gd name="connsiteY2" fmla="*/ 33338 h 28575"/>
                <a:gd name="connsiteX3" fmla="*/ 0 w 600075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28575">
                  <a:moveTo>
                    <a:pt x="0" y="0"/>
                  </a:moveTo>
                  <a:lnTo>
                    <a:pt x="605790" y="0"/>
                  </a:lnTo>
                  <a:lnTo>
                    <a:pt x="60579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436FAA2-BDF6-4A69-BDD3-F1F1B9795F5D}"/>
                </a:ext>
              </a:extLst>
            </p:cNvPr>
            <p:cNvSpPr/>
            <p:nvPr/>
          </p:nvSpPr>
          <p:spPr>
            <a:xfrm>
              <a:off x="7215188" y="1586865"/>
              <a:ext cx="600075" cy="28575"/>
            </a:xfrm>
            <a:custGeom>
              <a:avLst/>
              <a:gdLst>
                <a:gd name="connsiteX0" fmla="*/ 0 w 600075"/>
                <a:gd name="connsiteY0" fmla="*/ 0 h 28575"/>
                <a:gd name="connsiteX1" fmla="*/ 605790 w 600075"/>
                <a:gd name="connsiteY1" fmla="*/ 0 h 28575"/>
                <a:gd name="connsiteX2" fmla="*/ 605790 w 600075"/>
                <a:gd name="connsiteY2" fmla="*/ 33338 h 28575"/>
                <a:gd name="connsiteX3" fmla="*/ 0 w 600075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28575">
                  <a:moveTo>
                    <a:pt x="0" y="0"/>
                  </a:moveTo>
                  <a:lnTo>
                    <a:pt x="605790" y="0"/>
                  </a:lnTo>
                  <a:lnTo>
                    <a:pt x="605790" y="33338"/>
                  </a:lnTo>
                  <a:lnTo>
                    <a:pt x="0" y="33338"/>
                  </a:ln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5AA18D9-BB1A-4433-9305-D413B3B0172C}"/>
                </a:ext>
              </a:extLst>
            </p:cNvPr>
            <p:cNvSpPr/>
            <p:nvPr/>
          </p:nvSpPr>
          <p:spPr>
            <a:xfrm>
              <a:off x="6557010" y="2424272"/>
              <a:ext cx="1457325" cy="371475"/>
            </a:xfrm>
            <a:custGeom>
              <a:avLst/>
              <a:gdLst>
                <a:gd name="connsiteX0" fmla="*/ 1082040 w 1457325"/>
                <a:gd name="connsiteY0" fmla="*/ 380841 h 371475"/>
                <a:gd name="connsiteX1" fmla="*/ 704850 w 1457325"/>
                <a:gd name="connsiteY1" fmla="*/ 199866 h 371475"/>
                <a:gd name="connsiteX2" fmla="*/ 333375 w 1457325"/>
                <a:gd name="connsiteY2" fmla="*/ 28416 h 371475"/>
                <a:gd name="connsiteX3" fmla="*/ 107632 w 1457325"/>
                <a:gd name="connsiteY3" fmla="*/ 117951 h 371475"/>
                <a:gd name="connsiteX4" fmla="*/ 21907 w 1457325"/>
                <a:gd name="connsiteY4" fmla="*/ 198913 h 371475"/>
                <a:gd name="connsiteX5" fmla="*/ 0 w 1457325"/>
                <a:gd name="connsiteY5" fmla="*/ 181768 h 371475"/>
                <a:gd name="connsiteX6" fmla="*/ 90488 w 1457325"/>
                <a:gd name="connsiteY6" fmla="*/ 96043 h 371475"/>
                <a:gd name="connsiteX7" fmla="*/ 332423 w 1457325"/>
                <a:gd name="connsiteY7" fmla="*/ 793 h 371475"/>
                <a:gd name="connsiteX8" fmla="*/ 725805 w 1457325"/>
                <a:gd name="connsiteY8" fmla="*/ 180816 h 371475"/>
                <a:gd name="connsiteX9" fmla="*/ 1098233 w 1457325"/>
                <a:gd name="connsiteY9" fmla="*/ 353218 h 371475"/>
                <a:gd name="connsiteX10" fmla="*/ 1343978 w 1457325"/>
                <a:gd name="connsiteY10" fmla="*/ 264636 h 371475"/>
                <a:gd name="connsiteX11" fmla="*/ 1439228 w 1457325"/>
                <a:gd name="connsiteY11" fmla="*/ 181768 h 371475"/>
                <a:gd name="connsiteX12" fmla="*/ 1461135 w 1457325"/>
                <a:gd name="connsiteY12" fmla="*/ 199866 h 371475"/>
                <a:gd name="connsiteX13" fmla="*/ 1361123 w 1457325"/>
                <a:gd name="connsiteY13" fmla="*/ 287496 h 371475"/>
                <a:gd name="connsiteX14" fmla="*/ 1100137 w 1457325"/>
                <a:gd name="connsiteY14" fmla="*/ 380841 h 371475"/>
                <a:gd name="connsiteX15" fmla="*/ 1082040 w 1457325"/>
                <a:gd name="connsiteY15" fmla="*/ 38084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7325" h="371475">
                  <a:moveTo>
                    <a:pt x="1082040" y="380841"/>
                  </a:moveTo>
                  <a:cubicBezTo>
                    <a:pt x="951548" y="380841"/>
                    <a:pt x="824865" y="319881"/>
                    <a:pt x="704850" y="199866"/>
                  </a:cubicBezTo>
                  <a:cubicBezTo>
                    <a:pt x="582930" y="77946"/>
                    <a:pt x="458153" y="20796"/>
                    <a:pt x="333375" y="28416"/>
                  </a:cubicBezTo>
                  <a:cubicBezTo>
                    <a:pt x="236220" y="34131"/>
                    <a:pt x="157163" y="79851"/>
                    <a:pt x="107632" y="117951"/>
                  </a:cubicBezTo>
                  <a:cubicBezTo>
                    <a:pt x="53340" y="158908"/>
                    <a:pt x="21907" y="198913"/>
                    <a:pt x="21907" y="198913"/>
                  </a:cubicBezTo>
                  <a:lnTo>
                    <a:pt x="0" y="181768"/>
                  </a:lnTo>
                  <a:cubicBezTo>
                    <a:pt x="952" y="179863"/>
                    <a:pt x="33338" y="138906"/>
                    <a:pt x="90488" y="96043"/>
                  </a:cubicBezTo>
                  <a:cubicBezTo>
                    <a:pt x="142875" y="56038"/>
                    <a:pt x="227648" y="7461"/>
                    <a:pt x="332423" y="793"/>
                  </a:cubicBezTo>
                  <a:cubicBezTo>
                    <a:pt x="465773" y="-7779"/>
                    <a:pt x="598170" y="53181"/>
                    <a:pt x="725805" y="180816"/>
                  </a:cubicBezTo>
                  <a:cubicBezTo>
                    <a:pt x="844868" y="299878"/>
                    <a:pt x="970598" y="357981"/>
                    <a:pt x="1098233" y="353218"/>
                  </a:cubicBezTo>
                  <a:cubicBezTo>
                    <a:pt x="1202055" y="349408"/>
                    <a:pt x="1289685" y="302736"/>
                    <a:pt x="1343978" y="264636"/>
                  </a:cubicBezTo>
                  <a:cubicBezTo>
                    <a:pt x="1403985" y="222726"/>
                    <a:pt x="1439228" y="181768"/>
                    <a:pt x="1439228" y="181768"/>
                  </a:cubicBezTo>
                  <a:lnTo>
                    <a:pt x="1461135" y="199866"/>
                  </a:lnTo>
                  <a:cubicBezTo>
                    <a:pt x="1459230" y="201771"/>
                    <a:pt x="1423987" y="243681"/>
                    <a:pt x="1361123" y="287496"/>
                  </a:cubicBezTo>
                  <a:cubicBezTo>
                    <a:pt x="1303020" y="327501"/>
                    <a:pt x="1210628" y="377031"/>
                    <a:pt x="1100137" y="380841"/>
                  </a:cubicBezTo>
                  <a:cubicBezTo>
                    <a:pt x="1092518" y="380841"/>
                    <a:pt x="1086803" y="380841"/>
                    <a:pt x="1082040" y="380841"/>
                  </a:cubicBezTo>
                  <a:close/>
                </a:path>
              </a:pathLst>
            </a:custGeom>
            <a:solidFill>
              <a:srgbClr val="3B23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C79CC2-FF49-43C8-8510-6617FEAAEE44}"/>
                </a:ext>
              </a:extLst>
            </p:cNvPr>
            <p:cNvSpPr/>
            <p:nvPr/>
          </p:nvSpPr>
          <p:spPr>
            <a:xfrm>
              <a:off x="6243638" y="3932872"/>
              <a:ext cx="57150" cy="1495425"/>
            </a:xfrm>
            <a:custGeom>
              <a:avLst/>
              <a:gdLst>
                <a:gd name="connsiteX0" fmla="*/ 0 w 57150"/>
                <a:gd name="connsiteY0" fmla="*/ 1428750 h 1495425"/>
                <a:gd name="connsiteX1" fmla="*/ 65723 w 57150"/>
                <a:gd name="connsiteY1" fmla="*/ 1500188 h 1495425"/>
                <a:gd name="connsiteX2" fmla="*/ 65723 w 57150"/>
                <a:gd name="connsiteY2" fmla="*/ 0 h 1495425"/>
                <a:gd name="connsiteX3" fmla="*/ 0 w 57150"/>
                <a:gd name="connsiteY3" fmla="*/ 0 h 1495425"/>
                <a:gd name="connsiteX4" fmla="*/ 0 w 57150"/>
                <a:gd name="connsiteY4" fmla="*/ 142875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495425">
                  <a:moveTo>
                    <a:pt x="0" y="1428750"/>
                  </a:moveTo>
                  <a:cubicBezTo>
                    <a:pt x="21908" y="1452563"/>
                    <a:pt x="43815" y="1476375"/>
                    <a:pt x="65723" y="1500188"/>
                  </a:cubicBezTo>
                  <a:lnTo>
                    <a:pt x="65723" y="0"/>
                  </a:lnTo>
                  <a:lnTo>
                    <a:pt x="0" y="0"/>
                  </a:lnTo>
                  <a:lnTo>
                    <a:pt x="0" y="1428750"/>
                  </a:lnTo>
                  <a:close/>
                </a:path>
              </a:pathLst>
            </a:custGeom>
            <a:solidFill>
              <a:srgbClr val="E5E6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4844182-5CAD-4C15-99EA-5CD0E8EBC425}"/>
                </a:ext>
              </a:extLst>
            </p:cNvPr>
            <p:cNvSpPr/>
            <p:nvPr/>
          </p:nvSpPr>
          <p:spPr>
            <a:xfrm>
              <a:off x="11587163" y="3932873"/>
              <a:ext cx="57150" cy="2190750"/>
            </a:xfrm>
            <a:custGeom>
              <a:avLst/>
              <a:gdLst>
                <a:gd name="connsiteX0" fmla="*/ 0 w 57150"/>
                <a:gd name="connsiteY0" fmla="*/ 0 h 2190750"/>
                <a:gd name="connsiteX1" fmla="*/ 65723 w 57150"/>
                <a:gd name="connsiteY1" fmla="*/ 0 h 2190750"/>
                <a:gd name="connsiteX2" fmla="*/ 65723 w 57150"/>
                <a:gd name="connsiteY2" fmla="*/ 2191703 h 2190750"/>
                <a:gd name="connsiteX3" fmla="*/ 0 w 57150"/>
                <a:gd name="connsiteY3" fmla="*/ 2191703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2190750">
                  <a:moveTo>
                    <a:pt x="0" y="0"/>
                  </a:moveTo>
                  <a:lnTo>
                    <a:pt x="65723" y="0"/>
                  </a:lnTo>
                  <a:lnTo>
                    <a:pt x="65723" y="2191703"/>
                  </a:lnTo>
                  <a:lnTo>
                    <a:pt x="0" y="2191703"/>
                  </a:lnTo>
                  <a:close/>
                </a:path>
              </a:pathLst>
            </a:custGeom>
            <a:solidFill>
              <a:srgbClr val="E5E6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42D4F7-F891-4381-BE57-6B2514B6AB21}"/>
                </a:ext>
              </a:extLst>
            </p:cNvPr>
            <p:cNvSpPr/>
            <p:nvPr/>
          </p:nvSpPr>
          <p:spPr>
            <a:xfrm>
              <a:off x="10540365" y="4340543"/>
              <a:ext cx="476250" cy="2238375"/>
            </a:xfrm>
            <a:custGeom>
              <a:avLst/>
              <a:gdLst>
                <a:gd name="connsiteX0" fmla="*/ 483870 w 476250"/>
                <a:gd name="connsiteY0" fmla="*/ 2170747 h 2238375"/>
                <a:gd name="connsiteX1" fmla="*/ 483870 w 476250"/>
                <a:gd name="connsiteY1" fmla="*/ 0 h 2238375"/>
                <a:gd name="connsiteX2" fmla="*/ 0 w 476250"/>
                <a:gd name="connsiteY2" fmla="*/ 0 h 2238375"/>
                <a:gd name="connsiteX3" fmla="*/ 0 w 476250"/>
                <a:gd name="connsiteY3" fmla="*/ 2240280 h 2238375"/>
                <a:gd name="connsiteX4" fmla="*/ 483870 w 476250"/>
                <a:gd name="connsiteY4" fmla="*/ 2170747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2238375">
                  <a:moveTo>
                    <a:pt x="483870" y="2170747"/>
                  </a:moveTo>
                  <a:lnTo>
                    <a:pt x="483870" y="0"/>
                  </a:lnTo>
                  <a:lnTo>
                    <a:pt x="0" y="0"/>
                  </a:lnTo>
                  <a:lnTo>
                    <a:pt x="0" y="2240280"/>
                  </a:lnTo>
                  <a:cubicBezTo>
                    <a:pt x="162878" y="2223135"/>
                    <a:pt x="324803" y="2200275"/>
                    <a:pt x="483870" y="2170747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0D6AB6-FA6D-4493-B5D1-28381D4146D3}"/>
                </a:ext>
              </a:extLst>
            </p:cNvPr>
            <p:cNvSpPr/>
            <p:nvPr/>
          </p:nvSpPr>
          <p:spPr>
            <a:xfrm>
              <a:off x="6973253" y="4465320"/>
              <a:ext cx="476250" cy="1704975"/>
            </a:xfrm>
            <a:custGeom>
              <a:avLst/>
              <a:gdLst>
                <a:gd name="connsiteX0" fmla="*/ 483870 w 476250"/>
                <a:gd name="connsiteY0" fmla="*/ 1707832 h 1704975"/>
                <a:gd name="connsiteX1" fmla="*/ 483870 w 476250"/>
                <a:gd name="connsiteY1" fmla="*/ 0 h 1704975"/>
                <a:gd name="connsiteX2" fmla="*/ 0 w 476250"/>
                <a:gd name="connsiteY2" fmla="*/ 0 h 1704975"/>
                <a:gd name="connsiteX3" fmla="*/ 0 w 476250"/>
                <a:gd name="connsiteY3" fmla="*/ 1473518 h 1704975"/>
                <a:gd name="connsiteX4" fmla="*/ 483870 w 476250"/>
                <a:gd name="connsiteY4" fmla="*/ 1707832 h 17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1704975">
                  <a:moveTo>
                    <a:pt x="483870" y="1707832"/>
                  </a:moveTo>
                  <a:lnTo>
                    <a:pt x="483870" y="0"/>
                  </a:lnTo>
                  <a:lnTo>
                    <a:pt x="0" y="0"/>
                  </a:lnTo>
                  <a:lnTo>
                    <a:pt x="0" y="1473518"/>
                  </a:lnTo>
                  <a:cubicBezTo>
                    <a:pt x="150495" y="1558290"/>
                    <a:pt x="312420" y="1636395"/>
                    <a:pt x="483870" y="1707832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E0144D2-FB19-4E23-97E0-D6C9F71A8319}"/>
              </a:ext>
            </a:extLst>
          </p:cNvPr>
          <p:cNvSpPr/>
          <p:nvPr/>
        </p:nvSpPr>
        <p:spPr>
          <a:xfrm>
            <a:off x="0" y="-47307"/>
            <a:ext cx="12192000" cy="6905307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  <a:alpha val="69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B2504-3440-4B46-BCDB-334A8721E011}"/>
              </a:ext>
            </a:extLst>
          </p:cNvPr>
          <p:cNvSpPr/>
          <p:nvPr/>
        </p:nvSpPr>
        <p:spPr>
          <a:xfrm>
            <a:off x="1999785" y="2396147"/>
            <a:ext cx="8192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5400" b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Ready to get started ?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CE066F-15FD-4D74-886E-B2D8C58CEE5F}"/>
              </a:ext>
            </a:extLst>
          </p:cNvPr>
          <p:cNvGrpSpPr/>
          <p:nvPr/>
        </p:nvGrpSpPr>
        <p:grpSpPr>
          <a:xfrm>
            <a:off x="4967109" y="3542355"/>
            <a:ext cx="2028312" cy="450234"/>
            <a:chOff x="8233202" y="2927312"/>
            <a:chExt cx="3258831" cy="45023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5579128-24D1-4686-AEC6-6C28B34B11FE}"/>
                </a:ext>
              </a:extLst>
            </p:cNvPr>
            <p:cNvSpPr/>
            <p:nvPr/>
          </p:nvSpPr>
          <p:spPr>
            <a:xfrm>
              <a:off x="8233202" y="2927312"/>
              <a:ext cx="3258831" cy="450234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6B0A2AF-64C7-41D8-BFA4-D3733867D2A9}"/>
                </a:ext>
              </a:extLst>
            </p:cNvPr>
            <p:cNvSpPr txBox="1"/>
            <p:nvPr/>
          </p:nvSpPr>
          <p:spPr>
            <a:xfrm>
              <a:off x="8593274" y="3013930"/>
              <a:ext cx="25386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bg1"/>
                  </a:solidFill>
                  <a:latin typeface="Ubuntu" panose="020B0504030602030204" pitchFamily="34" charset="0"/>
                </a:rPr>
                <a:t>Présentation</a:t>
              </a:r>
              <a:endParaRPr lang="en-US" sz="120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sp>
        <p:nvSpPr>
          <p:cNvPr id="70" name="Freeform 147">
            <a:extLst>
              <a:ext uri="{FF2B5EF4-FFF2-40B4-BE49-F238E27FC236}">
                <a16:creationId xmlns:a16="http://schemas.microsoft.com/office/drawing/2014/main" id="{69F51BA0-D410-46BF-843B-4542EE1FEAF8}"/>
              </a:ext>
            </a:extLst>
          </p:cNvPr>
          <p:cNvSpPr>
            <a:spLocks noEditPoints="1"/>
          </p:cNvSpPr>
          <p:nvPr/>
        </p:nvSpPr>
        <p:spPr bwMode="auto">
          <a:xfrm rot="1801418">
            <a:off x="1691760" y="3564736"/>
            <a:ext cx="228663" cy="325061"/>
          </a:xfrm>
          <a:custGeom>
            <a:avLst/>
            <a:gdLst>
              <a:gd name="T0" fmla="*/ 151589 w 47"/>
              <a:gd name="T1" fmla="*/ 161475 h 67"/>
              <a:gd name="T2" fmla="*/ 93021 w 47"/>
              <a:gd name="T3" fmla="*/ 161475 h 67"/>
              <a:gd name="T4" fmla="*/ 86130 w 47"/>
              <a:gd name="T5" fmla="*/ 226752 h 67"/>
              <a:gd name="T6" fmla="*/ 82685 w 47"/>
              <a:gd name="T7" fmla="*/ 230188 h 67"/>
              <a:gd name="T8" fmla="*/ 82685 w 47"/>
              <a:gd name="T9" fmla="*/ 230188 h 67"/>
              <a:gd name="T10" fmla="*/ 75795 w 47"/>
              <a:gd name="T11" fmla="*/ 226752 h 67"/>
              <a:gd name="T12" fmla="*/ 65459 w 47"/>
              <a:gd name="T13" fmla="*/ 161475 h 67"/>
              <a:gd name="T14" fmla="*/ 10336 w 47"/>
              <a:gd name="T15" fmla="*/ 161475 h 67"/>
              <a:gd name="T16" fmla="*/ 0 w 47"/>
              <a:gd name="T17" fmla="*/ 151168 h 67"/>
              <a:gd name="T18" fmla="*/ 37897 w 47"/>
              <a:gd name="T19" fmla="*/ 106505 h 67"/>
              <a:gd name="T20" fmla="*/ 37897 w 47"/>
              <a:gd name="T21" fmla="*/ 37792 h 67"/>
              <a:gd name="T22" fmla="*/ 20671 w 47"/>
              <a:gd name="T23" fmla="*/ 20614 h 67"/>
              <a:gd name="T24" fmla="*/ 37897 w 47"/>
              <a:gd name="T25" fmla="*/ 0 h 67"/>
              <a:gd name="T26" fmla="*/ 124028 w 47"/>
              <a:gd name="T27" fmla="*/ 0 h 67"/>
              <a:gd name="T28" fmla="*/ 144699 w 47"/>
              <a:gd name="T29" fmla="*/ 20614 h 67"/>
              <a:gd name="T30" fmla="*/ 124028 w 47"/>
              <a:gd name="T31" fmla="*/ 37792 h 67"/>
              <a:gd name="T32" fmla="*/ 124028 w 47"/>
              <a:gd name="T33" fmla="*/ 106505 h 67"/>
              <a:gd name="T34" fmla="*/ 161925 w 47"/>
              <a:gd name="T35" fmla="*/ 151168 h 67"/>
              <a:gd name="T36" fmla="*/ 151589 w 47"/>
              <a:gd name="T37" fmla="*/ 161475 h 67"/>
              <a:gd name="T38" fmla="*/ 68904 w 47"/>
              <a:gd name="T39" fmla="*/ 41228 h 67"/>
              <a:gd name="T40" fmla="*/ 62014 w 47"/>
              <a:gd name="T41" fmla="*/ 37792 h 67"/>
              <a:gd name="T42" fmla="*/ 58569 w 47"/>
              <a:gd name="T43" fmla="*/ 41228 h 67"/>
              <a:gd name="T44" fmla="*/ 58569 w 47"/>
              <a:gd name="T45" fmla="*/ 103069 h 67"/>
              <a:gd name="T46" fmla="*/ 62014 w 47"/>
              <a:gd name="T47" fmla="*/ 106505 h 67"/>
              <a:gd name="T48" fmla="*/ 68904 w 47"/>
              <a:gd name="T49" fmla="*/ 103069 h 67"/>
              <a:gd name="T50" fmla="*/ 68904 w 47"/>
              <a:gd name="T51" fmla="*/ 41228 h 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2915773-5762-48D5-AB2E-8FB7F30A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2025">
            <a:off x="10110775" y="3315257"/>
            <a:ext cx="267571" cy="26757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76DA3D0-42D8-4821-8913-5DC4434FE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1418">
            <a:off x="1707945" y="866987"/>
            <a:ext cx="773324" cy="773324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1911171-B84A-4B93-B8E9-D424FEFA1F27}"/>
              </a:ext>
            </a:extLst>
          </p:cNvPr>
          <p:cNvSpPr/>
          <p:nvPr/>
        </p:nvSpPr>
        <p:spPr>
          <a:xfrm rot="19659532">
            <a:off x="9787025" y="1411421"/>
            <a:ext cx="449594" cy="363706"/>
          </a:xfrm>
          <a:custGeom>
            <a:avLst/>
            <a:gdLst>
              <a:gd name="connsiteX0" fmla="*/ 1602069 w 2550423"/>
              <a:gd name="connsiteY0" fmla="*/ 1574105 h 2063200"/>
              <a:gd name="connsiteX1" fmla="*/ 1543109 w 2550423"/>
              <a:gd name="connsiteY1" fmla="*/ 1588189 h 2063200"/>
              <a:gd name="connsiteX2" fmla="*/ 996205 w 2550423"/>
              <a:gd name="connsiteY2" fmla="*/ 1588189 h 2063200"/>
              <a:gd name="connsiteX3" fmla="*/ 885427 w 2550423"/>
              <a:gd name="connsiteY3" fmla="*/ 1605965 h 2063200"/>
              <a:gd name="connsiteX4" fmla="*/ 903202 w 2550423"/>
              <a:gd name="connsiteY4" fmla="*/ 1716742 h 2063200"/>
              <a:gd name="connsiteX5" fmla="*/ 1269657 w 2550423"/>
              <a:gd name="connsiteY5" fmla="*/ 1835614 h 2063200"/>
              <a:gd name="connsiteX6" fmla="*/ 1636112 w 2550423"/>
              <a:gd name="connsiteY6" fmla="*/ 1716742 h 2063200"/>
              <a:gd name="connsiteX7" fmla="*/ 1653887 w 2550423"/>
              <a:gd name="connsiteY7" fmla="*/ 1605965 h 2063200"/>
              <a:gd name="connsiteX8" fmla="*/ 1602069 w 2550423"/>
              <a:gd name="connsiteY8" fmla="*/ 1574105 h 2063200"/>
              <a:gd name="connsiteX9" fmla="*/ 1666425 w 2550423"/>
              <a:gd name="connsiteY9" fmla="*/ 1031604 h 2063200"/>
              <a:gd name="connsiteX10" fmla="*/ 1507718 w 2550423"/>
              <a:gd name="connsiteY10" fmla="*/ 1190311 h 2063200"/>
              <a:gd name="connsiteX11" fmla="*/ 1666425 w 2550423"/>
              <a:gd name="connsiteY11" fmla="*/ 1349018 h 2063200"/>
              <a:gd name="connsiteX12" fmla="*/ 1825132 w 2550423"/>
              <a:gd name="connsiteY12" fmla="*/ 1190311 h 2063200"/>
              <a:gd name="connsiteX13" fmla="*/ 1666425 w 2550423"/>
              <a:gd name="connsiteY13" fmla="*/ 1031604 h 2063200"/>
              <a:gd name="connsiteX14" fmla="*/ 872889 w 2550423"/>
              <a:gd name="connsiteY14" fmla="*/ 1031604 h 2063200"/>
              <a:gd name="connsiteX15" fmla="*/ 714182 w 2550423"/>
              <a:gd name="connsiteY15" fmla="*/ 1190311 h 2063200"/>
              <a:gd name="connsiteX16" fmla="*/ 872889 w 2550423"/>
              <a:gd name="connsiteY16" fmla="*/ 1349018 h 2063200"/>
              <a:gd name="connsiteX17" fmla="*/ 1031596 w 2550423"/>
              <a:gd name="connsiteY17" fmla="*/ 1190311 h 2063200"/>
              <a:gd name="connsiteX18" fmla="*/ 872889 w 2550423"/>
              <a:gd name="connsiteY18" fmla="*/ 1031604 h 2063200"/>
              <a:gd name="connsiteX19" fmla="*/ 2142546 w 2550423"/>
              <a:gd name="connsiteY19" fmla="*/ 158714 h 2063200"/>
              <a:gd name="connsiteX20" fmla="*/ 2063192 w 2550423"/>
              <a:gd name="connsiteY20" fmla="*/ 238068 h 2063200"/>
              <a:gd name="connsiteX21" fmla="*/ 2142546 w 2550423"/>
              <a:gd name="connsiteY21" fmla="*/ 317421 h 2063200"/>
              <a:gd name="connsiteX22" fmla="*/ 2221899 w 2550423"/>
              <a:gd name="connsiteY22" fmla="*/ 238068 h 2063200"/>
              <a:gd name="connsiteX23" fmla="*/ 2142546 w 2550423"/>
              <a:gd name="connsiteY23" fmla="*/ 158714 h 2063200"/>
              <a:gd name="connsiteX24" fmla="*/ 2142546 w 2550423"/>
              <a:gd name="connsiteY24" fmla="*/ 8 h 2063200"/>
              <a:gd name="connsiteX25" fmla="*/ 2380607 w 2550423"/>
              <a:gd name="connsiteY25" fmla="*/ 238068 h 2063200"/>
              <a:gd name="connsiteX26" fmla="*/ 2142546 w 2550423"/>
              <a:gd name="connsiteY26" fmla="*/ 476129 h 2063200"/>
              <a:gd name="connsiteX27" fmla="*/ 1906866 w 2550423"/>
              <a:gd name="connsiteY27" fmla="*/ 262351 h 2063200"/>
              <a:gd name="connsiteX28" fmla="*/ 1519462 w 2550423"/>
              <a:gd name="connsiteY28" fmla="*/ 171888 h 2063200"/>
              <a:gd name="connsiteX29" fmla="*/ 1386307 w 2550423"/>
              <a:gd name="connsiteY29" fmla="*/ 484223 h 2063200"/>
              <a:gd name="connsiteX30" fmla="*/ 2042243 w 2550423"/>
              <a:gd name="connsiteY30" fmla="*/ 699113 h 2063200"/>
              <a:gd name="connsiteX31" fmla="*/ 2233009 w 2550423"/>
              <a:gd name="connsiteY31" fmla="*/ 634836 h 2063200"/>
              <a:gd name="connsiteX32" fmla="*/ 2550423 w 2550423"/>
              <a:gd name="connsiteY32" fmla="*/ 952251 h 2063200"/>
              <a:gd name="connsiteX33" fmla="*/ 2379337 w 2550423"/>
              <a:gd name="connsiteY33" fmla="*/ 1232845 h 2063200"/>
              <a:gd name="connsiteX34" fmla="*/ 2380607 w 2550423"/>
              <a:gd name="connsiteY34" fmla="*/ 1269665 h 2063200"/>
              <a:gd name="connsiteX35" fmla="*/ 1269657 w 2550423"/>
              <a:gd name="connsiteY35" fmla="*/ 2063200 h 2063200"/>
              <a:gd name="connsiteX36" fmla="*/ 158707 w 2550423"/>
              <a:gd name="connsiteY36" fmla="*/ 1269665 h 2063200"/>
              <a:gd name="connsiteX37" fmla="*/ 160453 w 2550423"/>
              <a:gd name="connsiteY37" fmla="*/ 1226973 h 2063200"/>
              <a:gd name="connsiteX38" fmla="*/ 0 w 2550423"/>
              <a:gd name="connsiteY38" fmla="*/ 952251 h 2063200"/>
              <a:gd name="connsiteX39" fmla="*/ 317414 w 2550423"/>
              <a:gd name="connsiteY39" fmla="*/ 634836 h 2063200"/>
              <a:gd name="connsiteX40" fmla="*/ 503419 w 2550423"/>
              <a:gd name="connsiteY40" fmla="*/ 694986 h 2063200"/>
              <a:gd name="connsiteX41" fmla="*/ 1215538 w 2550423"/>
              <a:gd name="connsiteY41" fmla="*/ 479938 h 2063200"/>
              <a:gd name="connsiteX42" fmla="*/ 1399638 w 2550423"/>
              <a:gd name="connsiteY42" fmla="*/ 48255 h 2063200"/>
              <a:gd name="connsiteX43" fmla="*/ 1490895 w 2550423"/>
              <a:gd name="connsiteY43" fmla="*/ 2071 h 2063200"/>
              <a:gd name="connsiteX44" fmla="*/ 1943686 w 2550423"/>
              <a:gd name="connsiteY44" fmla="*/ 107929 h 2063200"/>
              <a:gd name="connsiteX45" fmla="*/ 2142546 w 2550423"/>
              <a:gd name="connsiteY45" fmla="*/ 8 h 206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50423" h="2063200">
                <a:moveTo>
                  <a:pt x="1602069" y="1574105"/>
                </a:moveTo>
                <a:cubicBezTo>
                  <a:pt x="1582032" y="1570930"/>
                  <a:pt x="1560805" y="1575414"/>
                  <a:pt x="1543109" y="1588189"/>
                </a:cubicBezTo>
                <a:cubicBezTo>
                  <a:pt x="1379482" y="1706744"/>
                  <a:pt x="1159832" y="1706426"/>
                  <a:pt x="996205" y="1588189"/>
                </a:cubicBezTo>
                <a:cubicBezTo>
                  <a:pt x="960813" y="1562638"/>
                  <a:pt x="911138" y="1570573"/>
                  <a:pt x="885427" y="1605965"/>
                </a:cubicBezTo>
                <a:cubicBezTo>
                  <a:pt x="859716" y="1641356"/>
                  <a:pt x="867652" y="1691032"/>
                  <a:pt x="903202" y="1716742"/>
                </a:cubicBezTo>
                <a:cubicBezTo>
                  <a:pt x="1012710" y="1795937"/>
                  <a:pt x="1141263" y="1835614"/>
                  <a:pt x="1269657" y="1835614"/>
                </a:cubicBezTo>
                <a:cubicBezTo>
                  <a:pt x="1398051" y="1835614"/>
                  <a:pt x="1526604" y="1795937"/>
                  <a:pt x="1636112" y="1716742"/>
                </a:cubicBezTo>
                <a:cubicBezTo>
                  <a:pt x="1671503" y="1691032"/>
                  <a:pt x="1679597" y="1641515"/>
                  <a:pt x="1653887" y="1605965"/>
                </a:cubicBezTo>
                <a:cubicBezTo>
                  <a:pt x="1640953" y="1588111"/>
                  <a:pt x="1622106" y="1577279"/>
                  <a:pt x="1602069" y="1574105"/>
                </a:cubicBezTo>
                <a:close/>
                <a:moveTo>
                  <a:pt x="1666425" y="1031604"/>
                </a:moveTo>
                <a:cubicBezTo>
                  <a:pt x="1578774" y="1031604"/>
                  <a:pt x="1507718" y="1102660"/>
                  <a:pt x="1507718" y="1190311"/>
                </a:cubicBezTo>
                <a:cubicBezTo>
                  <a:pt x="1507718" y="1277963"/>
                  <a:pt x="1578774" y="1349018"/>
                  <a:pt x="1666425" y="1349018"/>
                </a:cubicBezTo>
                <a:cubicBezTo>
                  <a:pt x="1754077" y="1349018"/>
                  <a:pt x="1825132" y="1277963"/>
                  <a:pt x="1825132" y="1190311"/>
                </a:cubicBezTo>
                <a:cubicBezTo>
                  <a:pt x="1825132" y="1102660"/>
                  <a:pt x="1754077" y="1031604"/>
                  <a:pt x="1666425" y="1031604"/>
                </a:cubicBezTo>
                <a:close/>
                <a:moveTo>
                  <a:pt x="872889" y="1031604"/>
                </a:moveTo>
                <a:cubicBezTo>
                  <a:pt x="785238" y="1031604"/>
                  <a:pt x="714182" y="1102660"/>
                  <a:pt x="714182" y="1190311"/>
                </a:cubicBezTo>
                <a:cubicBezTo>
                  <a:pt x="714182" y="1277963"/>
                  <a:pt x="785238" y="1349018"/>
                  <a:pt x="872889" y="1349018"/>
                </a:cubicBezTo>
                <a:cubicBezTo>
                  <a:pt x="960541" y="1349018"/>
                  <a:pt x="1031596" y="1277963"/>
                  <a:pt x="1031596" y="1190311"/>
                </a:cubicBezTo>
                <a:cubicBezTo>
                  <a:pt x="1031596" y="1102660"/>
                  <a:pt x="960541" y="1031604"/>
                  <a:pt x="872889" y="1031604"/>
                </a:cubicBezTo>
                <a:close/>
                <a:moveTo>
                  <a:pt x="2142546" y="158714"/>
                </a:moveTo>
                <a:cubicBezTo>
                  <a:pt x="2098720" y="158714"/>
                  <a:pt x="2063192" y="194242"/>
                  <a:pt x="2063192" y="238068"/>
                </a:cubicBezTo>
                <a:cubicBezTo>
                  <a:pt x="2063192" y="281893"/>
                  <a:pt x="2098720" y="317421"/>
                  <a:pt x="2142546" y="317421"/>
                </a:cubicBezTo>
                <a:cubicBezTo>
                  <a:pt x="2186371" y="317421"/>
                  <a:pt x="2221899" y="281893"/>
                  <a:pt x="2221899" y="238068"/>
                </a:cubicBezTo>
                <a:cubicBezTo>
                  <a:pt x="2221899" y="194242"/>
                  <a:pt x="2186371" y="158714"/>
                  <a:pt x="2142546" y="158714"/>
                </a:cubicBezTo>
                <a:close/>
                <a:moveTo>
                  <a:pt x="2142546" y="8"/>
                </a:moveTo>
                <a:cubicBezTo>
                  <a:pt x="2273797" y="8"/>
                  <a:pt x="2380607" y="106818"/>
                  <a:pt x="2380607" y="238068"/>
                </a:cubicBezTo>
                <a:cubicBezTo>
                  <a:pt x="2380607" y="369319"/>
                  <a:pt x="2273797" y="476129"/>
                  <a:pt x="2142546" y="476129"/>
                </a:cubicBezTo>
                <a:cubicBezTo>
                  <a:pt x="2019548" y="476129"/>
                  <a:pt x="1919245" y="382175"/>
                  <a:pt x="1906866" y="262351"/>
                </a:cubicBezTo>
                <a:lnTo>
                  <a:pt x="1519462" y="171888"/>
                </a:lnTo>
                <a:lnTo>
                  <a:pt x="1386307" y="484223"/>
                </a:lnTo>
                <a:cubicBezTo>
                  <a:pt x="1633096" y="502792"/>
                  <a:pt x="1865126" y="576115"/>
                  <a:pt x="2042243" y="699113"/>
                </a:cubicBezTo>
                <a:cubicBezTo>
                  <a:pt x="2096521" y="657690"/>
                  <a:pt x="2163019" y="634836"/>
                  <a:pt x="2233009" y="634836"/>
                </a:cubicBezTo>
                <a:cubicBezTo>
                  <a:pt x="2408063" y="634836"/>
                  <a:pt x="2550423" y="777197"/>
                  <a:pt x="2550423" y="952251"/>
                </a:cubicBezTo>
                <a:cubicBezTo>
                  <a:pt x="2550423" y="1072709"/>
                  <a:pt x="2482814" y="1180154"/>
                  <a:pt x="2379337" y="1232845"/>
                </a:cubicBezTo>
                <a:cubicBezTo>
                  <a:pt x="2380131" y="1245065"/>
                  <a:pt x="2380607" y="1257286"/>
                  <a:pt x="2380607" y="1269665"/>
                </a:cubicBezTo>
                <a:cubicBezTo>
                  <a:pt x="2380607" y="1707220"/>
                  <a:pt x="1882108" y="2063200"/>
                  <a:pt x="1269657" y="2063200"/>
                </a:cubicBezTo>
                <a:cubicBezTo>
                  <a:pt x="657047" y="2063200"/>
                  <a:pt x="158707" y="1707220"/>
                  <a:pt x="158707" y="1269665"/>
                </a:cubicBezTo>
                <a:cubicBezTo>
                  <a:pt x="158707" y="1255222"/>
                  <a:pt x="159183" y="1240939"/>
                  <a:pt x="160453" y="1226973"/>
                </a:cubicBezTo>
                <a:cubicBezTo>
                  <a:pt x="63324" y="1173171"/>
                  <a:pt x="0" y="1068265"/>
                  <a:pt x="0" y="952251"/>
                </a:cubicBezTo>
                <a:cubicBezTo>
                  <a:pt x="0" y="777197"/>
                  <a:pt x="142360" y="634836"/>
                  <a:pt x="317414" y="634836"/>
                </a:cubicBezTo>
                <a:cubicBezTo>
                  <a:pt x="386452" y="634836"/>
                  <a:pt x="451204" y="656262"/>
                  <a:pt x="503419" y="694986"/>
                </a:cubicBezTo>
                <a:cubicBezTo>
                  <a:pt x="695137" y="564212"/>
                  <a:pt x="949069" y="489143"/>
                  <a:pt x="1215538" y="479938"/>
                </a:cubicBezTo>
                <a:lnTo>
                  <a:pt x="1399638" y="48255"/>
                </a:lnTo>
                <a:cubicBezTo>
                  <a:pt x="1414874" y="12863"/>
                  <a:pt x="1452488" y="-6658"/>
                  <a:pt x="1490895" y="2071"/>
                </a:cubicBezTo>
                <a:lnTo>
                  <a:pt x="1943686" y="107929"/>
                </a:lnTo>
                <a:cubicBezTo>
                  <a:pt x="1986220" y="43017"/>
                  <a:pt x="2059384" y="8"/>
                  <a:pt x="2142546" y="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oup 29">
            <a:extLst>
              <a:ext uri="{FF2B5EF4-FFF2-40B4-BE49-F238E27FC236}">
                <a16:creationId xmlns:a16="http://schemas.microsoft.com/office/drawing/2014/main" id="{E52A0079-8A85-4EB5-98E9-74173BA3F0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53196" y="4769620"/>
            <a:ext cx="674596" cy="686779"/>
            <a:chOff x="2789" y="1091"/>
            <a:chExt cx="2104" cy="2142"/>
          </a:xfrm>
          <a:solidFill>
            <a:schemeClr val="bg1">
              <a:alpha val="20000"/>
            </a:schemeClr>
          </a:solidFill>
        </p:grpSpPr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5DD75562-35E7-4881-A8DE-2585745181A4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2789" y="1091"/>
              <a:ext cx="1547" cy="1576"/>
            </a:xfrm>
            <a:custGeom>
              <a:avLst/>
              <a:gdLst>
                <a:gd name="T0" fmla="*/ 3445 w 6804"/>
                <a:gd name="T1" fmla="*/ 6806 h 6935"/>
                <a:gd name="T2" fmla="*/ 5652 w 6804"/>
                <a:gd name="T3" fmla="*/ 6818 h 6935"/>
                <a:gd name="T4" fmla="*/ 6559 w 6804"/>
                <a:gd name="T5" fmla="*/ 6320 h 6935"/>
                <a:gd name="T6" fmla="*/ 6802 w 6804"/>
                <a:gd name="T7" fmla="*/ 5630 h 6935"/>
                <a:gd name="T8" fmla="*/ 6801 w 6804"/>
                <a:gd name="T9" fmla="*/ 3512 h 6935"/>
                <a:gd name="T10" fmla="*/ 6371 w 6804"/>
                <a:gd name="T11" fmla="*/ 2644 h 6935"/>
                <a:gd name="T12" fmla="*/ 5652 w 6804"/>
                <a:gd name="T13" fmla="*/ 2400 h 6935"/>
                <a:gd name="T14" fmla="*/ 3675 w 6804"/>
                <a:gd name="T15" fmla="*/ 2400 h 6935"/>
                <a:gd name="T16" fmla="*/ 3116 w 6804"/>
                <a:gd name="T17" fmla="*/ 2348 h 6935"/>
                <a:gd name="T18" fmla="*/ 2105 w 6804"/>
                <a:gd name="T19" fmla="*/ 1044 h 6935"/>
                <a:gd name="T20" fmla="*/ 2102 w 6804"/>
                <a:gd name="T21" fmla="*/ 3 h 6935"/>
                <a:gd name="T22" fmla="*/ 1314 w 6804"/>
                <a:gd name="T23" fmla="*/ 4 h 6935"/>
                <a:gd name="T24" fmla="*/ 632 w 6804"/>
                <a:gd name="T25" fmla="*/ 259 h 6935"/>
                <a:gd name="T26" fmla="*/ 164 w 6804"/>
                <a:gd name="T27" fmla="*/ 1120 h 6935"/>
                <a:gd name="T28" fmla="*/ 7 w 6804"/>
                <a:gd name="T29" fmla="*/ 2279 h 6935"/>
                <a:gd name="T30" fmla="*/ 154 w 6804"/>
                <a:gd name="T31" fmla="*/ 3373 h 6935"/>
                <a:gd name="T32" fmla="*/ 687 w 6804"/>
                <a:gd name="T33" fmla="*/ 4247 h 6935"/>
                <a:gd name="T34" fmla="*/ 1558 w 6804"/>
                <a:gd name="T35" fmla="*/ 4528 h 6935"/>
                <a:gd name="T36" fmla="*/ 4584 w 6804"/>
                <a:gd name="T37" fmla="*/ 4528 h 6935"/>
                <a:gd name="T38" fmla="*/ 4584 w 6804"/>
                <a:gd name="T39" fmla="*/ 4801 h 6935"/>
                <a:gd name="T40" fmla="*/ 2372 w 6804"/>
                <a:gd name="T41" fmla="*/ 4801 h 6935"/>
                <a:gd name="T42" fmla="*/ 2374 w 6804"/>
                <a:gd name="T43" fmla="*/ 5771 h 6935"/>
                <a:gd name="T44" fmla="*/ 2609 w 6804"/>
                <a:gd name="T45" fmla="*/ 6450 h 6935"/>
                <a:gd name="T46" fmla="*/ 3445 w 6804"/>
                <a:gd name="T47" fmla="*/ 6806 h 6935"/>
                <a:gd name="T48" fmla="*/ 3192 w 6804"/>
                <a:gd name="T49" fmla="*/ 6185 h 6935"/>
                <a:gd name="T50" fmla="*/ 2931 w 6804"/>
                <a:gd name="T51" fmla="*/ 5771 h 6935"/>
                <a:gd name="T52" fmla="*/ 3360 w 6804"/>
                <a:gd name="T53" fmla="*/ 5377 h 6935"/>
                <a:gd name="T54" fmla="*/ 3720 w 6804"/>
                <a:gd name="T55" fmla="*/ 5955 h 6935"/>
                <a:gd name="T56" fmla="*/ 3192 w 6804"/>
                <a:gd name="T57" fmla="*/ 6185 h 6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04" h="6935">
                  <a:moveTo>
                    <a:pt x="3445" y="6806"/>
                  </a:moveTo>
                  <a:cubicBezTo>
                    <a:pt x="4173" y="6935"/>
                    <a:pt x="4923" y="6931"/>
                    <a:pt x="5652" y="6818"/>
                  </a:cubicBezTo>
                  <a:cubicBezTo>
                    <a:pt x="6000" y="6765"/>
                    <a:pt x="6337" y="6598"/>
                    <a:pt x="6559" y="6320"/>
                  </a:cubicBezTo>
                  <a:cubicBezTo>
                    <a:pt x="6722" y="6130"/>
                    <a:pt x="6802" y="5879"/>
                    <a:pt x="6802" y="5630"/>
                  </a:cubicBezTo>
                  <a:cubicBezTo>
                    <a:pt x="6802" y="4924"/>
                    <a:pt x="6804" y="4218"/>
                    <a:pt x="6801" y="3512"/>
                  </a:cubicBezTo>
                  <a:cubicBezTo>
                    <a:pt x="6794" y="3177"/>
                    <a:pt x="6635" y="2851"/>
                    <a:pt x="6371" y="2644"/>
                  </a:cubicBezTo>
                  <a:cubicBezTo>
                    <a:pt x="6173" y="2475"/>
                    <a:pt x="5910" y="2398"/>
                    <a:pt x="5652" y="2400"/>
                  </a:cubicBezTo>
                  <a:cubicBezTo>
                    <a:pt x="4993" y="2400"/>
                    <a:pt x="4334" y="2400"/>
                    <a:pt x="3675" y="2400"/>
                  </a:cubicBezTo>
                  <a:cubicBezTo>
                    <a:pt x="3488" y="2400"/>
                    <a:pt x="3297" y="2406"/>
                    <a:pt x="3116" y="2348"/>
                  </a:cubicBezTo>
                  <a:cubicBezTo>
                    <a:pt x="2550" y="2187"/>
                    <a:pt x="2108" y="1638"/>
                    <a:pt x="2105" y="1044"/>
                  </a:cubicBezTo>
                  <a:cubicBezTo>
                    <a:pt x="2100" y="697"/>
                    <a:pt x="2106" y="350"/>
                    <a:pt x="2102" y="3"/>
                  </a:cubicBezTo>
                  <a:cubicBezTo>
                    <a:pt x="1839" y="3"/>
                    <a:pt x="1577" y="0"/>
                    <a:pt x="1314" y="4"/>
                  </a:cubicBezTo>
                  <a:cubicBezTo>
                    <a:pt x="1066" y="9"/>
                    <a:pt x="818" y="93"/>
                    <a:pt x="632" y="259"/>
                  </a:cubicBezTo>
                  <a:cubicBezTo>
                    <a:pt x="384" y="484"/>
                    <a:pt x="243" y="800"/>
                    <a:pt x="164" y="1120"/>
                  </a:cubicBezTo>
                  <a:cubicBezTo>
                    <a:pt x="72" y="1499"/>
                    <a:pt x="0" y="1888"/>
                    <a:pt x="7" y="2279"/>
                  </a:cubicBezTo>
                  <a:cubicBezTo>
                    <a:pt x="2" y="2649"/>
                    <a:pt x="71" y="3015"/>
                    <a:pt x="154" y="3373"/>
                  </a:cubicBezTo>
                  <a:cubicBezTo>
                    <a:pt x="231" y="3710"/>
                    <a:pt x="407" y="4036"/>
                    <a:pt x="687" y="4247"/>
                  </a:cubicBezTo>
                  <a:cubicBezTo>
                    <a:pt x="933" y="4438"/>
                    <a:pt x="1248" y="4528"/>
                    <a:pt x="1558" y="4528"/>
                  </a:cubicBezTo>
                  <a:cubicBezTo>
                    <a:pt x="2567" y="4528"/>
                    <a:pt x="3575" y="4529"/>
                    <a:pt x="4584" y="4528"/>
                  </a:cubicBezTo>
                  <a:cubicBezTo>
                    <a:pt x="4584" y="4619"/>
                    <a:pt x="4584" y="4710"/>
                    <a:pt x="4584" y="4801"/>
                  </a:cubicBezTo>
                  <a:cubicBezTo>
                    <a:pt x="3847" y="4801"/>
                    <a:pt x="3109" y="4799"/>
                    <a:pt x="2372" y="4801"/>
                  </a:cubicBezTo>
                  <a:cubicBezTo>
                    <a:pt x="2373" y="5125"/>
                    <a:pt x="2370" y="5448"/>
                    <a:pt x="2374" y="5771"/>
                  </a:cubicBezTo>
                  <a:cubicBezTo>
                    <a:pt x="2384" y="6012"/>
                    <a:pt x="2430" y="6273"/>
                    <a:pt x="2609" y="6450"/>
                  </a:cubicBezTo>
                  <a:cubicBezTo>
                    <a:pt x="2831" y="6669"/>
                    <a:pt x="3148" y="6747"/>
                    <a:pt x="3445" y="6806"/>
                  </a:cubicBezTo>
                  <a:moveTo>
                    <a:pt x="3192" y="6185"/>
                  </a:moveTo>
                  <a:cubicBezTo>
                    <a:pt x="3030" y="6121"/>
                    <a:pt x="2920" y="5946"/>
                    <a:pt x="2931" y="5771"/>
                  </a:cubicBezTo>
                  <a:cubicBezTo>
                    <a:pt x="2938" y="5553"/>
                    <a:pt x="3139" y="5359"/>
                    <a:pt x="3360" y="5377"/>
                  </a:cubicBezTo>
                  <a:cubicBezTo>
                    <a:pt x="3638" y="5378"/>
                    <a:pt x="3837" y="5706"/>
                    <a:pt x="3720" y="5955"/>
                  </a:cubicBezTo>
                  <a:cubicBezTo>
                    <a:pt x="3643" y="6159"/>
                    <a:pt x="3394" y="6268"/>
                    <a:pt x="3192" y="618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EDD63085-4DDF-4262-887C-F93CB8580A56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3329" y="1638"/>
              <a:ext cx="1564" cy="1595"/>
            </a:xfrm>
            <a:custGeom>
              <a:avLst/>
              <a:gdLst>
                <a:gd name="T0" fmla="*/ 4700 w 6881"/>
                <a:gd name="T1" fmla="*/ 7012 h 7015"/>
                <a:gd name="T2" fmla="*/ 5571 w 6881"/>
                <a:gd name="T3" fmla="*/ 7011 h 7015"/>
                <a:gd name="T4" fmla="*/ 6227 w 6881"/>
                <a:gd name="T5" fmla="*/ 6729 h 7015"/>
                <a:gd name="T6" fmla="*/ 6641 w 6881"/>
                <a:gd name="T7" fmla="*/ 5860 h 7015"/>
                <a:gd name="T8" fmla="*/ 6688 w 6881"/>
                <a:gd name="T9" fmla="*/ 3802 h 7015"/>
                <a:gd name="T10" fmla="*/ 6233 w 6881"/>
                <a:gd name="T11" fmla="*/ 2800 h 7015"/>
                <a:gd name="T12" fmla="*/ 5534 w 6881"/>
                <a:gd name="T13" fmla="*/ 2497 h 7015"/>
                <a:gd name="T14" fmla="*/ 2214 w 6881"/>
                <a:gd name="T15" fmla="*/ 2496 h 7015"/>
                <a:gd name="T16" fmla="*/ 2214 w 6881"/>
                <a:gd name="T17" fmla="*/ 2214 h 7015"/>
                <a:gd name="T18" fmla="*/ 4424 w 6881"/>
                <a:gd name="T19" fmla="*/ 2214 h 7015"/>
                <a:gd name="T20" fmla="*/ 4423 w 6881"/>
                <a:gd name="T21" fmla="*/ 1348 h 7015"/>
                <a:gd name="T22" fmla="*/ 4130 w 6881"/>
                <a:gd name="T23" fmla="*/ 673 h 7015"/>
                <a:gd name="T24" fmla="*/ 2923 w 6881"/>
                <a:gd name="T25" fmla="*/ 141 h 7015"/>
                <a:gd name="T26" fmla="*/ 899 w 6881"/>
                <a:gd name="T27" fmla="*/ 309 h 7015"/>
                <a:gd name="T28" fmla="*/ 148 w 6881"/>
                <a:gd name="T29" fmla="*/ 862 h 7015"/>
                <a:gd name="T30" fmla="*/ 2 w 6881"/>
                <a:gd name="T31" fmla="*/ 1379 h 7015"/>
                <a:gd name="T32" fmla="*/ 2 w 6881"/>
                <a:gd name="T33" fmla="*/ 3497 h 7015"/>
                <a:gd name="T34" fmla="*/ 852 w 6881"/>
                <a:gd name="T35" fmla="*/ 4582 h 7015"/>
                <a:gd name="T36" fmla="*/ 1373 w 6881"/>
                <a:gd name="T37" fmla="*/ 4615 h 7015"/>
                <a:gd name="T38" fmla="*/ 3349 w 6881"/>
                <a:gd name="T39" fmla="*/ 4616 h 7015"/>
                <a:gd name="T40" fmla="*/ 4695 w 6881"/>
                <a:gd name="T41" fmla="*/ 5934 h 7015"/>
                <a:gd name="T42" fmla="*/ 4700 w 6881"/>
                <a:gd name="T43" fmla="*/ 7012 h 7015"/>
                <a:gd name="T44" fmla="*/ 3292 w 6881"/>
                <a:gd name="T45" fmla="*/ 1613 h 7015"/>
                <a:gd name="T46" fmla="*/ 3046 w 6881"/>
                <a:gd name="T47" fmla="*/ 1176 h 7015"/>
                <a:gd name="T48" fmla="*/ 3525 w 6881"/>
                <a:gd name="T49" fmla="*/ 808 h 7015"/>
                <a:gd name="T50" fmla="*/ 3857 w 6881"/>
                <a:gd name="T51" fmla="*/ 1333 h 7015"/>
                <a:gd name="T52" fmla="*/ 3292 w 6881"/>
                <a:gd name="T53" fmla="*/ 1613 h 7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81" h="7015">
                  <a:moveTo>
                    <a:pt x="4700" y="7012"/>
                  </a:moveTo>
                  <a:cubicBezTo>
                    <a:pt x="4990" y="7011"/>
                    <a:pt x="5281" y="7015"/>
                    <a:pt x="5571" y="7011"/>
                  </a:cubicBezTo>
                  <a:cubicBezTo>
                    <a:pt x="5816" y="7007"/>
                    <a:pt x="6059" y="6909"/>
                    <a:pt x="6227" y="6729"/>
                  </a:cubicBezTo>
                  <a:cubicBezTo>
                    <a:pt x="6450" y="6489"/>
                    <a:pt x="6565" y="6173"/>
                    <a:pt x="6641" y="5860"/>
                  </a:cubicBezTo>
                  <a:cubicBezTo>
                    <a:pt x="6809" y="5190"/>
                    <a:pt x="6881" y="4475"/>
                    <a:pt x="6688" y="3802"/>
                  </a:cubicBezTo>
                  <a:cubicBezTo>
                    <a:pt x="6583" y="3451"/>
                    <a:pt x="6468" y="3088"/>
                    <a:pt x="6233" y="2800"/>
                  </a:cubicBezTo>
                  <a:cubicBezTo>
                    <a:pt x="6066" y="2593"/>
                    <a:pt x="5796" y="2492"/>
                    <a:pt x="5534" y="2497"/>
                  </a:cubicBezTo>
                  <a:cubicBezTo>
                    <a:pt x="4428" y="2496"/>
                    <a:pt x="3321" y="2497"/>
                    <a:pt x="2214" y="2496"/>
                  </a:cubicBezTo>
                  <a:cubicBezTo>
                    <a:pt x="2214" y="2402"/>
                    <a:pt x="2214" y="2308"/>
                    <a:pt x="2214" y="2214"/>
                  </a:cubicBezTo>
                  <a:cubicBezTo>
                    <a:pt x="2951" y="2214"/>
                    <a:pt x="3687" y="2215"/>
                    <a:pt x="4424" y="2214"/>
                  </a:cubicBezTo>
                  <a:cubicBezTo>
                    <a:pt x="4423" y="1925"/>
                    <a:pt x="4426" y="1637"/>
                    <a:pt x="4423" y="1348"/>
                  </a:cubicBezTo>
                  <a:cubicBezTo>
                    <a:pt x="4422" y="1095"/>
                    <a:pt x="4315" y="845"/>
                    <a:pt x="4130" y="673"/>
                  </a:cubicBezTo>
                  <a:cubicBezTo>
                    <a:pt x="3806" y="357"/>
                    <a:pt x="3354" y="231"/>
                    <a:pt x="2923" y="141"/>
                  </a:cubicBezTo>
                  <a:cubicBezTo>
                    <a:pt x="2250" y="0"/>
                    <a:pt x="1542" y="70"/>
                    <a:pt x="899" y="309"/>
                  </a:cubicBezTo>
                  <a:cubicBezTo>
                    <a:pt x="607" y="422"/>
                    <a:pt x="324" y="596"/>
                    <a:pt x="148" y="862"/>
                  </a:cubicBezTo>
                  <a:cubicBezTo>
                    <a:pt x="49" y="1015"/>
                    <a:pt x="0" y="1198"/>
                    <a:pt x="2" y="1379"/>
                  </a:cubicBezTo>
                  <a:cubicBezTo>
                    <a:pt x="2" y="2085"/>
                    <a:pt x="0" y="2791"/>
                    <a:pt x="2" y="3497"/>
                  </a:cubicBezTo>
                  <a:cubicBezTo>
                    <a:pt x="2" y="3994"/>
                    <a:pt x="371" y="4463"/>
                    <a:pt x="852" y="4582"/>
                  </a:cubicBezTo>
                  <a:cubicBezTo>
                    <a:pt x="1022" y="4627"/>
                    <a:pt x="1199" y="4613"/>
                    <a:pt x="1373" y="4615"/>
                  </a:cubicBezTo>
                  <a:cubicBezTo>
                    <a:pt x="2031" y="4616"/>
                    <a:pt x="2690" y="4613"/>
                    <a:pt x="3349" y="4616"/>
                  </a:cubicBezTo>
                  <a:cubicBezTo>
                    <a:pt x="4047" y="4628"/>
                    <a:pt x="4658" y="5242"/>
                    <a:pt x="4695" y="5934"/>
                  </a:cubicBezTo>
                  <a:cubicBezTo>
                    <a:pt x="4705" y="6293"/>
                    <a:pt x="4697" y="6653"/>
                    <a:pt x="4700" y="7012"/>
                  </a:cubicBezTo>
                  <a:moveTo>
                    <a:pt x="3292" y="1613"/>
                  </a:moveTo>
                  <a:cubicBezTo>
                    <a:pt x="3126" y="1541"/>
                    <a:pt x="3022" y="1355"/>
                    <a:pt x="3046" y="1176"/>
                  </a:cubicBezTo>
                  <a:cubicBezTo>
                    <a:pt x="3066" y="948"/>
                    <a:pt x="3297" y="763"/>
                    <a:pt x="3525" y="808"/>
                  </a:cubicBezTo>
                  <a:cubicBezTo>
                    <a:pt x="3761" y="843"/>
                    <a:pt x="3923" y="1105"/>
                    <a:pt x="3857" y="1333"/>
                  </a:cubicBezTo>
                  <a:cubicBezTo>
                    <a:pt x="3805" y="1573"/>
                    <a:pt x="3515" y="1721"/>
                    <a:pt x="3292" y="16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Freeform 35">
            <a:extLst>
              <a:ext uri="{FF2B5EF4-FFF2-40B4-BE49-F238E27FC236}">
                <a16:creationId xmlns:a16="http://schemas.microsoft.com/office/drawing/2014/main" id="{8B60589E-89C9-4626-B59E-C14FCE59D672}"/>
              </a:ext>
            </a:extLst>
          </p:cNvPr>
          <p:cNvSpPr>
            <a:spLocks/>
          </p:cNvSpPr>
          <p:nvPr/>
        </p:nvSpPr>
        <p:spPr bwMode="auto">
          <a:xfrm rot="20279762" flipV="1">
            <a:off x="7303733" y="5615387"/>
            <a:ext cx="309340" cy="331691"/>
          </a:xfrm>
          <a:custGeom>
            <a:avLst/>
            <a:gdLst>
              <a:gd name="T0" fmla="*/ 4938 w 10645"/>
              <a:gd name="T1" fmla="*/ 11333 h 11405"/>
              <a:gd name="T2" fmla="*/ 5641 w 10645"/>
              <a:gd name="T3" fmla="*/ 11385 h 11405"/>
              <a:gd name="T4" fmla="*/ 6064 w 10645"/>
              <a:gd name="T5" fmla="*/ 11365 h 11405"/>
              <a:gd name="T6" fmla="*/ 7523 w 10645"/>
              <a:gd name="T7" fmla="*/ 11102 h 11405"/>
              <a:gd name="T8" fmla="*/ 8320 w 10645"/>
              <a:gd name="T9" fmla="*/ 10752 h 11405"/>
              <a:gd name="T10" fmla="*/ 9006 w 10645"/>
              <a:gd name="T11" fmla="*/ 10340 h 11405"/>
              <a:gd name="T12" fmla="*/ 10399 w 10645"/>
              <a:gd name="T13" fmla="*/ 8939 h 11405"/>
              <a:gd name="T14" fmla="*/ 10609 w 10645"/>
              <a:gd name="T15" fmla="*/ 8590 h 11405"/>
              <a:gd name="T16" fmla="*/ 9859 w 10645"/>
              <a:gd name="T17" fmla="*/ 8154 h 11405"/>
              <a:gd name="T18" fmla="*/ 8805 w 10645"/>
              <a:gd name="T19" fmla="*/ 7551 h 11405"/>
              <a:gd name="T20" fmla="*/ 8176 w 10645"/>
              <a:gd name="T21" fmla="*/ 7193 h 11405"/>
              <a:gd name="T22" fmla="*/ 7846 w 10645"/>
              <a:gd name="T23" fmla="*/ 7587 h 11405"/>
              <a:gd name="T24" fmla="*/ 6065 w 10645"/>
              <a:gd name="T25" fmla="*/ 8506 h 11405"/>
              <a:gd name="T26" fmla="*/ 4855 w 10645"/>
              <a:gd name="T27" fmla="*/ 8395 h 11405"/>
              <a:gd name="T28" fmla="*/ 3702 w 10645"/>
              <a:gd name="T29" fmla="*/ 7675 h 11405"/>
              <a:gd name="T30" fmla="*/ 3187 w 10645"/>
              <a:gd name="T31" fmla="*/ 6957 h 11405"/>
              <a:gd name="T32" fmla="*/ 3200 w 10645"/>
              <a:gd name="T33" fmla="*/ 4415 h 11405"/>
              <a:gd name="T34" fmla="*/ 5641 w 10645"/>
              <a:gd name="T35" fmla="*/ 2864 h 11405"/>
              <a:gd name="T36" fmla="*/ 7366 w 10645"/>
              <a:gd name="T37" fmla="*/ 3379 h 11405"/>
              <a:gd name="T38" fmla="*/ 8121 w 10645"/>
              <a:gd name="T39" fmla="*/ 4176 h 11405"/>
              <a:gd name="T40" fmla="*/ 8241 w 10645"/>
              <a:gd name="T41" fmla="*/ 4237 h 11405"/>
              <a:gd name="T42" fmla="*/ 10645 w 10645"/>
              <a:gd name="T43" fmla="*/ 2923 h 11405"/>
              <a:gd name="T44" fmla="*/ 10359 w 10645"/>
              <a:gd name="T45" fmla="*/ 2432 h 11405"/>
              <a:gd name="T46" fmla="*/ 7042 w 10645"/>
              <a:gd name="T47" fmla="*/ 196 h 11405"/>
              <a:gd name="T48" fmla="*/ 5959 w 10645"/>
              <a:gd name="T49" fmla="*/ 46 h 11405"/>
              <a:gd name="T50" fmla="*/ 2673 w 10645"/>
              <a:gd name="T51" fmla="*/ 936 h 11405"/>
              <a:gd name="T52" fmla="*/ 2008 w 10645"/>
              <a:gd name="T53" fmla="*/ 1432 h 11405"/>
              <a:gd name="T54" fmla="*/ 1115 w 10645"/>
              <a:gd name="T55" fmla="*/ 2406 h 11405"/>
              <a:gd name="T56" fmla="*/ 522 w 10645"/>
              <a:gd name="T57" fmla="*/ 3438 h 11405"/>
              <a:gd name="T58" fmla="*/ 171 w 10645"/>
              <a:gd name="T59" fmla="*/ 4493 h 11405"/>
              <a:gd name="T60" fmla="*/ 50 w 10645"/>
              <a:gd name="T61" fmla="*/ 5594 h 11405"/>
              <a:gd name="T62" fmla="*/ 1444 w 10645"/>
              <a:gd name="T63" fmla="*/ 9439 h 11405"/>
              <a:gd name="T64" fmla="*/ 2342 w 10645"/>
              <a:gd name="T65" fmla="*/ 10266 h 11405"/>
              <a:gd name="T66" fmla="*/ 4938 w 10645"/>
              <a:gd name="T67" fmla="*/ 11333 h 1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45" h="11405">
                <a:moveTo>
                  <a:pt x="4938" y="11333"/>
                </a:moveTo>
                <a:cubicBezTo>
                  <a:pt x="5170" y="11380"/>
                  <a:pt x="5408" y="11347"/>
                  <a:pt x="5641" y="11385"/>
                </a:cubicBezTo>
                <a:cubicBezTo>
                  <a:pt x="5783" y="11405"/>
                  <a:pt x="5922" y="11363"/>
                  <a:pt x="6064" y="11365"/>
                </a:cubicBezTo>
                <a:cubicBezTo>
                  <a:pt x="6562" y="11370"/>
                  <a:pt x="7049" y="11245"/>
                  <a:pt x="7523" y="11102"/>
                </a:cubicBezTo>
                <a:cubicBezTo>
                  <a:pt x="7795" y="11002"/>
                  <a:pt x="8071" y="10903"/>
                  <a:pt x="8320" y="10752"/>
                </a:cubicBezTo>
                <a:cubicBezTo>
                  <a:pt x="8561" y="10636"/>
                  <a:pt x="8797" y="10507"/>
                  <a:pt x="9006" y="10340"/>
                </a:cubicBezTo>
                <a:cubicBezTo>
                  <a:pt x="9550" y="9963"/>
                  <a:pt x="10032" y="9491"/>
                  <a:pt x="10399" y="8939"/>
                </a:cubicBezTo>
                <a:cubicBezTo>
                  <a:pt x="10480" y="8830"/>
                  <a:pt x="10562" y="8719"/>
                  <a:pt x="10609" y="8590"/>
                </a:cubicBezTo>
                <a:cubicBezTo>
                  <a:pt x="10359" y="8444"/>
                  <a:pt x="10106" y="8305"/>
                  <a:pt x="9859" y="8154"/>
                </a:cubicBezTo>
                <a:cubicBezTo>
                  <a:pt x="9511" y="7948"/>
                  <a:pt x="9146" y="7771"/>
                  <a:pt x="8805" y="7551"/>
                </a:cubicBezTo>
                <a:cubicBezTo>
                  <a:pt x="8595" y="7433"/>
                  <a:pt x="8387" y="7311"/>
                  <a:pt x="8176" y="7193"/>
                </a:cubicBezTo>
                <a:cubicBezTo>
                  <a:pt x="8051" y="7312"/>
                  <a:pt x="7970" y="7467"/>
                  <a:pt x="7846" y="7587"/>
                </a:cubicBezTo>
                <a:cubicBezTo>
                  <a:pt x="7384" y="8085"/>
                  <a:pt x="6754" y="8462"/>
                  <a:pt x="6065" y="8506"/>
                </a:cubicBezTo>
                <a:cubicBezTo>
                  <a:pt x="5660" y="8515"/>
                  <a:pt x="5242" y="8540"/>
                  <a:pt x="4855" y="8395"/>
                </a:cubicBezTo>
                <a:cubicBezTo>
                  <a:pt x="4410" y="8272"/>
                  <a:pt x="4029" y="7992"/>
                  <a:pt x="3702" y="7675"/>
                </a:cubicBezTo>
                <a:cubicBezTo>
                  <a:pt x="3481" y="7475"/>
                  <a:pt x="3338" y="7210"/>
                  <a:pt x="3187" y="6957"/>
                </a:cubicBezTo>
                <a:cubicBezTo>
                  <a:pt x="2803" y="6168"/>
                  <a:pt x="2815" y="5202"/>
                  <a:pt x="3200" y="4415"/>
                </a:cubicBezTo>
                <a:cubicBezTo>
                  <a:pt x="3661" y="3516"/>
                  <a:pt x="4624" y="2883"/>
                  <a:pt x="5641" y="2864"/>
                </a:cubicBezTo>
                <a:cubicBezTo>
                  <a:pt x="6253" y="2835"/>
                  <a:pt x="6863" y="3037"/>
                  <a:pt x="7366" y="3379"/>
                </a:cubicBezTo>
                <a:cubicBezTo>
                  <a:pt x="7665" y="3593"/>
                  <a:pt x="7918" y="3870"/>
                  <a:pt x="8121" y="4176"/>
                </a:cubicBezTo>
                <a:cubicBezTo>
                  <a:pt x="8145" y="4218"/>
                  <a:pt x="8187" y="4265"/>
                  <a:pt x="8241" y="4237"/>
                </a:cubicBezTo>
                <a:cubicBezTo>
                  <a:pt x="9044" y="3804"/>
                  <a:pt x="9839" y="3351"/>
                  <a:pt x="10645" y="2923"/>
                </a:cubicBezTo>
                <a:cubicBezTo>
                  <a:pt x="10607" y="2731"/>
                  <a:pt x="10466" y="2587"/>
                  <a:pt x="10359" y="2432"/>
                </a:cubicBezTo>
                <a:cubicBezTo>
                  <a:pt x="9584" y="1307"/>
                  <a:pt x="8364" y="515"/>
                  <a:pt x="7042" y="196"/>
                </a:cubicBezTo>
                <a:cubicBezTo>
                  <a:pt x="6688" y="103"/>
                  <a:pt x="6322" y="75"/>
                  <a:pt x="5959" y="46"/>
                </a:cubicBezTo>
                <a:cubicBezTo>
                  <a:pt x="4807" y="0"/>
                  <a:pt x="3645" y="316"/>
                  <a:pt x="2673" y="936"/>
                </a:cubicBezTo>
                <a:cubicBezTo>
                  <a:pt x="2446" y="1093"/>
                  <a:pt x="2208" y="1239"/>
                  <a:pt x="2008" y="1432"/>
                </a:cubicBezTo>
                <a:cubicBezTo>
                  <a:pt x="1689" y="1736"/>
                  <a:pt x="1367" y="2043"/>
                  <a:pt x="1115" y="2406"/>
                </a:cubicBezTo>
                <a:cubicBezTo>
                  <a:pt x="881" y="2727"/>
                  <a:pt x="693" y="3080"/>
                  <a:pt x="522" y="3438"/>
                </a:cubicBezTo>
                <a:cubicBezTo>
                  <a:pt x="359" y="3774"/>
                  <a:pt x="279" y="4139"/>
                  <a:pt x="171" y="4493"/>
                </a:cubicBezTo>
                <a:cubicBezTo>
                  <a:pt x="96" y="4855"/>
                  <a:pt x="41" y="5224"/>
                  <a:pt x="50" y="5594"/>
                </a:cubicBezTo>
                <a:cubicBezTo>
                  <a:pt x="0" y="6992"/>
                  <a:pt x="527" y="8389"/>
                  <a:pt x="1444" y="9439"/>
                </a:cubicBezTo>
                <a:cubicBezTo>
                  <a:pt x="1727" y="9732"/>
                  <a:pt x="2007" y="10032"/>
                  <a:pt x="2342" y="10266"/>
                </a:cubicBezTo>
                <a:cubicBezTo>
                  <a:pt x="3109" y="10816"/>
                  <a:pt x="3997" y="11212"/>
                  <a:pt x="4938" y="11333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8A492E-C952-48E9-B378-20B5ED0B7265}"/>
              </a:ext>
            </a:extLst>
          </p:cNvPr>
          <p:cNvGrpSpPr/>
          <p:nvPr/>
        </p:nvGrpSpPr>
        <p:grpSpPr>
          <a:xfrm rot="19013325">
            <a:off x="10010731" y="4510999"/>
            <a:ext cx="744031" cy="760338"/>
            <a:chOff x="-4856996" y="-3670989"/>
            <a:chExt cx="2825750" cy="2887663"/>
          </a:xfrm>
          <a:solidFill>
            <a:schemeClr val="bg1">
              <a:alpha val="40000"/>
            </a:schemeClr>
          </a:solidFill>
        </p:grpSpPr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36E6C864-289F-44BE-BBDD-BAC2A2A149E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-4856996" y="-3670989"/>
              <a:ext cx="2684463" cy="2887663"/>
            </a:xfrm>
            <a:custGeom>
              <a:avLst/>
              <a:gdLst>
                <a:gd name="T0" fmla="*/ 2443 w 9935"/>
                <a:gd name="T1" fmla="*/ 9783 h 10668"/>
                <a:gd name="T2" fmla="*/ 5460 w 9935"/>
                <a:gd name="T3" fmla="*/ 10659 h 10668"/>
                <a:gd name="T4" fmla="*/ 6924 w 9935"/>
                <a:gd name="T5" fmla="*/ 10410 h 10668"/>
                <a:gd name="T6" fmla="*/ 7613 w 9935"/>
                <a:gd name="T7" fmla="*/ 10125 h 10668"/>
                <a:gd name="T8" fmla="*/ 9755 w 9935"/>
                <a:gd name="T9" fmla="*/ 8300 h 10668"/>
                <a:gd name="T10" fmla="*/ 9935 w 9935"/>
                <a:gd name="T11" fmla="*/ 8000 h 10668"/>
                <a:gd name="T12" fmla="*/ 9817 w 9935"/>
                <a:gd name="T13" fmla="*/ 7903 h 10668"/>
                <a:gd name="T14" fmla="*/ 7916 w 9935"/>
                <a:gd name="T15" fmla="*/ 6806 h 10668"/>
                <a:gd name="T16" fmla="*/ 7645 w 9935"/>
                <a:gd name="T17" fmla="*/ 6664 h 10668"/>
                <a:gd name="T18" fmla="*/ 7405 w 9935"/>
                <a:gd name="T19" fmla="*/ 6979 h 10668"/>
                <a:gd name="T20" fmla="*/ 6670 w 9935"/>
                <a:gd name="T21" fmla="*/ 7609 h 10668"/>
                <a:gd name="T22" fmla="*/ 4794 w 9935"/>
                <a:gd name="T23" fmla="*/ 7885 h 10668"/>
                <a:gd name="T24" fmla="*/ 3675 w 9935"/>
                <a:gd name="T25" fmla="*/ 7347 h 10668"/>
                <a:gd name="T26" fmla="*/ 3207 w 9935"/>
                <a:gd name="T27" fmla="*/ 6872 h 10668"/>
                <a:gd name="T28" fmla="*/ 2723 w 9935"/>
                <a:gd name="T29" fmla="*/ 5315 h 10668"/>
                <a:gd name="T30" fmla="*/ 2827 w 9935"/>
                <a:gd name="T31" fmla="*/ 4588 h 10668"/>
                <a:gd name="T32" fmla="*/ 5354 w 9935"/>
                <a:gd name="T33" fmla="*/ 2682 h 10668"/>
                <a:gd name="T34" fmla="*/ 7344 w 9935"/>
                <a:gd name="T35" fmla="*/ 3571 h 10668"/>
                <a:gd name="T36" fmla="*/ 7674 w 9935"/>
                <a:gd name="T37" fmla="*/ 3990 h 10668"/>
                <a:gd name="T38" fmla="*/ 9935 w 9935"/>
                <a:gd name="T39" fmla="*/ 2672 h 10668"/>
                <a:gd name="T40" fmla="*/ 6183 w 9935"/>
                <a:gd name="T41" fmla="*/ 102 h 10668"/>
                <a:gd name="T42" fmla="*/ 3943 w 9935"/>
                <a:gd name="T43" fmla="*/ 226 h 10668"/>
                <a:gd name="T44" fmla="*/ 1023 w 9935"/>
                <a:gd name="T45" fmla="*/ 2246 h 10668"/>
                <a:gd name="T46" fmla="*/ 739 w 9935"/>
                <a:gd name="T47" fmla="*/ 2676 h 10668"/>
                <a:gd name="T48" fmla="*/ 352 w 9935"/>
                <a:gd name="T49" fmla="*/ 3455 h 10668"/>
                <a:gd name="T50" fmla="*/ 16 w 9935"/>
                <a:gd name="T51" fmla="*/ 4855 h 10668"/>
                <a:gd name="T52" fmla="*/ 8 w 9935"/>
                <a:gd name="T53" fmla="*/ 5598 h 10668"/>
                <a:gd name="T54" fmla="*/ 137 w 9935"/>
                <a:gd name="T55" fmla="*/ 6507 h 10668"/>
                <a:gd name="T56" fmla="*/ 380 w 9935"/>
                <a:gd name="T57" fmla="*/ 7284 h 10668"/>
                <a:gd name="T58" fmla="*/ 1271 w 9935"/>
                <a:gd name="T59" fmla="*/ 8763 h 10668"/>
                <a:gd name="T60" fmla="*/ 2443 w 9935"/>
                <a:gd name="T61" fmla="*/ 9783 h 10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935" h="10668">
                  <a:moveTo>
                    <a:pt x="2443" y="9783"/>
                  </a:moveTo>
                  <a:cubicBezTo>
                    <a:pt x="3325" y="10380"/>
                    <a:pt x="4399" y="10668"/>
                    <a:pt x="5460" y="10659"/>
                  </a:cubicBezTo>
                  <a:cubicBezTo>
                    <a:pt x="5954" y="10631"/>
                    <a:pt x="6453" y="10571"/>
                    <a:pt x="6924" y="10410"/>
                  </a:cubicBezTo>
                  <a:cubicBezTo>
                    <a:pt x="7150" y="10306"/>
                    <a:pt x="7395" y="10248"/>
                    <a:pt x="7613" y="10125"/>
                  </a:cubicBezTo>
                  <a:cubicBezTo>
                    <a:pt x="8476" y="9727"/>
                    <a:pt x="9221" y="9084"/>
                    <a:pt x="9755" y="8300"/>
                  </a:cubicBezTo>
                  <a:cubicBezTo>
                    <a:pt x="9818" y="8203"/>
                    <a:pt x="9907" y="8115"/>
                    <a:pt x="9935" y="8000"/>
                  </a:cubicBezTo>
                  <a:cubicBezTo>
                    <a:pt x="9913" y="7952"/>
                    <a:pt x="9859" y="7931"/>
                    <a:pt x="9817" y="7903"/>
                  </a:cubicBezTo>
                  <a:cubicBezTo>
                    <a:pt x="9180" y="7544"/>
                    <a:pt x="8551" y="7170"/>
                    <a:pt x="7916" y="6806"/>
                  </a:cubicBezTo>
                  <a:cubicBezTo>
                    <a:pt x="7827" y="6755"/>
                    <a:pt x="7742" y="6696"/>
                    <a:pt x="7645" y="6664"/>
                  </a:cubicBezTo>
                  <a:cubicBezTo>
                    <a:pt x="7540" y="6746"/>
                    <a:pt x="7497" y="6884"/>
                    <a:pt x="7405" y="6979"/>
                  </a:cubicBezTo>
                  <a:cubicBezTo>
                    <a:pt x="7187" y="7218"/>
                    <a:pt x="6939" y="7430"/>
                    <a:pt x="6670" y="7609"/>
                  </a:cubicBezTo>
                  <a:cubicBezTo>
                    <a:pt x="6101" y="7904"/>
                    <a:pt x="5426" y="8033"/>
                    <a:pt x="4794" y="7885"/>
                  </a:cubicBezTo>
                  <a:cubicBezTo>
                    <a:pt x="4389" y="7793"/>
                    <a:pt x="3977" y="7644"/>
                    <a:pt x="3675" y="7347"/>
                  </a:cubicBezTo>
                  <a:cubicBezTo>
                    <a:pt x="3516" y="7192"/>
                    <a:pt x="3343" y="7048"/>
                    <a:pt x="3207" y="6872"/>
                  </a:cubicBezTo>
                  <a:cubicBezTo>
                    <a:pt x="2910" y="6410"/>
                    <a:pt x="2703" y="5871"/>
                    <a:pt x="2723" y="5315"/>
                  </a:cubicBezTo>
                  <a:cubicBezTo>
                    <a:pt x="2714" y="5069"/>
                    <a:pt x="2751" y="4823"/>
                    <a:pt x="2827" y="4588"/>
                  </a:cubicBezTo>
                  <a:cubicBezTo>
                    <a:pt x="3087" y="3469"/>
                    <a:pt x="4212" y="2638"/>
                    <a:pt x="5354" y="2682"/>
                  </a:cubicBezTo>
                  <a:cubicBezTo>
                    <a:pt x="6106" y="2657"/>
                    <a:pt x="6848" y="3014"/>
                    <a:pt x="7344" y="3571"/>
                  </a:cubicBezTo>
                  <a:cubicBezTo>
                    <a:pt x="7466" y="3701"/>
                    <a:pt x="7550" y="3862"/>
                    <a:pt x="7674" y="3990"/>
                  </a:cubicBezTo>
                  <a:cubicBezTo>
                    <a:pt x="8418" y="3535"/>
                    <a:pt x="9187" y="3122"/>
                    <a:pt x="9935" y="2672"/>
                  </a:cubicBezTo>
                  <a:cubicBezTo>
                    <a:pt x="9161" y="1302"/>
                    <a:pt x="7728" y="353"/>
                    <a:pt x="6183" y="102"/>
                  </a:cubicBezTo>
                  <a:cubicBezTo>
                    <a:pt x="5438" y="0"/>
                    <a:pt x="4669" y="20"/>
                    <a:pt x="3943" y="226"/>
                  </a:cubicBezTo>
                  <a:cubicBezTo>
                    <a:pt x="2783" y="549"/>
                    <a:pt x="1721" y="1259"/>
                    <a:pt x="1023" y="2246"/>
                  </a:cubicBezTo>
                  <a:cubicBezTo>
                    <a:pt x="927" y="2388"/>
                    <a:pt x="843" y="2539"/>
                    <a:pt x="739" y="2676"/>
                  </a:cubicBezTo>
                  <a:cubicBezTo>
                    <a:pt x="563" y="2910"/>
                    <a:pt x="472" y="3192"/>
                    <a:pt x="352" y="3455"/>
                  </a:cubicBezTo>
                  <a:cubicBezTo>
                    <a:pt x="174" y="3903"/>
                    <a:pt x="79" y="4379"/>
                    <a:pt x="16" y="4855"/>
                  </a:cubicBezTo>
                  <a:cubicBezTo>
                    <a:pt x="0" y="5102"/>
                    <a:pt x="9" y="5350"/>
                    <a:pt x="8" y="5598"/>
                  </a:cubicBezTo>
                  <a:cubicBezTo>
                    <a:pt x="2" y="5906"/>
                    <a:pt x="85" y="6206"/>
                    <a:pt x="137" y="6507"/>
                  </a:cubicBezTo>
                  <a:cubicBezTo>
                    <a:pt x="173" y="6779"/>
                    <a:pt x="322" y="7017"/>
                    <a:pt x="380" y="7284"/>
                  </a:cubicBezTo>
                  <a:cubicBezTo>
                    <a:pt x="617" y="7809"/>
                    <a:pt x="889" y="8327"/>
                    <a:pt x="1271" y="8763"/>
                  </a:cubicBezTo>
                  <a:cubicBezTo>
                    <a:pt x="1630" y="9137"/>
                    <a:pt x="2007" y="9500"/>
                    <a:pt x="2443" y="97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F8F7DBCC-199D-4F93-8893-3603EBB312DF}"/>
                </a:ext>
              </a:extLst>
            </p:cNvPr>
            <p:cNvSpPr>
              <a:spLocks noEditPoints="1"/>
            </p:cNvSpPr>
            <p:nvPr/>
          </p:nvSpPr>
          <p:spPr bwMode="auto">
            <a:xfrm flipV="1">
              <a:off x="-2644021" y="-2631177"/>
              <a:ext cx="612775" cy="782638"/>
            </a:xfrm>
            <a:custGeom>
              <a:avLst/>
              <a:gdLst>
                <a:gd name="T0" fmla="*/ 606 w 2269"/>
                <a:gd name="T1" fmla="*/ 2887 h 2890"/>
                <a:gd name="T2" fmla="*/ 1007 w 2269"/>
                <a:gd name="T3" fmla="*/ 2882 h 2890"/>
                <a:gd name="T4" fmla="*/ 947 w 2269"/>
                <a:gd name="T5" fmla="*/ 2207 h 2890"/>
                <a:gd name="T6" fmla="*/ 1477 w 2269"/>
                <a:gd name="T7" fmla="*/ 2216 h 2890"/>
                <a:gd name="T8" fmla="*/ 1524 w 2269"/>
                <a:gd name="T9" fmla="*/ 2883 h 2890"/>
                <a:gd name="T10" fmla="*/ 1945 w 2269"/>
                <a:gd name="T11" fmla="*/ 2885 h 2890"/>
                <a:gd name="T12" fmla="*/ 1891 w 2269"/>
                <a:gd name="T13" fmla="*/ 2194 h 2890"/>
                <a:gd name="T14" fmla="*/ 2269 w 2269"/>
                <a:gd name="T15" fmla="*/ 2185 h 2890"/>
                <a:gd name="T16" fmla="*/ 2268 w 2269"/>
                <a:gd name="T17" fmla="*/ 1816 h 2890"/>
                <a:gd name="T18" fmla="*/ 1865 w 2269"/>
                <a:gd name="T19" fmla="*/ 1818 h 2890"/>
                <a:gd name="T20" fmla="*/ 1765 w 2269"/>
                <a:gd name="T21" fmla="*/ 1190 h 2890"/>
                <a:gd name="T22" fmla="*/ 2155 w 2269"/>
                <a:gd name="T23" fmla="*/ 1182 h 2890"/>
                <a:gd name="T24" fmla="*/ 2156 w 2269"/>
                <a:gd name="T25" fmla="*/ 796 h 2890"/>
                <a:gd name="T26" fmla="*/ 1761 w 2269"/>
                <a:gd name="T27" fmla="*/ 796 h 2890"/>
                <a:gd name="T28" fmla="*/ 1655 w 2269"/>
                <a:gd name="T29" fmla="*/ 30 h 2890"/>
                <a:gd name="T30" fmla="*/ 1236 w 2269"/>
                <a:gd name="T31" fmla="*/ 31 h 2890"/>
                <a:gd name="T32" fmla="*/ 1312 w 2269"/>
                <a:gd name="T33" fmla="*/ 794 h 2890"/>
                <a:gd name="T34" fmla="*/ 808 w 2269"/>
                <a:gd name="T35" fmla="*/ 795 h 2890"/>
                <a:gd name="T36" fmla="*/ 720 w 2269"/>
                <a:gd name="T37" fmla="*/ 49 h 2890"/>
                <a:gd name="T38" fmla="*/ 317 w 2269"/>
                <a:gd name="T39" fmla="*/ 30 h 2890"/>
                <a:gd name="T40" fmla="*/ 361 w 2269"/>
                <a:gd name="T41" fmla="*/ 794 h 2890"/>
                <a:gd name="T42" fmla="*/ 3 w 2269"/>
                <a:gd name="T43" fmla="*/ 795 h 2890"/>
                <a:gd name="T44" fmla="*/ 4 w 2269"/>
                <a:gd name="T45" fmla="*/ 1182 h 2890"/>
                <a:gd name="T46" fmla="*/ 423 w 2269"/>
                <a:gd name="T47" fmla="*/ 1187 h 2890"/>
                <a:gd name="T48" fmla="*/ 471 w 2269"/>
                <a:gd name="T49" fmla="*/ 1793 h 2890"/>
                <a:gd name="T50" fmla="*/ 110 w 2269"/>
                <a:gd name="T51" fmla="*/ 1815 h 2890"/>
                <a:gd name="T52" fmla="*/ 109 w 2269"/>
                <a:gd name="T53" fmla="*/ 2196 h 2890"/>
                <a:gd name="T54" fmla="*/ 523 w 2269"/>
                <a:gd name="T55" fmla="*/ 2212 h 2890"/>
                <a:gd name="T56" fmla="*/ 606 w 2269"/>
                <a:gd name="T57" fmla="*/ 2887 h 2890"/>
                <a:gd name="T58" fmla="*/ 913 w 2269"/>
                <a:gd name="T59" fmla="*/ 1817 h 2890"/>
                <a:gd name="T60" fmla="*/ 843 w 2269"/>
                <a:gd name="T61" fmla="*/ 1187 h 2890"/>
                <a:gd name="T62" fmla="*/ 1354 w 2269"/>
                <a:gd name="T63" fmla="*/ 1186 h 2890"/>
                <a:gd name="T64" fmla="*/ 1414 w 2269"/>
                <a:gd name="T65" fmla="*/ 1812 h 2890"/>
                <a:gd name="T66" fmla="*/ 913 w 2269"/>
                <a:gd name="T67" fmla="*/ 1817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9" h="2890">
                  <a:moveTo>
                    <a:pt x="606" y="2887"/>
                  </a:moveTo>
                  <a:cubicBezTo>
                    <a:pt x="740" y="2889"/>
                    <a:pt x="874" y="2890"/>
                    <a:pt x="1007" y="2882"/>
                  </a:cubicBezTo>
                  <a:cubicBezTo>
                    <a:pt x="1010" y="2655"/>
                    <a:pt x="952" y="2433"/>
                    <a:pt x="947" y="2207"/>
                  </a:cubicBezTo>
                  <a:cubicBezTo>
                    <a:pt x="1124" y="2208"/>
                    <a:pt x="1301" y="2201"/>
                    <a:pt x="1477" y="2216"/>
                  </a:cubicBezTo>
                  <a:cubicBezTo>
                    <a:pt x="1477" y="2439"/>
                    <a:pt x="1513" y="2660"/>
                    <a:pt x="1524" y="2883"/>
                  </a:cubicBezTo>
                  <a:cubicBezTo>
                    <a:pt x="1664" y="2890"/>
                    <a:pt x="1805" y="2890"/>
                    <a:pt x="1945" y="2885"/>
                  </a:cubicBezTo>
                  <a:cubicBezTo>
                    <a:pt x="1937" y="2654"/>
                    <a:pt x="1859" y="2425"/>
                    <a:pt x="1891" y="2194"/>
                  </a:cubicBezTo>
                  <a:cubicBezTo>
                    <a:pt x="2016" y="2177"/>
                    <a:pt x="2143" y="2190"/>
                    <a:pt x="2269" y="2185"/>
                  </a:cubicBezTo>
                  <a:cubicBezTo>
                    <a:pt x="2269" y="2062"/>
                    <a:pt x="2269" y="1939"/>
                    <a:pt x="2268" y="1816"/>
                  </a:cubicBezTo>
                  <a:cubicBezTo>
                    <a:pt x="2134" y="1812"/>
                    <a:pt x="1999" y="1812"/>
                    <a:pt x="1865" y="1818"/>
                  </a:cubicBezTo>
                  <a:cubicBezTo>
                    <a:pt x="1806" y="1613"/>
                    <a:pt x="1807" y="1398"/>
                    <a:pt x="1765" y="1190"/>
                  </a:cubicBezTo>
                  <a:cubicBezTo>
                    <a:pt x="1895" y="1187"/>
                    <a:pt x="2025" y="1181"/>
                    <a:pt x="2155" y="1182"/>
                  </a:cubicBezTo>
                  <a:cubicBezTo>
                    <a:pt x="2158" y="1053"/>
                    <a:pt x="2157" y="925"/>
                    <a:pt x="2156" y="796"/>
                  </a:cubicBezTo>
                  <a:cubicBezTo>
                    <a:pt x="2024" y="790"/>
                    <a:pt x="1893" y="790"/>
                    <a:pt x="1761" y="796"/>
                  </a:cubicBezTo>
                  <a:cubicBezTo>
                    <a:pt x="1685" y="547"/>
                    <a:pt x="1703" y="283"/>
                    <a:pt x="1655" y="30"/>
                  </a:cubicBezTo>
                  <a:cubicBezTo>
                    <a:pt x="1515" y="26"/>
                    <a:pt x="1375" y="26"/>
                    <a:pt x="1236" y="31"/>
                  </a:cubicBezTo>
                  <a:cubicBezTo>
                    <a:pt x="1271" y="284"/>
                    <a:pt x="1315" y="538"/>
                    <a:pt x="1312" y="794"/>
                  </a:cubicBezTo>
                  <a:cubicBezTo>
                    <a:pt x="1144" y="790"/>
                    <a:pt x="976" y="789"/>
                    <a:pt x="808" y="795"/>
                  </a:cubicBezTo>
                  <a:cubicBezTo>
                    <a:pt x="753" y="550"/>
                    <a:pt x="771" y="293"/>
                    <a:pt x="720" y="49"/>
                  </a:cubicBezTo>
                  <a:cubicBezTo>
                    <a:pt x="595" y="0"/>
                    <a:pt x="449" y="37"/>
                    <a:pt x="317" y="30"/>
                  </a:cubicBezTo>
                  <a:cubicBezTo>
                    <a:pt x="337" y="284"/>
                    <a:pt x="369" y="538"/>
                    <a:pt x="361" y="794"/>
                  </a:cubicBezTo>
                  <a:cubicBezTo>
                    <a:pt x="241" y="792"/>
                    <a:pt x="122" y="789"/>
                    <a:pt x="3" y="795"/>
                  </a:cubicBezTo>
                  <a:cubicBezTo>
                    <a:pt x="1" y="924"/>
                    <a:pt x="0" y="1053"/>
                    <a:pt x="4" y="1182"/>
                  </a:cubicBezTo>
                  <a:cubicBezTo>
                    <a:pt x="143" y="1185"/>
                    <a:pt x="283" y="1184"/>
                    <a:pt x="423" y="1187"/>
                  </a:cubicBezTo>
                  <a:cubicBezTo>
                    <a:pt x="454" y="1388"/>
                    <a:pt x="469" y="1590"/>
                    <a:pt x="471" y="1793"/>
                  </a:cubicBezTo>
                  <a:cubicBezTo>
                    <a:pt x="350" y="1794"/>
                    <a:pt x="229" y="1796"/>
                    <a:pt x="110" y="1815"/>
                  </a:cubicBezTo>
                  <a:cubicBezTo>
                    <a:pt x="112" y="1942"/>
                    <a:pt x="112" y="2069"/>
                    <a:pt x="109" y="2196"/>
                  </a:cubicBezTo>
                  <a:cubicBezTo>
                    <a:pt x="246" y="2210"/>
                    <a:pt x="385" y="2207"/>
                    <a:pt x="523" y="2212"/>
                  </a:cubicBezTo>
                  <a:cubicBezTo>
                    <a:pt x="553" y="2437"/>
                    <a:pt x="563" y="2664"/>
                    <a:pt x="606" y="2887"/>
                  </a:cubicBezTo>
                  <a:moveTo>
                    <a:pt x="913" y="1817"/>
                  </a:moveTo>
                  <a:cubicBezTo>
                    <a:pt x="875" y="1609"/>
                    <a:pt x="875" y="1396"/>
                    <a:pt x="843" y="1187"/>
                  </a:cubicBezTo>
                  <a:cubicBezTo>
                    <a:pt x="1013" y="1183"/>
                    <a:pt x="1184" y="1183"/>
                    <a:pt x="1354" y="1186"/>
                  </a:cubicBezTo>
                  <a:cubicBezTo>
                    <a:pt x="1384" y="1393"/>
                    <a:pt x="1403" y="1603"/>
                    <a:pt x="1414" y="1812"/>
                  </a:cubicBezTo>
                  <a:cubicBezTo>
                    <a:pt x="1247" y="1814"/>
                    <a:pt x="1080" y="1811"/>
                    <a:pt x="913" y="18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90340E4-BB7D-406F-B54A-E4C4B10972BB}"/>
              </a:ext>
            </a:extLst>
          </p:cNvPr>
          <p:cNvSpPr>
            <a:spLocks/>
          </p:cNvSpPr>
          <p:nvPr/>
        </p:nvSpPr>
        <p:spPr bwMode="auto">
          <a:xfrm rot="1801418" flipV="1">
            <a:off x="1018866" y="5017346"/>
            <a:ext cx="831105" cy="727944"/>
          </a:xfrm>
          <a:custGeom>
            <a:avLst/>
            <a:gdLst>
              <a:gd name="connsiteX0" fmla="*/ 2401648 w 3499977"/>
              <a:gd name="connsiteY0" fmla="*/ 1861829 h 3065543"/>
              <a:gd name="connsiteX1" fmla="*/ 2504093 w 3499977"/>
              <a:gd name="connsiteY1" fmla="*/ 1860168 h 3065543"/>
              <a:gd name="connsiteX2" fmla="*/ 2510032 w 3499977"/>
              <a:gd name="connsiteY2" fmla="*/ 1854205 h 3065543"/>
              <a:gd name="connsiteX3" fmla="*/ 2517321 w 3499977"/>
              <a:gd name="connsiteY3" fmla="*/ 1641429 h 3065543"/>
              <a:gd name="connsiteX4" fmla="*/ 2728689 w 3499977"/>
              <a:gd name="connsiteY4" fmla="*/ 1641158 h 3065543"/>
              <a:gd name="connsiteX5" fmla="*/ 2728959 w 3499977"/>
              <a:gd name="connsiteY5" fmla="*/ 1428924 h 3065543"/>
              <a:gd name="connsiteX6" fmla="*/ 2511922 w 3499977"/>
              <a:gd name="connsiteY6" fmla="*/ 1428111 h 3065543"/>
              <a:gd name="connsiteX7" fmla="*/ 2510032 w 3499977"/>
              <a:gd name="connsiteY7" fmla="*/ 1214792 h 3065543"/>
              <a:gd name="connsiteX8" fmla="*/ 2466840 w 3499977"/>
              <a:gd name="connsiteY8" fmla="*/ 1202053 h 3065543"/>
              <a:gd name="connsiteX9" fmla="*/ 2297853 w 3499977"/>
              <a:gd name="connsiteY9" fmla="*/ 1205034 h 3065543"/>
              <a:gd name="connsiteX10" fmla="*/ 2292454 w 3499977"/>
              <a:gd name="connsiteY10" fmla="*/ 1422419 h 3065543"/>
              <a:gd name="connsiteX11" fmla="*/ 2081355 w 3499977"/>
              <a:gd name="connsiteY11" fmla="*/ 1422690 h 3065543"/>
              <a:gd name="connsiteX12" fmla="*/ 2080276 w 3499977"/>
              <a:gd name="connsiteY12" fmla="*/ 1641429 h 3065543"/>
              <a:gd name="connsiteX13" fmla="*/ 2298663 w 3499977"/>
              <a:gd name="connsiteY13" fmla="*/ 1642513 h 3065543"/>
              <a:gd name="connsiteX14" fmla="*/ 2299203 w 3499977"/>
              <a:gd name="connsiteY14" fmla="*/ 1861253 h 3065543"/>
              <a:gd name="connsiteX15" fmla="*/ 2401648 w 3499977"/>
              <a:gd name="connsiteY15" fmla="*/ 1861829 h 3065543"/>
              <a:gd name="connsiteX16" fmla="*/ 3274944 w 3499977"/>
              <a:gd name="connsiteY16" fmla="*/ 1862104 h 3065543"/>
              <a:gd name="connsiteX17" fmla="*/ 3279542 w 3499977"/>
              <a:gd name="connsiteY17" fmla="*/ 1646303 h 3065543"/>
              <a:gd name="connsiteX18" fmla="*/ 3499977 w 3499977"/>
              <a:gd name="connsiteY18" fmla="*/ 1641700 h 3065543"/>
              <a:gd name="connsiteX19" fmla="*/ 3499166 w 3499977"/>
              <a:gd name="connsiteY19" fmla="*/ 1423191 h 3065543"/>
              <a:gd name="connsiteX20" fmla="*/ 3280894 w 3499977"/>
              <a:gd name="connsiteY20" fmla="*/ 1422108 h 3065543"/>
              <a:gd name="connsiteX21" fmla="*/ 3280353 w 3499977"/>
              <a:gd name="connsiteY21" fmla="*/ 1203329 h 3065543"/>
              <a:gd name="connsiteX22" fmla="*/ 3055320 w 3499977"/>
              <a:gd name="connsiteY22" fmla="*/ 1204141 h 3065543"/>
              <a:gd name="connsiteX23" fmla="*/ 3054238 w 3499977"/>
              <a:gd name="connsiteY23" fmla="*/ 1422379 h 3065543"/>
              <a:gd name="connsiteX24" fmla="*/ 2841376 w 3499977"/>
              <a:gd name="connsiteY24" fmla="*/ 1422379 h 3065543"/>
              <a:gd name="connsiteX25" fmla="*/ 2837319 w 3499977"/>
              <a:gd name="connsiteY25" fmla="*/ 1637909 h 3065543"/>
              <a:gd name="connsiteX26" fmla="*/ 3047476 w 3499977"/>
              <a:gd name="connsiteY26" fmla="*/ 1643595 h 3065543"/>
              <a:gd name="connsiteX27" fmla="*/ 3061541 w 3499977"/>
              <a:gd name="connsiteY27" fmla="*/ 1693687 h 3065543"/>
              <a:gd name="connsiteX28" fmla="*/ 3061541 w 3499977"/>
              <a:gd name="connsiteY28" fmla="*/ 1861563 h 3065543"/>
              <a:gd name="connsiteX29" fmla="*/ 3274944 w 3499977"/>
              <a:gd name="connsiteY29" fmla="*/ 1862104 h 3065543"/>
              <a:gd name="connsiteX30" fmla="*/ 1469867 w 3499977"/>
              <a:gd name="connsiteY30" fmla="*/ 3064588 h 3065543"/>
              <a:gd name="connsiteX31" fmla="*/ 1855948 w 3499977"/>
              <a:gd name="connsiteY31" fmla="*/ 3032278 h 3065543"/>
              <a:gd name="connsiteX32" fmla="*/ 2034628 w 3499977"/>
              <a:gd name="connsiteY32" fmla="*/ 2981664 h 3065543"/>
              <a:gd name="connsiteX33" fmla="*/ 2765027 w 3499977"/>
              <a:gd name="connsiteY33" fmla="*/ 2441150 h 3065543"/>
              <a:gd name="connsiteX34" fmla="*/ 2842338 w 3499977"/>
              <a:gd name="connsiteY34" fmla="*/ 2313397 h 3065543"/>
              <a:gd name="connsiteX35" fmla="*/ 2534717 w 3499977"/>
              <a:gd name="connsiteY35" fmla="*/ 2133406 h 3065543"/>
              <a:gd name="connsiteX36" fmla="*/ 2202766 w 3499977"/>
              <a:gd name="connsiteY36" fmla="*/ 1946919 h 3065543"/>
              <a:gd name="connsiteX37" fmla="*/ 2168166 w 3499977"/>
              <a:gd name="connsiteY37" fmla="*/ 1957205 h 3065543"/>
              <a:gd name="connsiteX38" fmla="*/ 1608067 w 3499977"/>
              <a:gd name="connsiteY38" fmla="*/ 2297969 h 3065543"/>
              <a:gd name="connsiteX39" fmla="*/ 1312339 w 3499977"/>
              <a:gd name="connsiteY39" fmla="*/ 2269550 h 3065543"/>
              <a:gd name="connsiteX40" fmla="*/ 1158528 w 3499977"/>
              <a:gd name="connsiteY40" fmla="*/ 2202967 h 3065543"/>
              <a:gd name="connsiteX41" fmla="*/ 818468 w 3499977"/>
              <a:gd name="connsiteY41" fmla="*/ 1813483 h 3065543"/>
              <a:gd name="connsiteX42" fmla="*/ 1013368 w 3499977"/>
              <a:gd name="connsiteY42" fmla="*/ 964142 h 3065543"/>
              <a:gd name="connsiteX43" fmla="*/ 1260168 w 3499977"/>
              <a:gd name="connsiteY43" fmla="*/ 815548 h 3065543"/>
              <a:gd name="connsiteX44" fmla="*/ 1808102 w 3499977"/>
              <a:gd name="connsiteY44" fmla="*/ 817172 h 3065543"/>
              <a:gd name="connsiteX45" fmla="*/ 2193305 w 3499977"/>
              <a:gd name="connsiteY45" fmla="*/ 1144945 h 3065543"/>
              <a:gd name="connsiteX46" fmla="*/ 2386042 w 3499977"/>
              <a:gd name="connsiteY46" fmla="*/ 1037491 h 3065543"/>
              <a:gd name="connsiteX47" fmla="*/ 2828552 w 3499977"/>
              <a:gd name="connsiteY47" fmla="*/ 794165 h 3065543"/>
              <a:gd name="connsiteX48" fmla="*/ 2850718 w 3499977"/>
              <a:gd name="connsiteY48" fmla="*/ 762227 h 3065543"/>
              <a:gd name="connsiteX49" fmla="*/ 2703125 w 3499977"/>
              <a:gd name="connsiteY49" fmla="*/ 549486 h 3065543"/>
              <a:gd name="connsiteX50" fmla="*/ 2353874 w 3499977"/>
              <a:gd name="connsiteY50" fmla="*/ 241201 h 3065543"/>
              <a:gd name="connsiteX51" fmla="*/ 2020842 w 3499977"/>
              <a:gd name="connsiteY51" fmla="*/ 79886 h 3065543"/>
              <a:gd name="connsiteX52" fmla="*/ 1618339 w 3499977"/>
              <a:gd name="connsiteY52" fmla="*/ 5453 h 3065543"/>
              <a:gd name="connsiteX53" fmla="*/ 1426954 w 3499977"/>
              <a:gd name="connsiteY53" fmla="*/ 6265 h 3065543"/>
              <a:gd name="connsiteX54" fmla="*/ 1036885 w 3499977"/>
              <a:gd name="connsiteY54" fmla="*/ 80968 h 3065543"/>
              <a:gd name="connsiteX55" fmla="*/ 590861 w 3499977"/>
              <a:gd name="connsiteY55" fmla="*/ 322129 h 3065543"/>
              <a:gd name="connsiteX56" fmla="*/ 287564 w 3499977"/>
              <a:gd name="connsiteY56" fmla="*/ 636639 h 3065543"/>
              <a:gd name="connsiteX57" fmla="*/ 80501 w 3499977"/>
              <a:gd name="connsiteY57" fmla="*/ 1035597 h 3065543"/>
              <a:gd name="connsiteX58" fmla="*/ 18328 w 3499977"/>
              <a:gd name="connsiteY58" fmla="*/ 1302200 h 3065543"/>
              <a:gd name="connsiteX59" fmla="*/ 7785 w 3499977"/>
              <a:gd name="connsiteY59" fmla="*/ 1673820 h 3065543"/>
              <a:gd name="connsiteX60" fmla="*/ 56442 w 3499977"/>
              <a:gd name="connsiteY60" fmla="*/ 1946107 h 3065543"/>
              <a:gd name="connsiteX61" fmla="*/ 368660 w 3499977"/>
              <a:gd name="connsiteY61" fmla="*/ 2533717 h 3065543"/>
              <a:gd name="connsiteX62" fmla="*/ 611135 w 3499977"/>
              <a:gd name="connsiteY62" fmla="*/ 2759450 h 3065543"/>
              <a:gd name="connsiteX63" fmla="*/ 1088246 w 3499977"/>
              <a:gd name="connsiteY63" fmla="*/ 3000881 h 3065543"/>
              <a:gd name="connsiteX64" fmla="*/ 1469867 w 3499977"/>
              <a:gd name="connsiteY64" fmla="*/ 3064588 h 306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499977" h="3065543">
                <a:moveTo>
                  <a:pt x="2401648" y="1861829"/>
                </a:moveTo>
                <a:cubicBezTo>
                  <a:pt x="2435796" y="1862066"/>
                  <a:pt x="2469945" y="1861930"/>
                  <a:pt x="2504093" y="1860168"/>
                </a:cubicBezTo>
                <a:lnTo>
                  <a:pt x="2510032" y="1854205"/>
                </a:lnTo>
                <a:cubicBezTo>
                  <a:pt x="2515701" y="1783461"/>
                  <a:pt x="2503553" y="1711632"/>
                  <a:pt x="2517321" y="1641429"/>
                </a:cubicBezTo>
                <a:cubicBezTo>
                  <a:pt x="2587777" y="1642242"/>
                  <a:pt x="2658233" y="1642242"/>
                  <a:pt x="2728689" y="1641158"/>
                </a:cubicBezTo>
                <a:cubicBezTo>
                  <a:pt x="2730039" y="1570413"/>
                  <a:pt x="2729769" y="1499669"/>
                  <a:pt x="2728959" y="1428924"/>
                </a:cubicBezTo>
                <a:cubicBezTo>
                  <a:pt x="2656613" y="1427026"/>
                  <a:pt x="2584268" y="1428382"/>
                  <a:pt x="2511922" y="1428111"/>
                </a:cubicBezTo>
                <a:cubicBezTo>
                  <a:pt x="2508952" y="1357095"/>
                  <a:pt x="2513271" y="1285808"/>
                  <a:pt x="2510032" y="1214792"/>
                </a:cubicBezTo>
                <a:cubicBezTo>
                  <a:pt x="2502203" y="1198529"/>
                  <a:pt x="2481148" y="1203950"/>
                  <a:pt x="2466840" y="1202053"/>
                </a:cubicBezTo>
                <a:cubicBezTo>
                  <a:pt x="2410691" y="1202866"/>
                  <a:pt x="2354002" y="1200155"/>
                  <a:pt x="2297853" y="1205034"/>
                </a:cubicBezTo>
                <a:cubicBezTo>
                  <a:pt x="2287325" y="1277134"/>
                  <a:pt x="2294614" y="1350047"/>
                  <a:pt x="2292454" y="1422419"/>
                </a:cubicBezTo>
                <a:cubicBezTo>
                  <a:pt x="2221998" y="1422148"/>
                  <a:pt x="2151542" y="1422148"/>
                  <a:pt x="2081355" y="1422690"/>
                </a:cubicBezTo>
                <a:cubicBezTo>
                  <a:pt x="2077576" y="1495332"/>
                  <a:pt x="2079196" y="1568516"/>
                  <a:pt x="2080276" y="1641429"/>
                </a:cubicBezTo>
                <a:cubicBezTo>
                  <a:pt x="2153161" y="1642513"/>
                  <a:pt x="2225777" y="1641429"/>
                  <a:pt x="2298663" y="1642513"/>
                </a:cubicBezTo>
                <a:cubicBezTo>
                  <a:pt x="2297583" y="1715426"/>
                  <a:pt x="2297313" y="1788340"/>
                  <a:pt x="2299203" y="1861253"/>
                </a:cubicBezTo>
                <a:cubicBezTo>
                  <a:pt x="2333351" y="1860982"/>
                  <a:pt x="2367500" y="1861591"/>
                  <a:pt x="2401648" y="1861829"/>
                </a:cubicBezTo>
                <a:close/>
                <a:moveTo>
                  <a:pt x="3274944" y="1862104"/>
                </a:moveTo>
                <a:cubicBezTo>
                  <a:pt x="3284410" y="1790622"/>
                  <a:pt x="3278190" y="1718056"/>
                  <a:pt x="3279542" y="1646303"/>
                </a:cubicBezTo>
                <a:cubicBezTo>
                  <a:pt x="3352570" y="1637368"/>
                  <a:pt x="3426679" y="1644949"/>
                  <a:pt x="3499977" y="1641700"/>
                </a:cubicBezTo>
                <a:cubicBezTo>
                  <a:pt x="3498625" y="1568864"/>
                  <a:pt x="3499707" y="1496028"/>
                  <a:pt x="3499166" y="1423191"/>
                </a:cubicBezTo>
                <a:cubicBezTo>
                  <a:pt x="3426409" y="1421837"/>
                  <a:pt x="3353651" y="1423462"/>
                  <a:pt x="3280894" y="1422108"/>
                </a:cubicBezTo>
                <a:cubicBezTo>
                  <a:pt x="3279271" y="1349272"/>
                  <a:pt x="3279271" y="1276165"/>
                  <a:pt x="3280353" y="1203329"/>
                </a:cubicBezTo>
                <a:cubicBezTo>
                  <a:pt x="3205432" y="1203599"/>
                  <a:pt x="3130241" y="1201704"/>
                  <a:pt x="3055320" y="1204141"/>
                </a:cubicBezTo>
                <a:cubicBezTo>
                  <a:pt x="3054779" y="1276977"/>
                  <a:pt x="3056402" y="1349813"/>
                  <a:pt x="3054238" y="1422379"/>
                </a:cubicBezTo>
                <a:cubicBezTo>
                  <a:pt x="2983374" y="1422921"/>
                  <a:pt x="2912240" y="1422921"/>
                  <a:pt x="2841376" y="1422379"/>
                </a:cubicBezTo>
                <a:cubicBezTo>
                  <a:pt x="2831639" y="1493591"/>
                  <a:pt x="2836508" y="1566156"/>
                  <a:pt x="2837319" y="1637909"/>
                </a:cubicBezTo>
                <a:cubicBezTo>
                  <a:pt x="2906560" y="1649552"/>
                  <a:pt x="2977694" y="1636826"/>
                  <a:pt x="3047476" y="1643595"/>
                </a:cubicBezTo>
                <a:cubicBezTo>
                  <a:pt x="3065598" y="1654155"/>
                  <a:pt x="3059918" y="1676358"/>
                  <a:pt x="3061541" y="1693687"/>
                </a:cubicBezTo>
                <a:cubicBezTo>
                  <a:pt x="3061000" y="1749736"/>
                  <a:pt x="3060729" y="1805514"/>
                  <a:pt x="3061541" y="1861563"/>
                </a:cubicBezTo>
                <a:cubicBezTo>
                  <a:pt x="3132675" y="1861833"/>
                  <a:pt x="3203810" y="1861292"/>
                  <a:pt x="3274944" y="1862104"/>
                </a:cubicBezTo>
                <a:close/>
                <a:moveTo>
                  <a:pt x="1469867" y="3064588"/>
                </a:moveTo>
                <a:cubicBezTo>
                  <a:pt x="1599214" y="3069088"/>
                  <a:pt x="1729304" y="3057585"/>
                  <a:pt x="1855948" y="3032278"/>
                </a:cubicBezTo>
                <a:cubicBezTo>
                  <a:pt x="1915688" y="3016580"/>
                  <a:pt x="1975429" y="3000069"/>
                  <a:pt x="2034628" y="2981664"/>
                </a:cubicBezTo>
                <a:cubicBezTo>
                  <a:pt x="2325491" y="2881519"/>
                  <a:pt x="2582292" y="2688536"/>
                  <a:pt x="2765027" y="2441150"/>
                </a:cubicBezTo>
                <a:cubicBezTo>
                  <a:pt x="2793411" y="2400280"/>
                  <a:pt x="2822335" y="2359139"/>
                  <a:pt x="2842338" y="2313397"/>
                </a:cubicBezTo>
                <a:cubicBezTo>
                  <a:pt x="2741510" y="2250333"/>
                  <a:pt x="2635275" y="2196471"/>
                  <a:pt x="2534717" y="2133406"/>
                </a:cubicBezTo>
                <a:cubicBezTo>
                  <a:pt x="2422264" y="2074402"/>
                  <a:pt x="2315759" y="2004841"/>
                  <a:pt x="2202766" y="1946919"/>
                </a:cubicBezTo>
                <a:cubicBezTo>
                  <a:pt x="2190602" y="1939070"/>
                  <a:pt x="2174383" y="1944483"/>
                  <a:pt x="2168166" y="1957205"/>
                </a:cubicBezTo>
                <a:cubicBezTo>
                  <a:pt x="2040846" y="2142609"/>
                  <a:pt x="1833782" y="2277128"/>
                  <a:pt x="1608067" y="2297969"/>
                </a:cubicBezTo>
                <a:cubicBezTo>
                  <a:pt x="1509130" y="2302029"/>
                  <a:pt x="1406950" y="2303653"/>
                  <a:pt x="1312339" y="2269550"/>
                </a:cubicBezTo>
                <a:cubicBezTo>
                  <a:pt x="1260438" y="2249250"/>
                  <a:pt x="1206915" y="2231116"/>
                  <a:pt x="1158528" y="2202967"/>
                </a:cubicBezTo>
                <a:cubicBezTo>
                  <a:pt x="1002555" y="2120414"/>
                  <a:pt x="880642" y="1978316"/>
                  <a:pt x="818468" y="1813483"/>
                </a:cubicBezTo>
                <a:cubicBezTo>
                  <a:pt x="698177" y="1526580"/>
                  <a:pt x="782516" y="1170928"/>
                  <a:pt x="1013368" y="964142"/>
                </a:cubicBezTo>
                <a:cubicBezTo>
                  <a:pt x="1086624" y="901618"/>
                  <a:pt x="1169071" y="848298"/>
                  <a:pt x="1260168" y="815548"/>
                </a:cubicBezTo>
                <a:cubicBezTo>
                  <a:pt x="1433171" y="742198"/>
                  <a:pt x="1634828" y="746799"/>
                  <a:pt x="1808102" y="817172"/>
                </a:cubicBezTo>
                <a:cubicBezTo>
                  <a:pt x="1969482" y="878071"/>
                  <a:pt x="2102478" y="999869"/>
                  <a:pt x="2193305" y="1144945"/>
                </a:cubicBezTo>
                <a:cubicBezTo>
                  <a:pt x="2254397" y="1104074"/>
                  <a:pt x="2320895" y="1071866"/>
                  <a:pt x="2386042" y="1037491"/>
                </a:cubicBezTo>
                <a:cubicBezTo>
                  <a:pt x="2533095" y="955751"/>
                  <a:pt x="2680688" y="874823"/>
                  <a:pt x="2828552" y="794165"/>
                </a:cubicBezTo>
                <a:cubicBezTo>
                  <a:pt x="2839365" y="786857"/>
                  <a:pt x="2861801" y="779279"/>
                  <a:pt x="2850718" y="762227"/>
                </a:cubicBezTo>
                <a:cubicBezTo>
                  <a:pt x="2811792" y="684817"/>
                  <a:pt x="2756107" y="617422"/>
                  <a:pt x="2703125" y="549486"/>
                </a:cubicBezTo>
                <a:cubicBezTo>
                  <a:pt x="2600674" y="432289"/>
                  <a:pt x="2484708" y="326189"/>
                  <a:pt x="2353874" y="241201"/>
                </a:cubicBezTo>
                <a:cubicBezTo>
                  <a:pt x="2248180" y="177595"/>
                  <a:pt x="2137890" y="120214"/>
                  <a:pt x="2020842" y="79886"/>
                </a:cubicBezTo>
                <a:cubicBezTo>
                  <a:pt x="1890279" y="39557"/>
                  <a:pt x="1755390" y="10054"/>
                  <a:pt x="1618339" y="5453"/>
                </a:cubicBezTo>
                <a:cubicBezTo>
                  <a:pt x="1554814" y="-3208"/>
                  <a:pt x="1490749" y="-501"/>
                  <a:pt x="1426954" y="6265"/>
                </a:cubicBezTo>
                <a:cubicBezTo>
                  <a:pt x="1293687" y="10325"/>
                  <a:pt x="1163935" y="43617"/>
                  <a:pt x="1036885" y="80968"/>
                </a:cubicBezTo>
                <a:cubicBezTo>
                  <a:pt x="877668" y="138890"/>
                  <a:pt x="723317" y="215217"/>
                  <a:pt x="590861" y="322129"/>
                </a:cubicBezTo>
                <a:cubicBezTo>
                  <a:pt x="474354" y="410636"/>
                  <a:pt x="376228" y="520796"/>
                  <a:pt x="287564" y="636639"/>
                </a:cubicBezTo>
                <a:cubicBezTo>
                  <a:pt x="199711" y="758438"/>
                  <a:pt x="131861" y="894581"/>
                  <a:pt x="80501" y="1035597"/>
                </a:cubicBezTo>
                <a:cubicBezTo>
                  <a:pt x="57524" y="1123833"/>
                  <a:pt x="24004" y="1210445"/>
                  <a:pt x="18328" y="1302200"/>
                </a:cubicBezTo>
                <a:cubicBezTo>
                  <a:pt x="487" y="1425081"/>
                  <a:pt x="-6812" y="1550127"/>
                  <a:pt x="7785" y="1673820"/>
                </a:cubicBezTo>
                <a:cubicBezTo>
                  <a:pt x="13462" y="1765846"/>
                  <a:pt x="27789" y="1858142"/>
                  <a:pt x="56442" y="1946107"/>
                </a:cubicBezTo>
                <a:cubicBezTo>
                  <a:pt x="113480" y="2162638"/>
                  <a:pt x="224040" y="2363470"/>
                  <a:pt x="368660" y="2533717"/>
                </a:cubicBezTo>
                <a:cubicBezTo>
                  <a:pt x="445700" y="2613021"/>
                  <a:pt x="520038" y="2696115"/>
                  <a:pt x="611135" y="2759450"/>
                </a:cubicBezTo>
                <a:cubicBezTo>
                  <a:pt x="753863" y="2868256"/>
                  <a:pt x="915242" y="2952703"/>
                  <a:pt x="1088246" y="3000881"/>
                </a:cubicBezTo>
                <a:cubicBezTo>
                  <a:pt x="1211916" y="3039586"/>
                  <a:pt x="1340520" y="3060089"/>
                  <a:pt x="1469867" y="306458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8B334DA-FFF7-4E1E-BE87-7013FA140977}"/>
              </a:ext>
            </a:extLst>
          </p:cNvPr>
          <p:cNvGrpSpPr/>
          <p:nvPr/>
        </p:nvGrpSpPr>
        <p:grpSpPr>
          <a:xfrm>
            <a:off x="5191669" y="1802853"/>
            <a:ext cx="1707210" cy="533344"/>
            <a:chOff x="5191669" y="1575146"/>
            <a:chExt cx="1707210" cy="533344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AD0B638-E700-4A3D-AF57-5034D3032DB6}"/>
                </a:ext>
              </a:extLst>
            </p:cNvPr>
            <p:cNvSpPr/>
            <p:nvPr/>
          </p:nvSpPr>
          <p:spPr>
            <a:xfrm>
              <a:off x="5191669" y="1575146"/>
              <a:ext cx="1707210" cy="533344"/>
            </a:xfrm>
            <a:prstGeom prst="roundRect">
              <a:avLst>
                <a:gd name="adj" fmla="val 50000"/>
              </a:avLst>
            </a:prstGeom>
            <a:solidFill>
              <a:srgbClr val="232A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6A6603B-9FD9-488B-A78C-225D16CA4956}"/>
                </a:ext>
              </a:extLst>
            </p:cNvPr>
            <p:cNvSpPr txBox="1"/>
            <p:nvPr/>
          </p:nvSpPr>
          <p:spPr>
            <a:xfrm>
              <a:off x="5419943" y="1610986"/>
              <a:ext cx="1250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coder</a:t>
              </a:r>
              <a:r>
                <a:rPr lang="en-US" sz="2400" b="1" spc="-300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</a:t>
              </a:r>
              <a:r>
                <a:rPr lang="en-US" sz="2400" b="1" spc="-300">
                  <a:solidFill>
                    <a:schemeClr val="accent4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4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0" grpId="0" animBg="1"/>
      <p:bldP spid="73" grpId="0" animBg="1"/>
      <p:bldP spid="77" grpId="0" animBg="1"/>
      <p:bldP spid="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054359" y="646330"/>
            <a:ext cx="10371314" cy="6225178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0" y="-2468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Présentation</a:t>
            </a:r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 de </a:t>
            </a:r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MetaEditor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D3427D-7EC4-164D-B071-96BFDAA6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59" y="1168976"/>
            <a:ext cx="10371314" cy="56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2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783368" y="513184"/>
            <a:ext cx="5792008" cy="5287872"/>
            <a:chOff x="9682413" y="-1570978"/>
            <a:chExt cx="4175737" cy="2616813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20615F-7982-4EAA-9174-60B86CB41D41}"/>
                </a:ext>
              </a:extLst>
            </p:cNvPr>
            <p:cNvGrpSpPr/>
            <p:nvPr/>
          </p:nvGrpSpPr>
          <p:grpSpPr>
            <a:xfrm>
              <a:off x="9682413" y="-1570978"/>
              <a:ext cx="4175737" cy="270445"/>
              <a:chOff x="3179886" y="2083562"/>
              <a:chExt cx="5702858" cy="369350"/>
            </a:xfrm>
          </p:grpSpPr>
          <p:sp>
            <p:nvSpPr>
              <p:cNvPr id="7" name="Round Same Side Corner Rectangle 1">
                <a:extLst>
                  <a:ext uri="{FF2B5EF4-FFF2-40B4-BE49-F238E27FC236}">
                    <a16:creationId xmlns:a16="http://schemas.microsoft.com/office/drawing/2014/main" id="{9C955856-C79A-499A-9651-1BAD3945AEAD}"/>
                  </a:ext>
                </a:extLst>
              </p:cNvPr>
              <p:cNvSpPr/>
              <p:nvPr/>
            </p:nvSpPr>
            <p:spPr>
              <a:xfrm>
                <a:off x="3179886" y="2083562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1E95FFC-E997-4D03-995A-03A48062DCD0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B7F6DCC-D927-46A5-BF87-988FEBC460B3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438177F-DDC4-42F3-A959-EBF5678B9358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D271C9B-5BEE-4BA2-8944-BD3F7E5331DA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90666-B549-4263-9BEC-E98C0E07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68" y="1056944"/>
            <a:ext cx="579200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953989" y="147995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>
                <a:solidFill>
                  <a:schemeClr val="bg1"/>
                </a:solidFill>
                <a:latin typeface="Ubuntu" panose="020B0504030602030204" pitchFamily="34" charset="0"/>
              </a:rPr>
              <a:t>Initialisation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5" y="942322"/>
            <a:ext cx="5792008" cy="5253996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76D2EF7-095A-4E13-BE49-52D2CE5D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746"/>
          <a:stretch/>
        </p:blipFill>
        <p:spPr>
          <a:xfrm>
            <a:off x="623765" y="1507123"/>
            <a:ext cx="5714831" cy="46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953989" y="147995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>
                <a:solidFill>
                  <a:schemeClr val="bg1"/>
                </a:solidFill>
                <a:latin typeface="Ubuntu" panose="020B0504030602030204" pitchFamily="34" charset="0"/>
              </a:rPr>
              <a:t>Initialisation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5" y="942322"/>
            <a:ext cx="5792008" cy="5253996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7557D27-1C17-476D-9CFC-5E3C31FB9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8" t="1497" r="1694"/>
          <a:stretch/>
        </p:blipFill>
        <p:spPr>
          <a:xfrm>
            <a:off x="706591" y="1488818"/>
            <a:ext cx="5626356" cy="46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953989" y="147995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>
                <a:solidFill>
                  <a:schemeClr val="bg1"/>
                </a:solidFill>
                <a:latin typeface="Ubuntu" panose="020B0504030602030204" pitchFamily="34" charset="0"/>
              </a:rPr>
              <a:t>Initialisation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5" y="942322"/>
            <a:ext cx="5792008" cy="5253996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74CAE3C-21B6-422E-BD6A-8E257B5FB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4" y="1488818"/>
            <a:ext cx="573485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775619" y="184627"/>
            <a:ext cx="6369812" cy="6224021"/>
            <a:chOff x="9682412" y="-1554212"/>
            <a:chExt cx="4175737" cy="2600047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2"/>
              <a:ext cx="4175737" cy="153783"/>
              <a:chOff x="3179885" y="2106457"/>
              <a:chExt cx="5702858" cy="210023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210023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61544" y="2148005"/>
                <a:ext cx="341854" cy="82532"/>
                <a:chOff x="3361544" y="2148005"/>
                <a:chExt cx="341854" cy="8253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61544" y="2148006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491204" y="2148005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20867" y="2148006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3A11708-580D-4E9C-8C0A-2138E1C5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9" y="449351"/>
            <a:ext cx="6369812" cy="5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2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780279" y="349881"/>
            <a:ext cx="6369812" cy="5804457"/>
            <a:chOff x="9682412" y="-1554212"/>
            <a:chExt cx="4175737" cy="2600047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2"/>
              <a:ext cx="4175737" cy="153783"/>
              <a:chOff x="3179885" y="2106457"/>
              <a:chExt cx="5702858" cy="210023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210023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61544" y="2148005"/>
                <a:ext cx="341854" cy="82532"/>
                <a:chOff x="3361544" y="2148005"/>
                <a:chExt cx="341854" cy="8253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61544" y="2148006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491204" y="2148005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20867" y="2148006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DF313D-20C4-4E06-97C3-CA80701C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79" y="620621"/>
            <a:ext cx="6360492" cy="56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4" y="1203158"/>
            <a:ext cx="5692633" cy="2713262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B92F53-5CB1-4382-97EA-38BC0B8F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4" y="1454947"/>
            <a:ext cx="5692633" cy="24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828985E-FD07-40B6-A88B-D3F1BA59FEDA}"/>
              </a:ext>
            </a:extLst>
          </p:cNvPr>
          <p:cNvSpPr/>
          <p:nvPr/>
        </p:nvSpPr>
        <p:spPr>
          <a:xfrm>
            <a:off x="920349" y="714539"/>
            <a:ext cx="278368" cy="771996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F3C7A7-A36C-403D-8DA0-11A55F79CD4B}"/>
              </a:ext>
            </a:extLst>
          </p:cNvPr>
          <p:cNvSpPr/>
          <p:nvPr/>
        </p:nvSpPr>
        <p:spPr>
          <a:xfrm flipH="1">
            <a:off x="10790419" y="3436374"/>
            <a:ext cx="434930" cy="1780903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232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E300FB-32B7-4EF8-891A-9D388FC65F5C}"/>
              </a:ext>
            </a:extLst>
          </p:cNvPr>
          <p:cNvSpPr/>
          <p:nvPr/>
        </p:nvSpPr>
        <p:spPr>
          <a:xfrm>
            <a:off x="1533580" y="3436374"/>
            <a:ext cx="4562420" cy="830997"/>
          </a:xfrm>
          <a:prstGeom prst="rect">
            <a:avLst/>
          </a:prstGeom>
          <a:solidFill>
            <a:srgbClr val="232A4E"/>
          </a:solidFill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Ubuntu" panose="020B0504030602030204" pitchFamily="34" charset="0"/>
              </a:rPr>
              <a:t>Introduction</a:t>
            </a:r>
            <a:endParaRPr lang="en-US" sz="48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BE422-91CB-4404-97EA-740B58D263AF}"/>
              </a:ext>
            </a:extLst>
          </p:cNvPr>
          <p:cNvSpPr/>
          <p:nvPr/>
        </p:nvSpPr>
        <p:spPr>
          <a:xfrm>
            <a:off x="4545875" y="4169906"/>
            <a:ext cx="2317850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Ubuntu" panose="020B0504030602030204" pitchFamily="34" charset="0"/>
              </a:rPr>
              <a:t>Trading</a:t>
            </a:r>
            <a:endParaRPr lang="en-US" sz="48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D8778-4CBD-4BA5-935A-83F8712281A8}"/>
              </a:ext>
            </a:extLst>
          </p:cNvPr>
          <p:cNvSpPr/>
          <p:nvPr/>
        </p:nvSpPr>
        <p:spPr>
          <a:xfrm>
            <a:off x="8056799" y="3882376"/>
            <a:ext cx="2733620" cy="888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Définition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Action </a:t>
            </a: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d’acheter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de </a:t>
            </a: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vendre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des </a:t>
            </a: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titres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sur les </a:t>
            </a: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marchés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financiers pour le </a:t>
            </a:r>
            <a:r>
              <a:rPr lang="en-US" sz="1200" b="1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compte</a:t>
            </a:r>
            <a:r>
              <a:rPr lang="en-US" sz="1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d’un tiers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4CAE9-AFCE-4AAF-94BE-A7434E90B112}"/>
              </a:ext>
            </a:extLst>
          </p:cNvPr>
          <p:cNvSpPr txBox="1"/>
          <p:nvPr/>
        </p:nvSpPr>
        <p:spPr>
          <a:xfrm>
            <a:off x="1198717" y="962037"/>
            <a:ext cx="24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</a:rPr>
              <a:t>Installation des </a:t>
            </a:r>
            <a:r>
              <a:rPr lang="en-US" sz="1200" b="1" err="1">
                <a:solidFill>
                  <a:schemeClr val="bg1"/>
                </a:solidFill>
                <a:latin typeface="Ubuntu" panose="020B0504030602030204" pitchFamily="34" charset="0"/>
              </a:rPr>
              <a:t>outils</a:t>
            </a:r>
            <a:r>
              <a:rPr lang="en-US" sz="1200" b="1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00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8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2" grpId="0" animBg="1"/>
          <p:bldP spid="3" grpId="0" animBg="1"/>
          <p:bldP spid="4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8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13" dur="10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8" presetClass="entr" presetSubtype="1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 animBg="1"/>
          <p:bldP spid="14" grpId="0" animBg="1"/>
          <p:bldP spid="2" grpId="0" animBg="1"/>
          <p:bldP spid="3" grpId="0" animBg="1"/>
          <p:bldP spid="4" grpId="0"/>
          <p:bldP spid="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4" y="942322"/>
            <a:ext cx="7688825" cy="5253996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0414885-EE56-47B8-B57B-BCB7878A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5" y="1454946"/>
            <a:ext cx="7688826" cy="476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F15469-2B5F-48AA-AD70-B7C3E66CC1D6}"/>
              </a:ext>
            </a:extLst>
          </p:cNvPr>
          <p:cNvGrpSpPr/>
          <p:nvPr/>
        </p:nvGrpSpPr>
        <p:grpSpPr>
          <a:xfrm>
            <a:off x="623764" y="942322"/>
            <a:ext cx="9128452" cy="5253996"/>
            <a:chOff x="9682412" y="-1554214"/>
            <a:chExt cx="4175737" cy="2600049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10087-4290-4D1B-A794-0CB1033F6958}"/>
                </a:ext>
              </a:extLst>
            </p:cNvPr>
            <p:cNvGrpSpPr/>
            <p:nvPr/>
          </p:nvGrpSpPr>
          <p:grpSpPr>
            <a:xfrm>
              <a:off x="9682412" y="-1554214"/>
              <a:ext cx="4175737" cy="270445"/>
              <a:chOff x="3179885" y="2106457"/>
              <a:chExt cx="5702858" cy="369350"/>
            </a:xfrm>
          </p:grpSpPr>
          <p:sp>
            <p:nvSpPr>
              <p:cNvPr id="23" name="Round Same Side Corner Rectangle 1">
                <a:extLst>
                  <a:ext uri="{FF2B5EF4-FFF2-40B4-BE49-F238E27FC236}">
                    <a16:creationId xmlns:a16="http://schemas.microsoft.com/office/drawing/2014/main" id="{029BDA3B-BB07-4F13-A653-E680F88E32C9}"/>
                  </a:ext>
                </a:extLst>
              </p:cNvPr>
              <p:cNvSpPr/>
              <p:nvPr/>
            </p:nvSpPr>
            <p:spPr>
              <a:xfrm>
                <a:off x="3179885" y="2106457"/>
                <a:ext cx="5702858" cy="369350"/>
              </a:xfrm>
              <a:prstGeom prst="round2SameRect">
                <a:avLst>
                  <a:gd name="adj1" fmla="val 1492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7BBF52-2ABE-4599-8F59-600D42D80EC5}"/>
                  </a:ext>
                </a:extLst>
              </p:cNvPr>
              <p:cNvGrpSpPr/>
              <p:nvPr/>
            </p:nvGrpSpPr>
            <p:grpSpPr>
              <a:xfrm>
                <a:off x="3382010" y="2233949"/>
                <a:ext cx="341854" cy="82531"/>
                <a:chOff x="3382010" y="2233949"/>
                <a:chExt cx="341854" cy="82531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1479F30-C99D-446A-93A6-37891F4F643F}"/>
                    </a:ext>
                  </a:extLst>
                </p:cNvPr>
                <p:cNvSpPr/>
                <p:nvPr/>
              </p:nvSpPr>
              <p:spPr>
                <a:xfrm>
                  <a:off x="3382010" y="2233949"/>
                  <a:ext cx="82531" cy="8253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15D39D5-4CC7-48DA-812E-6C1103125513}"/>
                    </a:ext>
                  </a:extLst>
                </p:cNvPr>
                <p:cNvSpPr/>
                <p:nvPr/>
              </p:nvSpPr>
              <p:spPr>
                <a:xfrm>
                  <a:off x="3511671" y="2233949"/>
                  <a:ext cx="82531" cy="82531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DE3BC91-863C-4C22-919F-24746B94497C}"/>
                    </a:ext>
                  </a:extLst>
                </p:cNvPr>
                <p:cNvSpPr/>
                <p:nvPr/>
              </p:nvSpPr>
              <p:spPr>
                <a:xfrm>
                  <a:off x="3641333" y="2233949"/>
                  <a:ext cx="82531" cy="8253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13492A-50DE-4A82-8D88-CD5BE1CAD83F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F5FF604-AB80-41D4-8CA9-58A8020B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4" y="1488818"/>
            <a:ext cx="9128452" cy="47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5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498070-B9D9-4830-88A8-C7F370F01C12}"/>
              </a:ext>
            </a:extLst>
          </p:cNvPr>
          <p:cNvSpPr/>
          <p:nvPr/>
        </p:nvSpPr>
        <p:spPr>
          <a:xfrm>
            <a:off x="0" y="-47307"/>
            <a:ext cx="12192000" cy="6905307"/>
          </a:xfrm>
          <a:prstGeom prst="rect">
            <a:avLst/>
          </a:prstGeom>
          <a:gradFill>
            <a:gsLst>
              <a:gs pos="0">
                <a:schemeClr val="accent2"/>
              </a:gs>
              <a:gs pos="99000">
                <a:schemeClr val="accent2">
                  <a:lumMod val="60000"/>
                  <a:lumOff val="40000"/>
                  <a:alpha val="69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38CF56-ABA7-44F3-A6F1-3F6BF9A4B282}"/>
              </a:ext>
            </a:extLst>
          </p:cNvPr>
          <p:cNvGrpSpPr/>
          <p:nvPr/>
        </p:nvGrpSpPr>
        <p:grpSpPr>
          <a:xfrm>
            <a:off x="609600" y="-47306"/>
            <a:ext cx="11217337" cy="6905308"/>
            <a:chOff x="3512828" y="1479894"/>
            <a:chExt cx="4207545" cy="2590133"/>
          </a:xfrm>
          <a:solidFill>
            <a:schemeClr val="bg1">
              <a:alpha val="18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B187D9-08BF-4D38-AF48-7B4623F0D26F}"/>
                </a:ext>
              </a:extLst>
            </p:cNvPr>
            <p:cNvSpPr/>
            <p:nvPr/>
          </p:nvSpPr>
          <p:spPr>
            <a:xfrm>
              <a:off x="5371012" y="1479894"/>
              <a:ext cx="2349361" cy="2590133"/>
            </a:xfrm>
            <a:custGeom>
              <a:avLst/>
              <a:gdLst/>
              <a:ahLst/>
              <a:cxnLst/>
              <a:rect l="l" t="t" r="r" b="b"/>
              <a:pathLst>
                <a:path w="2349361" h="2590133">
                  <a:moveTo>
                    <a:pt x="1805798" y="0"/>
                  </a:moveTo>
                  <a:lnTo>
                    <a:pt x="2349361" y="0"/>
                  </a:lnTo>
                  <a:lnTo>
                    <a:pt x="539915" y="2590133"/>
                  </a:lnTo>
                  <a:lnTo>
                    <a:pt x="0" y="2590133"/>
                  </a:lnTo>
                  <a:lnTo>
                    <a:pt x="18057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4BEF2F3-37F3-40F8-B4FE-4B6CB0B944B6}"/>
                </a:ext>
              </a:extLst>
            </p:cNvPr>
            <p:cNvSpPr/>
            <p:nvPr/>
          </p:nvSpPr>
          <p:spPr>
            <a:xfrm>
              <a:off x="3512828" y="1961901"/>
              <a:ext cx="1539487" cy="2079403"/>
            </a:xfrm>
            <a:custGeom>
              <a:avLst/>
              <a:gdLst/>
              <a:ahLst/>
              <a:cxnLst/>
              <a:rect l="l" t="t" r="r" b="b"/>
              <a:pathLst>
                <a:path w="1539487" h="2079403">
                  <a:moveTo>
                    <a:pt x="1539487" y="0"/>
                  </a:moveTo>
                  <a:lnTo>
                    <a:pt x="1539487" y="518027"/>
                  </a:lnTo>
                  <a:lnTo>
                    <a:pt x="711374" y="1036054"/>
                  </a:lnTo>
                  <a:lnTo>
                    <a:pt x="1539487" y="1532192"/>
                  </a:lnTo>
                  <a:lnTo>
                    <a:pt x="1539487" y="2079403"/>
                  </a:lnTo>
                  <a:lnTo>
                    <a:pt x="0" y="1167384"/>
                  </a:lnTo>
                  <a:lnTo>
                    <a:pt x="0" y="930260"/>
                  </a:lnTo>
                  <a:lnTo>
                    <a:pt x="153948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31B9CEE-F6F4-4904-A185-AAA4D2B20CBC}"/>
              </a:ext>
            </a:extLst>
          </p:cNvPr>
          <p:cNvSpPr/>
          <p:nvPr/>
        </p:nvSpPr>
        <p:spPr>
          <a:xfrm>
            <a:off x="1615990" y="2087732"/>
            <a:ext cx="8632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5400" b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“</a:t>
            </a:r>
            <a:r>
              <a:rPr lang="en-US" sz="5400" b="1" err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Pourquoi</a:t>
            </a:r>
            <a:r>
              <a:rPr lang="en-US" sz="5400" b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err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créer</a:t>
            </a:r>
            <a:r>
              <a:rPr lang="en-US" sz="5400" b="1">
                <a:solidFill>
                  <a:schemeClr val="bg1"/>
                </a:solidFill>
                <a:effectLst>
                  <a:outerShdw dist="101600" dir="3600000" algn="t" rotWithShape="0">
                    <a:schemeClr val="accent4"/>
                  </a:outerShdw>
                </a:effectLst>
                <a:latin typeface="Ubuntu" panose="020B0504030602030204" pitchFamily="34" charset="0"/>
                <a:ea typeface="Lato" panose="020F0502020204030203" pitchFamily="34" charset="0"/>
                <a:cs typeface="Lato" panose="020F0502020204030203" pitchFamily="34" charset="0"/>
              </a:rPr>
              <a:t> un bot de trading ?”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51CBC1-D501-4ABF-B6B6-61B399CA3023}"/>
              </a:ext>
            </a:extLst>
          </p:cNvPr>
          <p:cNvGrpSpPr/>
          <p:nvPr/>
        </p:nvGrpSpPr>
        <p:grpSpPr>
          <a:xfrm>
            <a:off x="317544" y="4988762"/>
            <a:ext cx="11229613" cy="1364341"/>
            <a:chOff x="1086302" y="2455613"/>
            <a:chExt cx="11229613" cy="13643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BA2C91-1BCD-483F-9E36-69711607D21D}"/>
                </a:ext>
              </a:extLst>
            </p:cNvPr>
            <p:cNvSpPr/>
            <p:nvPr/>
          </p:nvSpPr>
          <p:spPr>
            <a:xfrm>
              <a:off x="4930411" y="3286610"/>
              <a:ext cx="3018881" cy="533344"/>
            </a:xfrm>
            <a:prstGeom prst="roundRect">
              <a:avLst>
                <a:gd name="adj" fmla="val 50000"/>
              </a:avLst>
            </a:prstGeom>
            <a:solidFill>
              <a:srgbClr val="232A4E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De Jean Delumeau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54A4B-1B1B-4F8D-AE7F-5011812E403C}"/>
                </a:ext>
              </a:extLst>
            </p:cNvPr>
            <p:cNvSpPr txBox="1"/>
            <p:nvPr/>
          </p:nvSpPr>
          <p:spPr>
            <a:xfrm>
              <a:off x="1086302" y="2455613"/>
              <a:ext cx="112296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400" b="1">
                  <a:solidFill>
                    <a:schemeClr val="bg1"/>
                  </a:solidFill>
                </a:rPr>
                <a:t>“L'homme a la possibilité non seulement de penser, mais encore de savoir qu'il pense !</a:t>
              </a:r>
            </a:p>
            <a:p>
              <a:pPr algn="ctr"/>
              <a:r>
                <a:rPr lang="fr-FR" sz="2400" b="1">
                  <a:solidFill>
                    <a:schemeClr val="bg1"/>
                  </a:solidFill>
                </a:rPr>
                <a:t> C'est ce qui le distinguera toujours du robot le plus perfectionné.”</a:t>
              </a:r>
              <a:endParaRPr lang="en-US" sz="2400" b="1" spc="-30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29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42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1BFD19-4ECF-48C9-96A1-15263A511064}"/>
              </a:ext>
            </a:extLst>
          </p:cNvPr>
          <p:cNvSpPr/>
          <p:nvPr/>
        </p:nvSpPr>
        <p:spPr>
          <a:xfrm>
            <a:off x="1" y="6312310"/>
            <a:ext cx="12192000" cy="545690"/>
          </a:xfrm>
          <a:prstGeom prst="rect">
            <a:avLst/>
          </a:prstGeom>
          <a:solidFill>
            <a:srgbClr val="16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55AE94-7E0B-4930-8646-AFDB121DEE46}"/>
              </a:ext>
            </a:extLst>
          </p:cNvPr>
          <p:cNvSpPr/>
          <p:nvPr/>
        </p:nvSpPr>
        <p:spPr>
          <a:xfrm>
            <a:off x="686117" y="1828800"/>
            <a:ext cx="1752283" cy="4859594"/>
          </a:xfrm>
          <a:custGeom>
            <a:avLst/>
            <a:gdLst/>
            <a:ahLst/>
            <a:cxnLst/>
            <a:rect l="l" t="t" r="r" b="b"/>
            <a:pathLst>
              <a:path w="1650336" h="4576865">
                <a:moveTo>
                  <a:pt x="1650336" y="0"/>
                </a:moveTo>
                <a:lnTo>
                  <a:pt x="1650336" y="356206"/>
                </a:lnTo>
                <a:cubicBezTo>
                  <a:pt x="1257399" y="366457"/>
                  <a:pt x="1060931" y="536445"/>
                  <a:pt x="1060931" y="866170"/>
                </a:cubicBezTo>
                <a:lnTo>
                  <a:pt x="1060931" y="1622147"/>
                </a:lnTo>
                <a:cubicBezTo>
                  <a:pt x="1060931" y="1989458"/>
                  <a:pt x="870441" y="2206428"/>
                  <a:pt x="489463" y="2273057"/>
                </a:cubicBezTo>
                <a:lnTo>
                  <a:pt x="489463" y="2303808"/>
                </a:lnTo>
                <a:cubicBezTo>
                  <a:pt x="870441" y="2370436"/>
                  <a:pt x="1060931" y="2587406"/>
                  <a:pt x="1060931" y="2954717"/>
                </a:cubicBezTo>
                <a:lnTo>
                  <a:pt x="1060931" y="3715820"/>
                </a:lnTo>
                <a:cubicBezTo>
                  <a:pt x="1060931" y="3890079"/>
                  <a:pt x="1110902" y="4016502"/>
                  <a:pt x="1210845" y="4095089"/>
                </a:cubicBezTo>
                <a:cubicBezTo>
                  <a:pt x="1310787" y="4173677"/>
                  <a:pt x="1457285" y="4214679"/>
                  <a:pt x="1650336" y="4218096"/>
                </a:cubicBezTo>
                <a:lnTo>
                  <a:pt x="1650336" y="4576865"/>
                </a:lnTo>
                <a:cubicBezTo>
                  <a:pt x="1325736" y="4573448"/>
                  <a:pt x="1074598" y="4499132"/>
                  <a:pt x="896922" y="4353915"/>
                </a:cubicBezTo>
                <a:cubicBezTo>
                  <a:pt x="719246" y="4208700"/>
                  <a:pt x="630408" y="4004543"/>
                  <a:pt x="630408" y="3741446"/>
                </a:cubicBezTo>
                <a:lnTo>
                  <a:pt x="630408" y="2964968"/>
                </a:lnTo>
                <a:cubicBezTo>
                  <a:pt x="630408" y="2787292"/>
                  <a:pt x="576592" y="2660441"/>
                  <a:pt x="468962" y="2584416"/>
                </a:cubicBezTo>
                <a:cubicBezTo>
                  <a:pt x="361331" y="2508392"/>
                  <a:pt x="205011" y="2470379"/>
                  <a:pt x="0" y="2470379"/>
                </a:cubicBezTo>
                <a:lnTo>
                  <a:pt x="0" y="2109048"/>
                </a:lnTo>
                <a:cubicBezTo>
                  <a:pt x="222095" y="2105631"/>
                  <a:pt x="382687" y="2064629"/>
                  <a:pt x="481775" y="1986041"/>
                </a:cubicBezTo>
                <a:cubicBezTo>
                  <a:pt x="580864" y="1907454"/>
                  <a:pt x="630408" y="1786156"/>
                  <a:pt x="630408" y="1622147"/>
                </a:cubicBezTo>
                <a:lnTo>
                  <a:pt x="630408" y="837981"/>
                </a:lnTo>
                <a:cubicBezTo>
                  <a:pt x="630408" y="573176"/>
                  <a:pt x="722663" y="367311"/>
                  <a:pt x="907172" y="220386"/>
                </a:cubicBezTo>
                <a:cubicBezTo>
                  <a:pt x="1091682" y="73462"/>
                  <a:pt x="1339404" y="0"/>
                  <a:pt x="1650336" y="0"/>
                </a:cubicBezTo>
                <a:close/>
              </a:path>
            </a:pathLst>
          </a:custGeom>
          <a:solidFill>
            <a:srgbClr val="161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buntu" panose="020B050403060203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B5578BB-F5A2-475D-8149-DF420CBC29EE}"/>
              </a:ext>
            </a:extLst>
          </p:cNvPr>
          <p:cNvSpPr/>
          <p:nvPr/>
        </p:nvSpPr>
        <p:spPr>
          <a:xfrm>
            <a:off x="4686776" y="-1"/>
            <a:ext cx="4457224" cy="6740193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rgbClr val="232A4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18D8-55C4-4A3A-BB60-71DAF7CBFFDD}"/>
              </a:ext>
            </a:extLst>
          </p:cNvPr>
          <p:cNvSpPr/>
          <p:nvPr/>
        </p:nvSpPr>
        <p:spPr>
          <a:xfrm>
            <a:off x="2795663" y="2770690"/>
            <a:ext cx="5276374" cy="14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600">
                <a:solidFill>
                  <a:schemeClr val="bg1"/>
                </a:solidFill>
                <a:latin typeface="Ubuntu" panose="020B0504030602030204" pitchFamily="34" charset="0"/>
                <a:cs typeface="Poppins" panose="00000500000000000000" pitchFamily="2" charset="0"/>
              </a:rPr>
              <a:t>Comment installer MetaTrader5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439D54-429F-4582-A243-61681CF43EFC}"/>
              </a:ext>
            </a:extLst>
          </p:cNvPr>
          <p:cNvGrpSpPr/>
          <p:nvPr/>
        </p:nvGrpSpPr>
        <p:grpSpPr>
          <a:xfrm>
            <a:off x="2772502" y="4742903"/>
            <a:ext cx="6283773" cy="408623"/>
            <a:chOff x="2571750" y="4201566"/>
            <a:chExt cx="6283773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E8D7D0-A797-4D35-9C51-3DAC253807B1}"/>
                </a:ext>
              </a:extLst>
            </p:cNvPr>
            <p:cNvSpPr txBox="1"/>
            <p:nvPr/>
          </p:nvSpPr>
          <p:spPr>
            <a:xfrm>
              <a:off x="2571750" y="4201566"/>
              <a:ext cx="5239860" cy="408623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r>
                <a:rPr lang="fr-FR" b="1">
                  <a:hlinkClick r:id="rId2" tooltip="https://www.metatrader5.com/fr/download"/>
                </a:rPr>
                <a:t>https://www.metatrader5.com/fr/download</a:t>
              </a:r>
              <a:endParaRPr lang="en-US" sz="1400" b="1">
                <a:solidFill>
                  <a:schemeClr val="bg1"/>
                </a:solidFill>
                <a:latin typeface="Ubuntu" panose="020B0504030602030204" pitchFamily="34" charset="0"/>
                <a:ea typeface="Roboto" panose="020000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63F5B-6738-4CBF-BFF6-61FFF941F3BF}"/>
                </a:ext>
              </a:extLst>
            </p:cNvPr>
            <p:cNvSpPr txBox="1"/>
            <p:nvPr/>
          </p:nvSpPr>
          <p:spPr>
            <a:xfrm>
              <a:off x="7103927" y="4235617"/>
              <a:ext cx="1751596" cy="3405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050" b="1">
                  <a:solidFill>
                    <a:schemeClr val="lt1"/>
                  </a:solidFill>
                  <a:latin typeface="Ubuntu" panose="020B0504030602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/>
                <a:t>Search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D3A44-3A70-44ED-ACE4-0848568389E6}"/>
              </a:ext>
            </a:extLst>
          </p:cNvPr>
          <p:cNvGrpSpPr/>
          <p:nvPr/>
        </p:nvGrpSpPr>
        <p:grpSpPr>
          <a:xfrm>
            <a:off x="8248797" y="1540692"/>
            <a:ext cx="2964940" cy="2638844"/>
            <a:chOff x="3048000" y="1236470"/>
            <a:chExt cx="2724973" cy="242527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FE908BE-6C3F-4FD6-A6DD-280ACAFDD557}"/>
                </a:ext>
              </a:extLst>
            </p:cNvPr>
            <p:cNvGrpSpPr/>
            <p:nvPr/>
          </p:nvGrpSpPr>
          <p:grpSpPr>
            <a:xfrm>
              <a:off x="3048000" y="1236470"/>
              <a:ext cx="2578307" cy="2425270"/>
              <a:chOff x="4901508" y="974408"/>
              <a:chExt cx="2416549" cy="227311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55E4E42-F148-4517-AC0A-1BC4FA1A2F2A}"/>
                  </a:ext>
                </a:extLst>
              </p:cNvPr>
              <p:cNvSpPr/>
              <p:nvPr/>
            </p:nvSpPr>
            <p:spPr>
              <a:xfrm>
                <a:off x="5529263" y="1226820"/>
                <a:ext cx="1638300" cy="1638300"/>
              </a:xfrm>
              <a:custGeom>
                <a:avLst/>
                <a:gdLst>
                  <a:gd name="connsiteX0" fmla="*/ 1638300 w 1638300"/>
                  <a:gd name="connsiteY0" fmla="*/ 819150 h 1638300"/>
                  <a:gd name="connsiteX1" fmla="*/ 819150 w 1638300"/>
                  <a:gd name="connsiteY1" fmla="*/ 1638300 h 1638300"/>
                  <a:gd name="connsiteX2" fmla="*/ 0 w 1638300"/>
                  <a:gd name="connsiteY2" fmla="*/ 819150 h 1638300"/>
                  <a:gd name="connsiteX3" fmla="*/ 819150 w 1638300"/>
                  <a:gd name="connsiteY3" fmla="*/ 0 h 1638300"/>
                  <a:gd name="connsiteX4" fmla="*/ 1638300 w 1638300"/>
                  <a:gd name="connsiteY4" fmla="*/ 81915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8300" h="1638300">
                    <a:moveTo>
                      <a:pt x="1638300" y="819150"/>
                    </a:moveTo>
                    <a:cubicBezTo>
                      <a:pt x="1638300" y="1271554"/>
                      <a:pt x="1271554" y="1638300"/>
                      <a:pt x="819150" y="1638300"/>
                    </a:cubicBezTo>
                    <a:cubicBezTo>
                      <a:pt x="366746" y="1638300"/>
                      <a:pt x="0" y="1271554"/>
                      <a:pt x="0" y="819150"/>
                    </a:cubicBezTo>
                    <a:cubicBezTo>
                      <a:pt x="0" y="366746"/>
                      <a:pt x="366746" y="0"/>
                      <a:pt x="819150" y="0"/>
                    </a:cubicBezTo>
                    <a:cubicBezTo>
                      <a:pt x="1271554" y="0"/>
                      <a:pt x="1638300" y="366746"/>
                      <a:pt x="1638300" y="819150"/>
                    </a:cubicBez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922F30-EA62-4A8D-B71E-F5D131700173}"/>
                  </a:ext>
                </a:extLst>
              </p:cNvPr>
              <p:cNvSpPr/>
              <p:nvPr/>
            </p:nvSpPr>
            <p:spPr>
              <a:xfrm>
                <a:off x="6669405" y="2526983"/>
                <a:ext cx="333375" cy="333375"/>
              </a:xfrm>
              <a:custGeom>
                <a:avLst/>
                <a:gdLst>
                  <a:gd name="connsiteX0" fmla="*/ 337185 w 333375"/>
                  <a:gd name="connsiteY0" fmla="*/ 168593 h 333375"/>
                  <a:gd name="connsiteX1" fmla="*/ 168592 w 333375"/>
                  <a:gd name="connsiteY1" fmla="*/ 337185 h 333375"/>
                  <a:gd name="connsiteX2" fmla="*/ 0 w 333375"/>
                  <a:gd name="connsiteY2" fmla="*/ 168593 h 333375"/>
                  <a:gd name="connsiteX3" fmla="*/ 168592 w 333375"/>
                  <a:gd name="connsiteY3" fmla="*/ 0 h 333375"/>
                  <a:gd name="connsiteX4" fmla="*/ 337185 w 333375"/>
                  <a:gd name="connsiteY4" fmla="*/ 168593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33375">
                    <a:moveTo>
                      <a:pt x="337185" y="168593"/>
                    </a:moveTo>
                    <a:cubicBezTo>
                      <a:pt x="337185" y="261704"/>
                      <a:pt x="261703" y="337185"/>
                      <a:pt x="168592" y="337185"/>
                    </a:cubicBezTo>
                    <a:cubicBezTo>
                      <a:pt x="75481" y="337185"/>
                      <a:pt x="0" y="261704"/>
                      <a:pt x="0" y="168593"/>
                    </a:cubicBezTo>
                    <a:cubicBezTo>
                      <a:pt x="0" y="75481"/>
                      <a:pt x="75481" y="0"/>
                      <a:pt x="168592" y="0"/>
                    </a:cubicBezTo>
                    <a:cubicBezTo>
                      <a:pt x="261703" y="0"/>
                      <a:pt x="337185" y="75481"/>
                      <a:pt x="337185" y="16859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39A7C2-4F49-4485-AD25-1F680A59E4B1}"/>
                  </a:ext>
                </a:extLst>
              </p:cNvPr>
              <p:cNvSpPr/>
              <p:nvPr/>
            </p:nvSpPr>
            <p:spPr>
              <a:xfrm>
                <a:off x="5226368" y="974408"/>
                <a:ext cx="257175" cy="257175"/>
              </a:xfrm>
              <a:custGeom>
                <a:avLst/>
                <a:gdLst>
                  <a:gd name="connsiteX0" fmla="*/ 264795 w 257175"/>
                  <a:gd name="connsiteY0" fmla="*/ 132398 h 257175"/>
                  <a:gd name="connsiteX1" fmla="*/ 132398 w 257175"/>
                  <a:gd name="connsiteY1" fmla="*/ 264795 h 257175"/>
                  <a:gd name="connsiteX2" fmla="*/ 0 w 257175"/>
                  <a:gd name="connsiteY2" fmla="*/ 132398 h 257175"/>
                  <a:gd name="connsiteX3" fmla="*/ 132398 w 257175"/>
                  <a:gd name="connsiteY3" fmla="*/ 0 h 257175"/>
                  <a:gd name="connsiteX4" fmla="*/ 264795 w 257175"/>
                  <a:gd name="connsiteY4" fmla="*/ 132398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175" h="257175">
                    <a:moveTo>
                      <a:pt x="264795" y="132398"/>
                    </a:moveTo>
                    <a:cubicBezTo>
                      <a:pt x="264795" y="205519"/>
                      <a:pt x="205519" y="264795"/>
                      <a:pt x="132398" y="264795"/>
                    </a:cubicBezTo>
                    <a:cubicBezTo>
                      <a:pt x="59276" y="264795"/>
                      <a:pt x="0" y="205519"/>
                      <a:pt x="0" y="132398"/>
                    </a:cubicBezTo>
                    <a:cubicBezTo>
                      <a:pt x="0" y="59276"/>
                      <a:pt x="59276" y="0"/>
                      <a:pt x="132398" y="0"/>
                    </a:cubicBezTo>
                    <a:cubicBezTo>
                      <a:pt x="205519" y="0"/>
                      <a:pt x="264795" y="59276"/>
                      <a:pt x="264795" y="13239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  <a:alpha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3DD7A0B-E128-4444-8822-6C185509BF08}"/>
                  </a:ext>
                </a:extLst>
              </p:cNvPr>
              <p:cNvSpPr/>
              <p:nvPr/>
            </p:nvSpPr>
            <p:spPr>
              <a:xfrm>
                <a:off x="6126480" y="2565083"/>
                <a:ext cx="123825" cy="123825"/>
              </a:xfrm>
              <a:custGeom>
                <a:avLst/>
                <a:gdLst>
                  <a:gd name="connsiteX0" fmla="*/ 131445 w 123825"/>
                  <a:gd name="connsiteY0" fmla="*/ 65722 h 123825"/>
                  <a:gd name="connsiteX1" fmla="*/ 65723 w 123825"/>
                  <a:gd name="connsiteY1" fmla="*/ 131445 h 123825"/>
                  <a:gd name="connsiteX2" fmla="*/ 0 w 123825"/>
                  <a:gd name="connsiteY2" fmla="*/ 65722 h 123825"/>
                  <a:gd name="connsiteX3" fmla="*/ 65723 w 123825"/>
                  <a:gd name="connsiteY3" fmla="*/ 0 h 123825"/>
                  <a:gd name="connsiteX4" fmla="*/ 131445 w 123825"/>
                  <a:gd name="connsiteY4" fmla="*/ 65722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31445" y="65722"/>
                    </a:moveTo>
                    <a:cubicBezTo>
                      <a:pt x="131445" y="102020"/>
                      <a:pt x="102020" y="131445"/>
                      <a:pt x="65723" y="131445"/>
                    </a:cubicBezTo>
                    <a:cubicBezTo>
                      <a:pt x="29425" y="131445"/>
                      <a:pt x="0" y="102020"/>
                      <a:pt x="0" y="65722"/>
                    </a:cubicBezTo>
                    <a:cubicBezTo>
                      <a:pt x="0" y="29425"/>
                      <a:pt x="29425" y="0"/>
                      <a:pt x="65723" y="0"/>
                    </a:cubicBezTo>
                    <a:cubicBezTo>
                      <a:pt x="102020" y="0"/>
                      <a:pt x="131445" y="29425"/>
                      <a:pt x="131445" y="65722"/>
                    </a:cubicBezTo>
                    <a:close/>
                  </a:path>
                </a:pathLst>
              </a:custGeom>
              <a:solidFill>
                <a:srgbClr val="FE89DD">
                  <a:alpha val="3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1FF696-454A-401D-8557-FE1B4FF731A0}"/>
                  </a:ext>
                </a:extLst>
              </p:cNvPr>
              <p:cNvSpPr/>
              <p:nvPr/>
            </p:nvSpPr>
            <p:spPr>
              <a:xfrm>
                <a:off x="6507041" y="2043590"/>
                <a:ext cx="742950" cy="742950"/>
              </a:xfrm>
              <a:custGeom>
                <a:avLst/>
                <a:gdLst>
                  <a:gd name="connsiteX0" fmla="*/ 751522 w 742950"/>
                  <a:gd name="connsiteY0" fmla="*/ 243840 h 742950"/>
                  <a:gd name="connsiteX1" fmla="*/ 751522 w 742950"/>
                  <a:gd name="connsiteY1" fmla="*/ 507683 h 742950"/>
                  <a:gd name="connsiteX2" fmla="*/ 507683 w 742950"/>
                  <a:gd name="connsiteY2" fmla="*/ 751523 h 742950"/>
                  <a:gd name="connsiteX3" fmla="*/ 243840 w 742950"/>
                  <a:gd name="connsiteY3" fmla="*/ 751523 h 742950"/>
                  <a:gd name="connsiteX4" fmla="*/ 0 w 742950"/>
                  <a:gd name="connsiteY4" fmla="*/ 507683 h 742950"/>
                  <a:gd name="connsiteX5" fmla="*/ 0 w 742950"/>
                  <a:gd name="connsiteY5" fmla="*/ 243840 h 742950"/>
                  <a:gd name="connsiteX6" fmla="*/ 243840 w 742950"/>
                  <a:gd name="connsiteY6" fmla="*/ 0 h 742950"/>
                  <a:gd name="connsiteX7" fmla="*/ 507683 w 742950"/>
                  <a:gd name="connsiteY7" fmla="*/ 0 h 742950"/>
                  <a:gd name="connsiteX8" fmla="*/ 751522 w 742950"/>
                  <a:gd name="connsiteY8" fmla="*/ 24384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742950">
                    <a:moveTo>
                      <a:pt x="751522" y="243840"/>
                    </a:moveTo>
                    <a:lnTo>
                      <a:pt x="751522" y="507683"/>
                    </a:lnTo>
                    <a:cubicBezTo>
                      <a:pt x="751522" y="641985"/>
                      <a:pt x="641985" y="751523"/>
                      <a:pt x="507683" y="751523"/>
                    </a:cubicBezTo>
                    <a:lnTo>
                      <a:pt x="243840" y="751523"/>
                    </a:lnTo>
                    <a:cubicBezTo>
                      <a:pt x="109538" y="751523"/>
                      <a:pt x="0" y="641985"/>
                      <a:pt x="0" y="507683"/>
                    </a:cubicBezTo>
                    <a:lnTo>
                      <a:pt x="0" y="243840"/>
                    </a:lnTo>
                    <a:cubicBezTo>
                      <a:pt x="0" y="109538"/>
                      <a:pt x="109538" y="0"/>
                      <a:pt x="243840" y="0"/>
                    </a:cubicBezTo>
                    <a:lnTo>
                      <a:pt x="507683" y="0"/>
                    </a:lnTo>
                    <a:cubicBezTo>
                      <a:pt x="641985" y="0"/>
                      <a:pt x="751522" y="109538"/>
                      <a:pt x="751522" y="243840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095744C-5DEB-46B2-90EF-48A5FA6BBA88}"/>
                  </a:ext>
                </a:extLst>
              </p:cNvPr>
              <p:cNvSpPr/>
              <p:nvPr/>
            </p:nvSpPr>
            <p:spPr>
              <a:xfrm>
                <a:off x="6813232" y="1418273"/>
                <a:ext cx="504825" cy="504825"/>
              </a:xfrm>
              <a:custGeom>
                <a:avLst/>
                <a:gdLst>
                  <a:gd name="connsiteX0" fmla="*/ 507682 w 504825"/>
                  <a:gd name="connsiteY0" fmla="*/ 170498 h 504825"/>
                  <a:gd name="connsiteX1" fmla="*/ 507682 w 504825"/>
                  <a:gd name="connsiteY1" fmla="*/ 336232 h 504825"/>
                  <a:gd name="connsiteX2" fmla="*/ 337185 w 504825"/>
                  <a:gd name="connsiteY2" fmla="*/ 506730 h 504825"/>
                  <a:gd name="connsiteX3" fmla="*/ 170498 w 504825"/>
                  <a:gd name="connsiteY3" fmla="*/ 506730 h 504825"/>
                  <a:gd name="connsiteX4" fmla="*/ 0 w 504825"/>
                  <a:gd name="connsiteY4" fmla="*/ 336232 h 504825"/>
                  <a:gd name="connsiteX5" fmla="*/ 0 w 504825"/>
                  <a:gd name="connsiteY5" fmla="*/ 170498 h 504825"/>
                  <a:gd name="connsiteX6" fmla="*/ 170498 w 504825"/>
                  <a:gd name="connsiteY6" fmla="*/ 0 h 504825"/>
                  <a:gd name="connsiteX7" fmla="*/ 337185 w 504825"/>
                  <a:gd name="connsiteY7" fmla="*/ 0 h 504825"/>
                  <a:gd name="connsiteX8" fmla="*/ 507682 w 504825"/>
                  <a:gd name="connsiteY8" fmla="*/ 170498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4825" h="504825">
                    <a:moveTo>
                      <a:pt x="507682" y="170498"/>
                    </a:moveTo>
                    <a:lnTo>
                      <a:pt x="507682" y="336232"/>
                    </a:lnTo>
                    <a:cubicBezTo>
                      <a:pt x="507682" y="430530"/>
                      <a:pt x="431482" y="506730"/>
                      <a:pt x="337185" y="506730"/>
                    </a:cubicBezTo>
                    <a:lnTo>
                      <a:pt x="170498" y="506730"/>
                    </a:lnTo>
                    <a:cubicBezTo>
                      <a:pt x="76200" y="506730"/>
                      <a:pt x="0" y="430530"/>
                      <a:pt x="0" y="336232"/>
                    </a:cubicBezTo>
                    <a:lnTo>
                      <a:pt x="0" y="170498"/>
                    </a:lnTo>
                    <a:cubicBezTo>
                      <a:pt x="0" y="76200"/>
                      <a:pt x="76200" y="0"/>
                      <a:pt x="170498" y="0"/>
                    </a:cubicBezTo>
                    <a:lnTo>
                      <a:pt x="337185" y="0"/>
                    </a:lnTo>
                    <a:cubicBezTo>
                      <a:pt x="431482" y="0"/>
                      <a:pt x="507682" y="76200"/>
                      <a:pt x="507682" y="170498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01FAFD-0ED6-46CD-BEAF-D2C47D89825A}"/>
                  </a:ext>
                </a:extLst>
              </p:cNvPr>
              <p:cNvSpPr/>
              <p:nvPr/>
            </p:nvSpPr>
            <p:spPr>
              <a:xfrm>
                <a:off x="6949440" y="1665923"/>
                <a:ext cx="114300" cy="123825"/>
              </a:xfrm>
              <a:custGeom>
                <a:avLst/>
                <a:gdLst>
                  <a:gd name="connsiteX0" fmla="*/ 116205 w 114300"/>
                  <a:gd name="connsiteY0" fmla="*/ 94298 h 123825"/>
                  <a:gd name="connsiteX1" fmla="*/ 29528 w 114300"/>
                  <a:gd name="connsiteY1" fmla="*/ 5715 h 123825"/>
                  <a:gd name="connsiteX2" fmla="*/ 29528 w 114300"/>
                  <a:gd name="connsiteY2" fmla="*/ 0 h 123825"/>
                  <a:gd name="connsiteX3" fmla="*/ 0 w 114300"/>
                  <a:gd name="connsiteY3" fmla="*/ 0 h 123825"/>
                  <a:gd name="connsiteX4" fmla="*/ 0 w 114300"/>
                  <a:gd name="connsiteY4" fmla="*/ 5715 h 123825"/>
                  <a:gd name="connsiteX5" fmla="*/ 116205 w 114300"/>
                  <a:gd name="connsiteY5" fmla="*/ 123825 h 123825"/>
                  <a:gd name="connsiteX6" fmla="*/ 121920 w 114300"/>
                  <a:gd name="connsiteY6" fmla="*/ 123825 h 123825"/>
                  <a:gd name="connsiteX7" fmla="*/ 121920 w 114300"/>
                  <a:gd name="connsiteY7" fmla="*/ 94298 h 123825"/>
                  <a:gd name="connsiteX8" fmla="*/ 116205 w 114300"/>
                  <a:gd name="connsiteY8" fmla="*/ 94298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23825">
                    <a:moveTo>
                      <a:pt x="116205" y="94298"/>
                    </a:moveTo>
                    <a:cubicBezTo>
                      <a:pt x="68580" y="93345"/>
                      <a:pt x="29528" y="53340"/>
                      <a:pt x="29528" y="5715"/>
                    </a:cubicBezTo>
                    <a:lnTo>
                      <a:pt x="29528" y="0"/>
                    </a:lnTo>
                    <a:lnTo>
                      <a:pt x="0" y="0"/>
                    </a:lnTo>
                    <a:lnTo>
                      <a:pt x="0" y="5715"/>
                    </a:lnTo>
                    <a:cubicBezTo>
                      <a:pt x="0" y="69532"/>
                      <a:pt x="52388" y="122873"/>
                      <a:pt x="116205" y="123825"/>
                    </a:cubicBezTo>
                    <a:lnTo>
                      <a:pt x="121920" y="123825"/>
                    </a:lnTo>
                    <a:lnTo>
                      <a:pt x="121920" y="94298"/>
                    </a:lnTo>
                    <a:lnTo>
                      <a:pt x="116205" y="94298"/>
                    </a:lnTo>
                    <a:close/>
                  </a:path>
                </a:pathLst>
              </a:custGeom>
              <a:solidFill>
                <a:srgbClr val="FFFFFF">
                  <a:alpha val="4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879F136-EA1E-4FFB-B59A-41BECA4B8BE8}"/>
                  </a:ext>
                </a:extLst>
              </p:cNvPr>
              <p:cNvSpPr/>
              <p:nvPr/>
            </p:nvSpPr>
            <p:spPr>
              <a:xfrm>
                <a:off x="6949440" y="1553527"/>
                <a:ext cx="228600" cy="228600"/>
              </a:xfrm>
              <a:custGeom>
                <a:avLst/>
                <a:gdLst>
                  <a:gd name="connsiteX0" fmla="*/ 118110 w 228600"/>
                  <a:gd name="connsiteY0" fmla="*/ 0 h 228600"/>
                  <a:gd name="connsiteX1" fmla="*/ 0 w 228600"/>
                  <a:gd name="connsiteY1" fmla="*/ 118110 h 228600"/>
                  <a:gd name="connsiteX2" fmla="*/ 0 w 228600"/>
                  <a:gd name="connsiteY2" fmla="*/ 123825 h 228600"/>
                  <a:gd name="connsiteX3" fmla="*/ 29528 w 228600"/>
                  <a:gd name="connsiteY3" fmla="*/ 123825 h 228600"/>
                  <a:gd name="connsiteX4" fmla="*/ 29528 w 228600"/>
                  <a:gd name="connsiteY4" fmla="*/ 118110 h 228600"/>
                  <a:gd name="connsiteX5" fmla="*/ 118110 w 228600"/>
                  <a:gd name="connsiteY5" fmla="*/ 29527 h 228600"/>
                  <a:gd name="connsiteX6" fmla="*/ 206693 w 228600"/>
                  <a:gd name="connsiteY6" fmla="*/ 118110 h 228600"/>
                  <a:gd name="connsiteX7" fmla="*/ 118110 w 228600"/>
                  <a:gd name="connsiteY7" fmla="*/ 206693 h 228600"/>
                  <a:gd name="connsiteX8" fmla="*/ 110490 w 228600"/>
                  <a:gd name="connsiteY8" fmla="*/ 206693 h 228600"/>
                  <a:gd name="connsiteX9" fmla="*/ 110490 w 228600"/>
                  <a:gd name="connsiteY9" fmla="*/ 236220 h 228600"/>
                  <a:gd name="connsiteX10" fmla="*/ 118110 w 228600"/>
                  <a:gd name="connsiteY10" fmla="*/ 236220 h 228600"/>
                  <a:gd name="connsiteX11" fmla="*/ 236220 w 228600"/>
                  <a:gd name="connsiteY11" fmla="*/ 118110 h 228600"/>
                  <a:gd name="connsiteX12" fmla="*/ 118110 w 228600"/>
                  <a:gd name="connsiteY1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8600" h="228600">
                    <a:moveTo>
                      <a:pt x="118110" y="0"/>
                    </a:moveTo>
                    <a:cubicBezTo>
                      <a:pt x="53340" y="0"/>
                      <a:pt x="0" y="53340"/>
                      <a:pt x="0" y="118110"/>
                    </a:cubicBezTo>
                    <a:lnTo>
                      <a:pt x="0" y="123825"/>
                    </a:lnTo>
                    <a:lnTo>
                      <a:pt x="29528" y="123825"/>
                    </a:lnTo>
                    <a:lnTo>
                      <a:pt x="29528" y="118110"/>
                    </a:lnTo>
                    <a:cubicBezTo>
                      <a:pt x="29528" y="69533"/>
                      <a:pt x="69533" y="29527"/>
                      <a:pt x="118110" y="29527"/>
                    </a:cubicBezTo>
                    <a:cubicBezTo>
                      <a:pt x="166688" y="29527"/>
                      <a:pt x="206693" y="69533"/>
                      <a:pt x="206693" y="118110"/>
                    </a:cubicBezTo>
                    <a:cubicBezTo>
                      <a:pt x="206693" y="166688"/>
                      <a:pt x="166688" y="206693"/>
                      <a:pt x="118110" y="206693"/>
                    </a:cubicBezTo>
                    <a:lnTo>
                      <a:pt x="110490" y="206693"/>
                    </a:lnTo>
                    <a:lnTo>
                      <a:pt x="110490" y="236220"/>
                    </a:lnTo>
                    <a:lnTo>
                      <a:pt x="118110" y="236220"/>
                    </a:lnTo>
                    <a:cubicBezTo>
                      <a:pt x="182880" y="236220"/>
                      <a:pt x="236220" y="182880"/>
                      <a:pt x="236220" y="118110"/>
                    </a:cubicBezTo>
                    <a:cubicBezTo>
                      <a:pt x="236220" y="53340"/>
                      <a:pt x="182880" y="0"/>
                      <a:pt x="118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3D695F-3236-4B94-A388-B5FA41FCD9FE}"/>
                  </a:ext>
                </a:extLst>
              </p:cNvPr>
              <p:cNvSpPr/>
              <p:nvPr/>
            </p:nvSpPr>
            <p:spPr>
              <a:xfrm>
                <a:off x="5666013" y="1197274"/>
                <a:ext cx="419100" cy="419100"/>
              </a:xfrm>
              <a:custGeom>
                <a:avLst/>
                <a:gdLst>
                  <a:gd name="connsiteX0" fmla="*/ 424815 w 419100"/>
                  <a:gd name="connsiteY0" fmla="*/ 142875 h 419100"/>
                  <a:gd name="connsiteX1" fmla="*/ 424815 w 419100"/>
                  <a:gd name="connsiteY1" fmla="*/ 282892 h 419100"/>
                  <a:gd name="connsiteX2" fmla="*/ 281940 w 419100"/>
                  <a:gd name="connsiteY2" fmla="*/ 425767 h 419100"/>
                  <a:gd name="connsiteX3" fmla="*/ 142875 w 419100"/>
                  <a:gd name="connsiteY3" fmla="*/ 425767 h 419100"/>
                  <a:gd name="connsiteX4" fmla="*/ 0 w 419100"/>
                  <a:gd name="connsiteY4" fmla="*/ 282892 h 419100"/>
                  <a:gd name="connsiteX5" fmla="*/ 0 w 419100"/>
                  <a:gd name="connsiteY5" fmla="*/ 142875 h 419100"/>
                  <a:gd name="connsiteX6" fmla="*/ 142875 w 419100"/>
                  <a:gd name="connsiteY6" fmla="*/ 0 h 419100"/>
                  <a:gd name="connsiteX7" fmla="*/ 281940 w 419100"/>
                  <a:gd name="connsiteY7" fmla="*/ 0 h 419100"/>
                  <a:gd name="connsiteX8" fmla="*/ 424815 w 419100"/>
                  <a:gd name="connsiteY8" fmla="*/ 142875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9100" h="419100">
                    <a:moveTo>
                      <a:pt x="424815" y="142875"/>
                    </a:moveTo>
                    <a:lnTo>
                      <a:pt x="424815" y="282892"/>
                    </a:lnTo>
                    <a:cubicBezTo>
                      <a:pt x="424815" y="361950"/>
                      <a:pt x="360997" y="425767"/>
                      <a:pt x="281940" y="425767"/>
                    </a:cubicBezTo>
                    <a:lnTo>
                      <a:pt x="142875" y="425767"/>
                    </a:lnTo>
                    <a:cubicBezTo>
                      <a:pt x="63818" y="425767"/>
                      <a:pt x="0" y="361950"/>
                      <a:pt x="0" y="282892"/>
                    </a:cubicBezTo>
                    <a:lnTo>
                      <a:pt x="0" y="142875"/>
                    </a:lnTo>
                    <a:cubicBezTo>
                      <a:pt x="0" y="63817"/>
                      <a:pt x="63818" y="0"/>
                      <a:pt x="142875" y="0"/>
                    </a:cubicBezTo>
                    <a:lnTo>
                      <a:pt x="281940" y="0"/>
                    </a:lnTo>
                    <a:cubicBezTo>
                      <a:pt x="360997" y="0"/>
                      <a:pt x="424815" y="63817"/>
                      <a:pt x="424815" y="142875"/>
                    </a:cubicBezTo>
                    <a:close/>
                  </a:path>
                </a:pathLst>
              </a:custGeom>
              <a:solidFill>
                <a:srgbClr val="232A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1FB37E3-68B5-48DC-8ACC-F13E906BB371}"/>
                  </a:ext>
                </a:extLst>
              </p:cNvPr>
              <p:cNvSpPr/>
              <p:nvPr/>
            </p:nvSpPr>
            <p:spPr>
              <a:xfrm>
                <a:off x="6534388" y="2083356"/>
                <a:ext cx="171450" cy="171450"/>
              </a:xfrm>
              <a:custGeom>
                <a:avLst/>
                <a:gdLst>
                  <a:gd name="connsiteX0" fmla="*/ 173117 w 171450"/>
                  <a:gd name="connsiteY0" fmla="*/ 15002 h 171450"/>
                  <a:gd name="connsiteX1" fmla="*/ 158830 w 171450"/>
                  <a:gd name="connsiteY1" fmla="*/ 714 h 171450"/>
                  <a:gd name="connsiteX2" fmla="*/ 154067 w 171450"/>
                  <a:gd name="connsiteY2" fmla="*/ 714 h 171450"/>
                  <a:gd name="connsiteX3" fmla="*/ 89297 w 171450"/>
                  <a:gd name="connsiteY3" fmla="*/ 65484 h 171450"/>
                  <a:gd name="connsiteX4" fmla="*/ 84535 w 171450"/>
                  <a:gd name="connsiteY4" fmla="*/ 65484 h 171450"/>
                  <a:gd name="connsiteX5" fmla="*/ 19764 w 171450"/>
                  <a:gd name="connsiteY5" fmla="*/ 714 h 171450"/>
                  <a:gd name="connsiteX6" fmla="*/ 15002 w 171450"/>
                  <a:gd name="connsiteY6" fmla="*/ 714 h 171450"/>
                  <a:gd name="connsiteX7" fmla="*/ 714 w 171450"/>
                  <a:gd name="connsiteY7" fmla="*/ 15002 h 171450"/>
                  <a:gd name="connsiteX8" fmla="*/ 714 w 171450"/>
                  <a:gd name="connsiteY8" fmla="*/ 19764 h 171450"/>
                  <a:gd name="connsiteX9" fmla="*/ 65485 w 171450"/>
                  <a:gd name="connsiteY9" fmla="*/ 84534 h 171450"/>
                  <a:gd name="connsiteX10" fmla="*/ 65485 w 171450"/>
                  <a:gd name="connsiteY10" fmla="*/ 89297 h 171450"/>
                  <a:gd name="connsiteX11" fmla="*/ 714 w 171450"/>
                  <a:gd name="connsiteY11" fmla="*/ 154067 h 171450"/>
                  <a:gd name="connsiteX12" fmla="*/ 714 w 171450"/>
                  <a:gd name="connsiteY12" fmla="*/ 158829 h 171450"/>
                  <a:gd name="connsiteX13" fmla="*/ 15002 w 171450"/>
                  <a:gd name="connsiteY13" fmla="*/ 173117 h 171450"/>
                  <a:gd name="connsiteX14" fmla="*/ 19764 w 171450"/>
                  <a:gd name="connsiteY14" fmla="*/ 173117 h 171450"/>
                  <a:gd name="connsiteX15" fmla="*/ 84535 w 171450"/>
                  <a:gd name="connsiteY15" fmla="*/ 108347 h 171450"/>
                  <a:gd name="connsiteX16" fmla="*/ 89297 w 171450"/>
                  <a:gd name="connsiteY16" fmla="*/ 108347 h 171450"/>
                  <a:gd name="connsiteX17" fmla="*/ 154067 w 171450"/>
                  <a:gd name="connsiteY17" fmla="*/ 173117 h 171450"/>
                  <a:gd name="connsiteX18" fmla="*/ 158830 w 171450"/>
                  <a:gd name="connsiteY18" fmla="*/ 173117 h 171450"/>
                  <a:gd name="connsiteX19" fmla="*/ 173117 w 171450"/>
                  <a:gd name="connsiteY19" fmla="*/ 158829 h 171450"/>
                  <a:gd name="connsiteX20" fmla="*/ 173117 w 171450"/>
                  <a:gd name="connsiteY20" fmla="*/ 154067 h 171450"/>
                  <a:gd name="connsiteX21" fmla="*/ 108347 w 171450"/>
                  <a:gd name="connsiteY21" fmla="*/ 89297 h 171450"/>
                  <a:gd name="connsiteX22" fmla="*/ 108347 w 171450"/>
                  <a:gd name="connsiteY22" fmla="*/ 84534 h 171450"/>
                  <a:gd name="connsiteX23" fmla="*/ 173117 w 171450"/>
                  <a:gd name="connsiteY23" fmla="*/ 19764 h 171450"/>
                  <a:gd name="connsiteX24" fmla="*/ 173117 w 171450"/>
                  <a:gd name="connsiteY24" fmla="*/ 15002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1450" h="171450">
                    <a:moveTo>
                      <a:pt x="173117" y="15002"/>
                    </a:moveTo>
                    <a:lnTo>
                      <a:pt x="158830" y="714"/>
                    </a:lnTo>
                    <a:cubicBezTo>
                      <a:pt x="157877" y="-238"/>
                      <a:pt x="155972" y="-238"/>
                      <a:pt x="154067" y="714"/>
                    </a:cubicBezTo>
                    <a:lnTo>
                      <a:pt x="89297" y="65484"/>
                    </a:lnTo>
                    <a:cubicBezTo>
                      <a:pt x="88344" y="66437"/>
                      <a:pt x="86439" y="66437"/>
                      <a:pt x="84535" y="65484"/>
                    </a:cubicBezTo>
                    <a:lnTo>
                      <a:pt x="19764" y="714"/>
                    </a:lnTo>
                    <a:cubicBezTo>
                      <a:pt x="18812" y="-238"/>
                      <a:pt x="16907" y="-238"/>
                      <a:pt x="15002" y="714"/>
                    </a:cubicBezTo>
                    <a:lnTo>
                      <a:pt x="714" y="15002"/>
                    </a:lnTo>
                    <a:cubicBezTo>
                      <a:pt x="-238" y="15954"/>
                      <a:pt x="-238" y="17859"/>
                      <a:pt x="714" y="19764"/>
                    </a:cubicBezTo>
                    <a:lnTo>
                      <a:pt x="65485" y="84534"/>
                    </a:lnTo>
                    <a:cubicBezTo>
                      <a:pt x="66437" y="85487"/>
                      <a:pt x="66437" y="87392"/>
                      <a:pt x="65485" y="89297"/>
                    </a:cubicBezTo>
                    <a:lnTo>
                      <a:pt x="714" y="154067"/>
                    </a:lnTo>
                    <a:cubicBezTo>
                      <a:pt x="-238" y="155019"/>
                      <a:pt x="-238" y="156924"/>
                      <a:pt x="714" y="158829"/>
                    </a:cubicBezTo>
                    <a:lnTo>
                      <a:pt x="15002" y="173117"/>
                    </a:lnTo>
                    <a:cubicBezTo>
                      <a:pt x="15955" y="174069"/>
                      <a:pt x="17860" y="174069"/>
                      <a:pt x="19764" y="173117"/>
                    </a:cubicBezTo>
                    <a:lnTo>
                      <a:pt x="84535" y="108347"/>
                    </a:lnTo>
                    <a:cubicBezTo>
                      <a:pt x="85487" y="107394"/>
                      <a:pt x="87392" y="107394"/>
                      <a:pt x="89297" y="108347"/>
                    </a:cubicBezTo>
                    <a:lnTo>
                      <a:pt x="154067" y="173117"/>
                    </a:lnTo>
                    <a:cubicBezTo>
                      <a:pt x="155019" y="174069"/>
                      <a:pt x="156924" y="174069"/>
                      <a:pt x="158830" y="173117"/>
                    </a:cubicBezTo>
                    <a:lnTo>
                      <a:pt x="173117" y="158829"/>
                    </a:lnTo>
                    <a:cubicBezTo>
                      <a:pt x="174069" y="157877"/>
                      <a:pt x="174069" y="155972"/>
                      <a:pt x="173117" y="154067"/>
                    </a:cubicBezTo>
                    <a:lnTo>
                      <a:pt x="108347" y="89297"/>
                    </a:lnTo>
                    <a:cubicBezTo>
                      <a:pt x="107394" y="88344"/>
                      <a:pt x="107394" y="86439"/>
                      <a:pt x="108347" y="84534"/>
                    </a:cubicBezTo>
                    <a:lnTo>
                      <a:pt x="173117" y="19764"/>
                    </a:lnTo>
                    <a:cubicBezTo>
                      <a:pt x="174069" y="18812"/>
                      <a:pt x="174069" y="16907"/>
                      <a:pt x="173117" y="15002"/>
                    </a:cubicBezTo>
                    <a:close/>
                  </a:path>
                </a:pathLst>
              </a:custGeom>
              <a:solidFill>
                <a:srgbClr val="BE1E2D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A4E4BCE-E8D8-45E2-8B26-D235C5E315AE}"/>
                  </a:ext>
                </a:extLst>
              </p:cNvPr>
              <p:cNvSpPr/>
              <p:nvPr/>
            </p:nvSpPr>
            <p:spPr>
              <a:xfrm>
                <a:off x="5286761" y="1949767"/>
                <a:ext cx="190500" cy="228600"/>
              </a:xfrm>
              <a:custGeom>
                <a:avLst/>
                <a:gdLst>
                  <a:gd name="connsiteX0" fmla="*/ 14854 w 190500"/>
                  <a:gd name="connsiteY0" fmla="*/ 0 h 228600"/>
                  <a:gd name="connsiteX1" fmla="*/ 4377 w 190500"/>
                  <a:gd name="connsiteY1" fmla="*/ 168593 h 228600"/>
                  <a:gd name="connsiteX2" fmla="*/ 97721 w 190500"/>
                  <a:gd name="connsiteY2" fmla="*/ 232410 h 228600"/>
                  <a:gd name="connsiteX3" fmla="*/ 198686 w 190500"/>
                  <a:gd name="connsiteY3" fmla="*/ 155258 h 228600"/>
                  <a:gd name="connsiteX4" fmla="*/ 171064 w 190500"/>
                  <a:gd name="connsiteY4" fmla="*/ 116205 h 228600"/>
                  <a:gd name="connsiteX5" fmla="*/ 171064 w 190500"/>
                  <a:gd name="connsiteY5" fmla="*/ 39053 h 228600"/>
                  <a:gd name="connsiteX6" fmla="*/ 14854 w 190500"/>
                  <a:gd name="connsiteY6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" h="228600">
                    <a:moveTo>
                      <a:pt x="14854" y="0"/>
                    </a:moveTo>
                    <a:cubicBezTo>
                      <a:pt x="14854" y="0"/>
                      <a:pt x="24379" y="143828"/>
                      <a:pt x="4377" y="168593"/>
                    </a:cubicBezTo>
                    <a:cubicBezTo>
                      <a:pt x="-16579" y="193358"/>
                      <a:pt x="41524" y="232410"/>
                      <a:pt x="97721" y="232410"/>
                    </a:cubicBezTo>
                    <a:cubicBezTo>
                      <a:pt x="153919" y="232410"/>
                      <a:pt x="198686" y="155258"/>
                      <a:pt x="198686" y="155258"/>
                    </a:cubicBezTo>
                    <a:cubicBezTo>
                      <a:pt x="198686" y="155258"/>
                      <a:pt x="171064" y="156210"/>
                      <a:pt x="171064" y="116205"/>
                    </a:cubicBezTo>
                    <a:cubicBezTo>
                      <a:pt x="171064" y="76200"/>
                      <a:pt x="171064" y="39053"/>
                      <a:pt x="171064" y="39053"/>
                    </a:cubicBezTo>
                    <a:lnTo>
                      <a:pt x="14854" y="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4B52F72-9CED-4014-8C2F-6D2623F0B1EE}"/>
                  </a:ext>
                </a:extLst>
              </p:cNvPr>
              <p:cNvSpPr/>
              <p:nvPr/>
            </p:nvSpPr>
            <p:spPr>
              <a:xfrm>
                <a:off x="5224739" y="1665923"/>
                <a:ext cx="342900" cy="342900"/>
              </a:xfrm>
              <a:custGeom>
                <a:avLst/>
                <a:gdLst>
                  <a:gd name="connsiteX0" fmla="*/ 108309 w 342900"/>
                  <a:gd name="connsiteY0" fmla="*/ 307657 h 342900"/>
                  <a:gd name="connsiteX1" fmla="*/ 342624 w 342900"/>
                  <a:gd name="connsiteY1" fmla="*/ 276225 h 342900"/>
                  <a:gd name="connsiteX2" fmla="*/ 328336 w 342900"/>
                  <a:gd name="connsiteY2" fmla="*/ 0 h 342900"/>
                  <a:gd name="connsiteX3" fmla="*/ 3534 w 342900"/>
                  <a:gd name="connsiteY3" fmla="*/ 43815 h 342900"/>
                  <a:gd name="connsiteX4" fmla="*/ 108309 w 342900"/>
                  <a:gd name="connsiteY4" fmla="*/ 307657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342900">
                    <a:moveTo>
                      <a:pt x="108309" y="307657"/>
                    </a:moveTo>
                    <a:cubicBezTo>
                      <a:pt x="108309" y="307657"/>
                      <a:pt x="336909" y="413385"/>
                      <a:pt x="342624" y="276225"/>
                    </a:cubicBezTo>
                    <a:cubicBezTo>
                      <a:pt x="348339" y="139065"/>
                      <a:pt x="328336" y="0"/>
                      <a:pt x="328336" y="0"/>
                    </a:cubicBezTo>
                    <a:lnTo>
                      <a:pt x="3534" y="43815"/>
                    </a:lnTo>
                    <a:cubicBezTo>
                      <a:pt x="3534" y="43815"/>
                      <a:pt x="-29804" y="279082"/>
                      <a:pt x="108309" y="307657"/>
                    </a:cubicBez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202B95-6E36-4D78-9C81-8EA5E5104E0B}"/>
                  </a:ext>
                </a:extLst>
              </p:cNvPr>
              <p:cNvSpPr/>
              <p:nvPr/>
            </p:nvSpPr>
            <p:spPr>
              <a:xfrm>
                <a:off x="5412636" y="2004791"/>
                <a:ext cx="57150" cy="104775"/>
              </a:xfrm>
              <a:custGeom>
                <a:avLst/>
                <a:gdLst>
                  <a:gd name="connsiteX0" fmla="*/ 65191 w 57150"/>
                  <a:gd name="connsiteY0" fmla="*/ 99282 h 104775"/>
                  <a:gd name="connsiteX1" fmla="*/ 45189 w 57150"/>
                  <a:gd name="connsiteY1" fmla="*/ 62134 h 104775"/>
                  <a:gd name="connsiteX2" fmla="*/ 45189 w 57150"/>
                  <a:gd name="connsiteY2" fmla="*/ 5937 h 104775"/>
                  <a:gd name="connsiteX3" fmla="*/ 7089 w 57150"/>
                  <a:gd name="connsiteY3" fmla="*/ 222 h 104775"/>
                  <a:gd name="connsiteX4" fmla="*/ 50904 w 57150"/>
                  <a:gd name="connsiteY4" fmla="*/ 105949 h 104775"/>
                  <a:gd name="connsiteX5" fmla="*/ 65191 w 57150"/>
                  <a:gd name="connsiteY5" fmla="*/ 99282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150" h="104775">
                    <a:moveTo>
                      <a:pt x="65191" y="99282"/>
                    </a:moveTo>
                    <a:cubicBezTo>
                      <a:pt x="57571" y="96424"/>
                      <a:pt x="45189" y="87852"/>
                      <a:pt x="45189" y="62134"/>
                    </a:cubicBezTo>
                    <a:cubicBezTo>
                      <a:pt x="45189" y="41179"/>
                      <a:pt x="45189" y="20224"/>
                      <a:pt x="45189" y="5937"/>
                    </a:cubicBezTo>
                    <a:cubicBezTo>
                      <a:pt x="45189" y="5937"/>
                      <a:pt x="27091" y="4984"/>
                      <a:pt x="7089" y="222"/>
                    </a:cubicBezTo>
                    <a:cubicBezTo>
                      <a:pt x="-12914" y="-5493"/>
                      <a:pt x="11851" y="101187"/>
                      <a:pt x="50904" y="105949"/>
                    </a:cubicBezTo>
                    <a:cubicBezTo>
                      <a:pt x="58524" y="106902"/>
                      <a:pt x="62334" y="104044"/>
                      <a:pt x="65191" y="99282"/>
                    </a:cubicBezTo>
                    <a:close/>
                  </a:path>
                </a:pathLst>
              </a:custGeom>
              <a:solidFill>
                <a:srgbClr val="FA8579">
                  <a:alpha val="34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93D874-3EE9-4498-8989-08CB4A83AEA3}"/>
                  </a:ext>
                </a:extLst>
              </p:cNvPr>
              <p:cNvSpPr/>
              <p:nvPr/>
            </p:nvSpPr>
            <p:spPr>
              <a:xfrm>
                <a:off x="5123195" y="1527081"/>
                <a:ext cx="476250" cy="476250"/>
              </a:xfrm>
              <a:custGeom>
                <a:avLst/>
                <a:gdLst>
                  <a:gd name="connsiteX0" fmla="*/ 402258 w 476250"/>
                  <a:gd name="connsiteY0" fmla="*/ 19779 h 476250"/>
                  <a:gd name="connsiteX1" fmla="*/ 193660 w 476250"/>
                  <a:gd name="connsiteY1" fmla="*/ 37877 h 476250"/>
                  <a:gd name="connsiteX2" fmla="*/ 2208 w 476250"/>
                  <a:gd name="connsiteY2" fmla="*/ 203612 h 476250"/>
                  <a:gd name="connsiteX3" fmla="*/ 188898 w 476250"/>
                  <a:gd name="connsiteY3" fmla="*/ 476979 h 476250"/>
                  <a:gd name="connsiteX4" fmla="*/ 224140 w 476250"/>
                  <a:gd name="connsiteY4" fmla="*/ 483647 h 476250"/>
                  <a:gd name="connsiteX5" fmla="*/ 342250 w 476250"/>
                  <a:gd name="connsiteY5" fmla="*/ 403637 h 476250"/>
                  <a:gd name="connsiteX6" fmla="*/ 349870 w 476250"/>
                  <a:gd name="connsiteY6" fmla="*/ 385539 h 476250"/>
                  <a:gd name="connsiteX7" fmla="*/ 346060 w 476250"/>
                  <a:gd name="connsiteY7" fmla="*/ 381729 h 476250"/>
                  <a:gd name="connsiteX8" fmla="*/ 284148 w 476250"/>
                  <a:gd name="connsiteY8" fmla="*/ 313149 h 476250"/>
                  <a:gd name="connsiteX9" fmla="*/ 318438 w 476250"/>
                  <a:gd name="connsiteY9" fmla="*/ 260762 h 476250"/>
                  <a:gd name="connsiteX10" fmla="*/ 373683 w 476250"/>
                  <a:gd name="connsiteY10" fmla="*/ 290289 h 476250"/>
                  <a:gd name="connsiteX11" fmla="*/ 404163 w 476250"/>
                  <a:gd name="connsiteY11" fmla="*/ 184562 h 476250"/>
                  <a:gd name="connsiteX12" fmla="*/ 404163 w 476250"/>
                  <a:gd name="connsiteY12" fmla="*/ 143604 h 476250"/>
                  <a:gd name="connsiteX13" fmla="*/ 477505 w 476250"/>
                  <a:gd name="connsiteY13" fmla="*/ 196944 h 476250"/>
                  <a:gd name="connsiteX14" fmla="*/ 402258 w 476250"/>
                  <a:gd name="connsiteY14" fmla="*/ 1977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250" h="476250">
                    <a:moveTo>
                      <a:pt x="402258" y="19779"/>
                    </a:moveTo>
                    <a:cubicBezTo>
                      <a:pt x="303198" y="-33561"/>
                      <a:pt x="193660" y="37877"/>
                      <a:pt x="193660" y="37877"/>
                    </a:cubicBezTo>
                    <a:cubicBezTo>
                      <a:pt x="40308" y="729"/>
                      <a:pt x="2208" y="203612"/>
                      <a:pt x="2208" y="203612"/>
                    </a:cubicBezTo>
                    <a:cubicBezTo>
                      <a:pt x="-13032" y="279812"/>
                      <a:pt x="50785" y="422687"/>
                      <a:pt x="188898" y="476979"/>
                    </a:cubicBezTo>
                    <a:cubicBezTo>
                      <a:pt x="199375" y="480789"/>
                      <a:pt x="211758" y="483647"/>
                      <a:pt x="224140" y="483647"/>
                    </a:cubicBezTo>
                    <a:cubicBezTo>
                      <a:pt x="275575" y="484599"/>
                      <a:pt x="322248" y="452214"/>
                      <a:pt x="342250" y="403637"/>
                    </a:cubicBezTo>
                    <a:lnTo>
                      <a:pt x="349870" y="385539"/>
                    </a:lnTo>
                    <a:cubicBezTo>
                      <a:pt x="349870" y="383634"/>
                      <a:pt x="347965" y="381729"/>
                      <a:pt x="346060" y="381729"/>
                    </a:cubicBezTo>
                    <a:cubicBezTo>
                      <a:pt x="333678" y="379824"/>
                      <a:pt x="292720" y="368394"/>
                      <a:pt x="284148" y="313149"/>
                    </a:cubicBezTo>
                    <a:cubicBezTo>
                      <a:pt x="284148" y="313149"/>
                      <a:pt x="278433" y="262667"/>
                      <a:pt x="318438" y="260762"/>
                    </a:cubicBezTo>
                    <a:cubicBezTo>
                      <a:pt x="358443" y="258857"/>
                      <a:pt x="373683" y="290289"/>
                      <a:pt x="373683" y="290289"/>
                    </a:cubicBezTo>
                    <a:cubicBezTo>
                      <a:pt x="373683" y="290289"/>
                      <a:pt x="404163" y="255999"/>
                      <a:pt x="404163" y="184562"/>
                    </a:cubicBezTo>
                    <a:lnTo>
                      <a:pt x="404163" y="143604"/>
                    </a:lnTo>
                    <a:cubicBezTo>
                      <a:pt x="412735" y="166464"/>
                      <a:pt x="477505" y="196944"/>
                      <a:pt x="477505" y="196944"/>
                    </a:cubicBezTo>
                    <a:cubicBezTo>
                      <a:pt x="477505" y="196944"/>
                      <a:pt x="497508" y="70262"/>
                      <a:pt x="402258" y="19779"/>
                    </a:cubicBezTo>
                    <a:close/>
                  </a:path>
                </a:pathLst>
              </a:custGeom>
              <a:solidFill>
                <a:srgbClr val="3B23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B0F886-0E0A-4DBB-97DD-1B31385297E5}"/>
                  </a:ext>
                </a:extLst>
              </p:cNvPr>
              <p:cNvSpPr/>
              <p:nvPr/>
            </p:nvSpPr>
            <p:spPr>
              <a:xfrm>
                <a:off x="6201521" y="1680995"/>
                <a:ext cx="142875" cy="238125"/>
              </a:xfrm>
              <a:custGeom>
                <a:avLst/>
                <a:gdLst>
                  <a:gd name="connsiteX0" fmla="*/ 207 w 142875"/>
                  <a:gd name="connsiteY0" fmla="*/ 203050 h 238125"/>
                  <a:gd name="connsiteX1" fmla="*/ 31639 w 142875"/>
                  <a:gd name="connsiteY1" fmla="*/ 93513 h 238125"/>
                  <a:gd name="connsiteX2" fmla="*/ 102124 w 142875"/>
                  <a:gd name="connsiteY2" fmla="*/ 168 h 238125"/>
                  <a:gd name="connsiteX3" fmla="*/ 84027 w 142875"/>
                  <a:gd name="connsiteY3" fmla="*/ 83988 h 238125"/>
                  <a:gd name="connsiteX4" fmla="*/ 113554 w 142875"/>
                  <a:gd name="connsiteY4" fmla="*/ 106848 h 238125"/>
                  <a:gd name="connsiteX5" fmla="*/ 135462 w 142875"/>
                  <a:gd name="connsiteY5" fmla="*/ 130660 h 238125"/>
                  <a:gd name="connsiteX6" fmla="*/ 141177 w 142875"/>
                  <a:gd name="connsiteY6" fmla="*/ 163045 h 238125"/>
                  <a:gd name="connsiteX7" fmla="*/ 83074 w 142875"/>
                  <a:gd name="connsiteY7" fmla="*/ 238293 h 238125"/>
                  <a:gd name="connsiteX8" fmla="*/ 207 w 142875"/>
                  <a:gd name="connsiteY8" fmla="*/ 20305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238125">
                    <a:moveTo>
                      <a:pt x="207" y="203050"/>
                    </a:moveTo>
                    <a:cubicBezTo>
                      <a:pt x="207" y="203050"/>
                      <a:pt x="-4556" y="102085"/>
                      <a:pt x="31639" y="93513"/>
                    </a:cubicBezTo>
                    <a:cubicBezTo>
                      <a:pt x="31639" y="93513"/>
                      <a:pt x="87837" y="-4595"/>
                      <a:pt x="102124" y="168"/>
                    </a:cubicBezTo>
                    <a:cubicBezTo>
                      <a:pt x="116412" y="5883"/>
                      <a:pt x="84027" y="83988"/>
                      <a:pt x="84027" y="83988"/>
                    </a:cubicBezTo>
                    <a:cubicBezTo>
                      <a:pt x="84027" y="83988"/>
                      <a:pt x="110697" y="83035"/>
                      <a:pt x="113554" y="106848"/>
                    </a:cubicBezTo>
                    <a:cubicBezTo>
                      <a:pt x="113554" y="106848"/>
                      <a:pt x="135462" y="118278"/>
                      <a:pt x="135462" y="130660"/>
                    </a:cubicBezTo>
                    <a:cubicBezTo>
                      <a:pt x="135462" y="130660"/>
                      <a:pt x="150702" y="144948"/>
                      <a:pt x="141177" y="163045"/>
                    </a:cubicBezTo>
                    <a:cubicBezTo>
                      <a:pt x="131652" y="181143"/>
                      <a:pt x="83074" y="238293"/>
                      <a:pt x="83074" y="238293"/>
                    </a:cubicBezTo>
                    <a:lnTo>
                      <a:pt x="207" y="203050"/>
                    </a:lnTo>
                    <a:close/>
                  </a:path>
                </a:pathLst>
              </a:custGeom>
              <a:solidFill>
                <a:srgbClr val="F9D0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4EDC4FB-FC4A-45EE-9190-8D445B2AEC40}"/>
                  </a:ext>
                </a:extLst>
              </p:cNvPr>
              <p:cNvSpPr/>
              <p:nvPr/>
            </p:nvSpPr>
            <p:spPr>
              <a:xfrm>
                <a:off x="5602012" y="1874520"/>
                <a:ext cx="695325" cy="514350"/>
              </a:xfrm>
              <a:custGeom>
                <a:avLst/>
                <a:gdLst>
                  <a:gd name="connsiteX0" fmla="*/ 22500 w 695325"/>
                  <a:gd name="connsiteY0" fmla="*/ 220980 h 514350"/>
                  <a:gd name="connsiteX1" fmla="*/ 394928 w 695325"/>
                  <a:gd name="connsiteY1" fmla="*/ 305753 h 514350"/>
                  <a:gd name="connsiteX2" fmla="*/ 591143 w 695325"/>
                  <a:gd name="connsiteY2" fmla="*/ 0 h 514350"/>
                  <a:gd name="connsiteX3" fmla="*/ 698775 w 695325"/>
                  <a:gd name="connsiteY3" fmla="*/ 35242 h 514350"/>
                  <a:gd name="connsiteX4" fmla="*/ 497798 w 695325"/>
                  <a:gd name="connsiteY4" fmla="*/ 459105 h 514350"/>
                  <a:gd name="connsiteX5" fmla="*/ 413978 w 695325"/>
                  <a:gd name="connsiteY5" fmla="*/ 509588 h 514350"/>
                  <a:gd name="connsiteX6" fmla="*/ 52028 w 695325"/>
                  <a:gd name="connsiteY6" fmla="*/ 506730 h 514350"/>
                  <a:gd name="connsiteX7" fmla="*/ 22500 w 695325"/>
                  <a:gd name="connsiteY7" fmla="*/ 22098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5325" h="514350">
                    <a:moveTo>
                      <a:pt x="22500" y="220980"/>
                    </a:moveTo>
                    <a:cubicBezTo>
                      <a:pt x="22500" y="220980"/>
                      <a:pt x="177758" y="233363"/>
                      <a:pt x="394928" y="305753"/>
                    </a:cubicBezTo>
                    <a:cubicBezTo>
                      <a:pt x="394928" y="305753"/>
                      <a:pt x="533040" y="119063"/>
                      <a:pt x="591143" y="0"/>
                    </a:cubicBezTo>
                    <a:lnTo>
                      <a:pt x="698775" y="35242"/>
                    </a:lnTo>
                    <a:cubicBezTo>
                      <a:pt x="698775" y="35242"/>
                      <a:pt x="588285" y="305753"/>
                      <a:pt x="497798" y="459105"/>
                    </a:cubicBezTo>
                    <a:cubicBezTo>
                      <a:pt x="480653" y="488633"/>
                      <a:pt x="448268" y="507683"/>
                      <a:pt x="413978" y="509588"/>
                    </a:cubicBezTo>
                    <a:cubicBezTo>
                      <a:pt x="318728" y="514350"/>
                      <a:pt x="123465" y="521017"/>
                      <a:pt x="52028" y="506730"/>
                    </a:cubicBezTo>
                    <a:cubicBezTo>
                      <a:pt x="-44175" y="488633"/>
                      <a:pt x="22500" y="220980"/>
                      <a:pt x="22500" y="220980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F9E621C-EE21-44F7-BEFF-A10649183907}"/>
                  </a:ext>
                </a:extLst>
              </p:cNvPr>
              <p:cNvSpPr/>
              <p:nvPr/>
            </p:nvSpPr>
            <p:spPr>
              <a:xfrm>
                <a:off x="4901508" y="2146935"/>
                <a:ext cx="228600" cy="762000"/>
              </a:xfrm>
              <a:custGeom>
                <a:avLst/>
                <a:gdLst>
                  <a:gd name="connsiteX0" fmla="*/ 200082 w 228600"/>
                  <a:gd name="connsiteY0" fmla="*/ 0 h 762000"/>
                  <a:gd name="connsiteX1" fmla="*/ 87687 w 228600"/>
                  <a:gd name="connsiteY1" fmla="*/ 155257 h 762000"/>
                  <a:gd name="connsiteX2" fmla="*/ 57207 w 228600"/>
                  <a:gd name="connsiteY2" fmla="*/ 728662 h 762000"/>
                  <a:gd name="connsiteX3" fmla="*/ 237229 w 228600"/>
                  <a:gd name="connsiteY3" fmla="*/ 761048 h 762000"/>
                  <a:gd name="connsiteX4" fmla="*/ 200082 w 228600"/>
                  <a:gd name="connsiteY4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762000">
                    <a:moveTo>
                      <a:pt x="200082" y="0"/>
                    </a:moveTo>
                    <a:cubicBezTo>
                      <a:pt x="200082" y="0"/>
                      <a:pt x="113404" y="39052"/>
                      <a:pt x="87687" y="155257"/>
                    </a:cubicBezTo>
                    <a:cubicBezTo>
                      <a:pt x="61969" y="272415"/>
                      <a:pt x="-76143" y="666750"/>
                      <a:pt x="57207" y="728662"/>
                    </a:cubicBezTo>
                    <a:cubicBezTo>
                      <a:pt x="190557" y="790575"/>
                      <a:pt x="237229" y="761048"/>
                      <a:pt x="237229" y="761048"/>
                    </a:cubicBezTo>
                    <a:lnTo>
                      <a:pt x="200082" y="0"/>
                    </a:ln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2E06CBF-DBF9-4C5C-987C-B45C8D1B00A9}"/>
                  </a:ext>
                </a:extLst>
              </p:cNvPr>
              <p:cNvSpPr/>
              <p:nvPr/>
            </p:nvSpPr>
            <p:spPr>
              <a:xfrm>
                <a:off x="5067922" y="2094996"/>
                <a:ext cx="695325" cy="1152525"/>
              </a:xfrm>
              <a:custGeom>
                <a:avLst/>
                <a:gdLst>
                  <a:gd name="connsiteX0" fmla="*/ 573735 w 695325"/>
                  <a:gd name="connsiteY0" fmla="*/ 2409 h 1152525"/>
                  <a:gd name="connsiteX1" fmla="*/ 696608 w 695325"/>
                  <a:gd name="connsiteY1" fmla="*/ 1081592 h 1152525"/>
                  <a:gd name="connsiteX2" fmla="*/ 46050 w 695325"/>
                  <a:gd name="connsiteY2" fmla="*/ 1134932 h 1152525"/>
                  <a:gd name="connsiteX3" fmla="*/ 25096 w 695325"/>
                  <a:gd name="connsiteY3" fmla="*/ 670112 h 1152525"/>
                  <a:gd name="connsiteX4" fmla="*/ 331 w 695325"/>
                  <a:gd name="connsiteY4" fmla="*/ 123376 h 1152525"/>
                  <a:gd name="connsiteX5" fmla="*/ 67958 w 695325"/>
                  <a:gd name="connsiteY5" fmla="*/ 35746 h 1152525"/>
                  <a:gd name="connsiteX6" fmla="*/ 573735 w 695325"/>
                  <a:gd name="connsiteY6" fmla="*/ 240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5325" h="1152525">
                    <a:moveTo>
                      <a:pt x="573735" y="2409"/>
                    </a:moveTo>
                    <a:cubicBezTo>
                      <a:pt x="641363" y="10029"/>
                      <a:pt x="713753" y="1006344"/>
                      <a:pt x="696608" y="1081592"/>
                    </a:cubicBezTo>
                    <a:cubicBezTo>
                      <a:pt x="673748" y="1184462"/>
                      <a:pt x="82246" y="1164459"/>
                      <a:pt x="46050" y="1134932"/>
                    </a:cubicBezTo>
                    <a:cubicBezTo>
                      <a:pt x="-3479" y="1094926"/>
                      <a:pt x="25096" y="1066351"/>
                      <a:pt x="25096" y="670112"/>
                    </a:cubicBezTo>
                    <a:cubicBezTo>
                      <a:pt x="25096" y="274824"/>
                      <a:pt x="331" y="123376"/>
                      <a:pt x="331" y="123376"/>
                    </a:cubicBezTo>
                    <a:cubicBezTo>
                      <a:pt x="-3479" y="81466"/>
                      <a:pt x="26048" y="43366"/>
                      <a:pt x="67958" y="35746"/>
                    </a:cubicBezTo>
                    <a:cubicBezTo>
                      <a:pt x="111773" y="29079"/>
                      <a:pt x="465150" y="-9974"/>
                      <a:pt x="573735" y="2409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9A2C663-9CA2-413A-A0A1-6BD0E28B7305}"/>
                  </a:ext>
                </a:extLst>
              </p:cNvPr>
              <p:cNvSpPr/>
              <p:nvPr/>
            </p:nvSpPr>
            <p:spPr>
              <a:xfrm>
                <a:off x="5084445" y="2389822"/>
                <a:ext cx="381000" cy="857250"/>
              </a:xfrm>
              <a:custGeom>
                <a:avLst/>
                <a:gdLst>
                  <a:gd name="connsiteX0" fmla="*/ 0 w 381000"/>
                  <a:gd name="connsiteY0" fmla="*/ 0 h 857250"/>
                  <a:gd name="connsiteX1" fmla="*/ 0 w 381000"/>
                  <a:gd name="connsiteY1" fmla="*/ 0 h 857250"/>
                  <a:gd name="connsiteX2" fmla="*/ 9525 w 381000"/>
                  <a:gd name="connsiteY2" fmla="*/ 375285 h 857250"/>
                  <a:gd name="connsiteX3" fmla="*/ 30480 w 381000"/>
                  <a:gd name="connsiteY3" fmla="*/ 840105 h 857250"/>
                  <a:gd name="connsiteX4" fmla="*/ 384810 w 381000"/>
                  <a:gd name="connsiteY4" fmla="*/ 862013 h 857250"/>
                  <a:gd name="connsiteX5" fmla="*/ 0 w 381000"/>
                  <a:gd name="connsiteY5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0" h="857250">
                    <a:moveTo>
                      <a:pt x="0" y="0"/>
                    </a:moveTo>
                    <a:lnTo>
                      <a:pt x="0" y="0"/>
                    </a:lnTo>
                    <a:cubicBezTo>
                      <a:pt x="4763" y="86678"/>
                      <a:pt x="9525" y="209550"/>
                      <a:pt x="9525" y="375285"/>
                    </a:cubicBezTo>
                    <a:cubicBezTo>
                      <a:pt x="9525" y="770573"/>
                      <a:pt x="-19050" y="799148"/>
                      <a:pt x="30480" y="840105"/>
                    </a:cubicBezTo>
                    <a:cubicBezTo>
                      <a:pt x="49530" y="855345"/>
                      <a:pt x="221933" y="868680"/>
                      <a:pt x="384810" y="862013"/>
                    </a:cubicBezTo>
                    <a:cubicBezTo>
                      <a:pt x="91440" y="7848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D9ECA8A-F12D-4EDA-8C2E-70D292264461}"/>
                  </a:ext>
                </a:extLst>
              </p:cNvPr>
              <p:cNvSpPr/>
              <p:nvPr/>
            </p:nvSpPr>
            <p:spPr>
              <a:xfrm>
                <a:off x="5291138" y="2053278"/>
                <a:ext cx="180975" cy="76200"/>
              </a:xfrm>
              <a:custGeom>
                <a:avLst/>
                <a:gdLst>
                  <a:gd name="connsiteX0" fmla="*/ 0 w 180975"/>
                  <a:gd name="connsiteY0" fmla="*/ 65082 h 76200"/>
                  <a:gd name="connsiteX1" fmla="*/ 3810 w 180975"/>
                  <a:gd name="connsiteY1" fmla="*/ 12695 h 76200"/>
                  <a:gd name="connsiteX2" fmla="*/ 179070 w 180975"/>
                  <a:gd name="connsiteY2" fmla="*/ 2217 h 76200"/>
                  <a:gd name="connsiteX3" fmla="*/ 186690 w 180975"/>
                  <a:gd name="connsiteY3" fmla="*/ 45080 h 76200"/>
                  <a:gd name="connsiteX4" fmla="*/ 0 w 180975"/>
                  <a:gd name="connsiteY4" fmla="*/ 6508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76200">
                    <a:moveTo>
                      <a:pt x="0" y="65082"/>
                    </a:moveTo>
                    <a:lnTo>
                      <a:pt x="3810" y="12695"/>
                    </a:lnTo>
                    <a:cubicBezTo>
                      <a:pt x="3810" y="12695"/>
                      <a:pt x="93345" y="-6355"/>
                      <a:pt x="179070" y="2217"/>
                    </a:cubicBezTo>
                    <a:lnTo>
                      <a:pt x="186690" y="45080"/>
                    </a:lnTo>
                    <a:cubicBezTo>
                      <a:pt x="186690" y="45080"/>
                      <a:pt x="102870" y="116517"/>
                      <a:pt x="0" y="65082"/>
                    </a:cubicBezTo>
                    <a:close/>
                  </a:path>
                </a:pathLst>
              </a:custGeom>
              <a:gradFill flip="none" rotWithShape="1">
                <a:gsLst>
                  <a:gs pos="200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7BFEA-C9DD-4505-9D2A-EA95922390F1}"/>
                </a:ext>
              </a:extLst>
            </p:cNvPr>
            <p:cNvSpPr/>
            <p:nvPr/>
          </p:nvSpPr>
          <p:spPr>
            <a:xfrm>
              <a:off x="4693058" y="2521019"/>
              <a:ext cx="1079915" cy="422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2000" b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&lt;mql5&gt;</a:t>
              </a:r>
              <a:endParaRPr lang="en-US"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41FDC-1421-435F-B402-9BA511D28B81}"/>
                </a:ext>
              </a:extLst>
            </p:cNvPr>
            <p:cNvSpPr/>
            <p:nvPr/>
          </p:nvSpPr>
          <p:spPr>
            <a:xfrm>
              <a:off x="3806650" y="1457309"/>
              <a:ext cx="561208" cy="415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2000">
                  <a:solidFill>
                    <a:schemeClr val="bg1">
                      <a:lumMod val="95000"/>
                    </a:schemeClr>
                  </a:solidFill>
                  <a:latin typeface="Ubuntu" panose="020B0504030602030204" pitchFamily="34" charset="0"/>
                  <a:cs typeface="Times New Roman" panose="02020603050405020304" pitchFamily="18" charset="0"/>
                </a:rPr>
                <a:t>//-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AE6FC9-9D9C-49BD-9E6D-2CAFA82CC134}"/>
              </a:ext>
            </a:extLst>
          </p:cNvPr>
          <p:cNvGrpSpPr/>
          <p:nvPr/>
        </p:nvGrpSpPr>
        <p:grpSpPr>
          <a:xfrm>
            <a:off x="11161326" y="6472513"/>
            <a:ext cx="809162" cy="169754"/>
            <a:chOff x="5168900" y="3238500"/>
            <a:chExt cx="1816102" cy="381000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C6728CF-2372-4601-95E3-7E9480E3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04002" y="3238500"/>
              <a:ext cx="381000" cy="3810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C23ED6-EB27-42F3-AB6C-A7DC5C5B3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8900" y="3238500"/>
              <a:ext cx="381000" cy="381000"/>
            </a:xfrm>
            <a:prstGeom prst="rect">
              <a:avLst/>
            </a:prstGeom>
          </p:spPr>
        </p:pic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706526-49E7-4459-9893-4DD91C343675}"/>
                </a:ext>
              </a:extLst>
            </p:cNvPr>
            <p:cNvSpPr/>
            <p:nvPr/>
          </p:nvSpPr>
          <p:spPr>
            <a:xfrm>
              <a:off x="5885617" y="3274545"/>
              <a:ext cx="382668" cy="309564"/>
            </a:xfrm>
            <a:custGeom>
              <a:avLst/>
              <a:gdLst>
                <a:gd name="connsiteX0" fmla="*/ 1178720 w 1403113"/>
                <a:gd name="connsiteY0" fmla="*/ 4 h 1135068"/>
                <a:gd name="connsiteX1" fmla="*/ 1309688 w 1403113"/>
                <a:gd name="connsiteY1" fmla="*/ 130973 h 1135068"/>
                <a:gd name="connsiteX2" fmla="*/ 1178720 w 1403113"/>
                <a:gd name="connsiteY2" fmla="*/ 261942 h 1135068"/>
                <a:gd name="connsiteX3" fmla="*/ 1049061 w 1403113"/>
                <a:gd name="connsiteY3" fmla="*/ 144332 h 1135068"/>
                <a:gd name="connsiteX4" fmla="*/ 835931 w 1403113"/>
                <a:gd name="connsiteY4" fmla="*/ 94564 h 1135068"/>
                <a:gd name="connsiteX5" fmla="*/ 762675 w 1403113"/>
                <a:gd name="connsiteY5" fmla="*/ 266395 h 1135068"/>
                <a:gd name="connsiteX6" fmla="*/ 1123538 w 1403113"/>
                <a:gd name="connsiteY6" fmla="*/ 384616 h 1135068"/>
                <a:gd name="connsiteX7" fmla="*/ 1228488 w 1403113"/>
                <a:gd name="connsiteY7" fmla="*/ 349255 h 1135068"/>
                <a:gd name="connsiteX8" fmla="*/ 1403113 w 1403113"/>
                <a:gd name="connsiteY8" fmla="*/ 523880 h 1135068"/>
                <a:gd name="connsiteX9" fmla="*/ 1308990 w 1403113"/>
                <a:gd name="connsiteY9" fmla="*/ 678248 h 1135068"/>
                <a:gd name="connsiteX10" fmla="*/ 1309688 w 1403113"/>
                <a:gd name="connsiteY10" fmla="*/ 698505 h 1135068"/>
                <a:gd name="connsiteX11" fmla="*/ 698501 w 1403113"/>
                <a:gd name="connsiteY11" fmla="*/ 1135068 h 1135068"/>
                <a:gd name="connsiteX12" fmla="*/ 87313 w 1403113"/>
                <a:gd name="connsiteY12" fmla="*/ 698505 h 1135068"/>
                <a:gd name="connsiteX13" fmla="*/ 88273 w 1403113"/>
                <a:gd name="connsiteY13" fmla="*/ 675018 h 1135068"/>
                <a:gd name="connsiteX14" fmla="*/ 0 w 1403113"/>
                <a:gd name="connsiteY14" fmla="*/ 523880 h 1135068"/>
                <a:gd name="connsiteX15" fmla="*/ 174625 w 1403113"/>
                <a:gd name="connsiteY15" fmla="*/ 349255 h 1135068"/>
                <a:gd name="connsiteX16" fmla="*/ 276955 w 1403113"/>
                <a:gd name="connsiteY16" fmla="*/ 382346 h 1135068"/>
                <a:gd name="connsiteX17" fmla="*/ 668727 w 1403113"/>
                <a:gd name="connsiteY17" fmla="*/ 264038 h 1135068"/>
                <a:gd name="connsiteX18" fmla="*/ 770010 w 1403113"/>
                <a:gd name="connsiteY18" fmla="*/ 26547 h 1135068"/>
                <a:gd name="connsiteX19" fmla="*/ 820214 w 1403113"/>
                <a:gd name="connsiteY19" fmla="*/ 1139 h 1135068"/>
                <a:gd name="connsiteX20" fmla="*/ 1069317 w 1403113"/>
                <a:gd name="connsiteY20" fmla="*/ 59377 h 1135068"/>
                <a:gd name="connsiteX21" fmla="*/ 1178720 w 1403113"/>
                <a:gd name="connsiteY21" fmla="*/ 4 h 1135068"/>
                <a:gd name="connsiteX22" fmla="*/ 1178719 w 1403113"/>
                <a:gd name="connsiteY22" fmla="*/ 87317 h 1135068"/>
                <a:gd name="connsiteX23" fmla="*/ 1135062 w 1403113"/>
                <a:gd name="connsiteY23" fmla="*/ 130973 h 1135068"/>
                <a:gd name="connsiteX24" fmla="*/ 1178719 w 1403113"/>
                <a:gd name="connsiteY24" fmla="*/ 174631 h 1135068"/>
                <a:gd name="connsiteX25" fmla="*/ 1222376 w 1403113"/>
                <a:gd name="connsiteY25" fmla="*/ 130973 h 1135068"/>
                <a:gd name="connsiteX26" fmla="*/ 1178719 w 1403113"/>
                <a:gd name="connsiteY26" fmla="*/ 87317 h 1135068"/>
                <a:gd name="connsiteX27" fmla="*/ 480219 w 1403113"/>
                <a:gd name="connsiteY27" fmla="*/ 567536 h 1135068"/>
                <a:gd name="connsiteX28" fmla="*/ 392906 w 1403113"/>
                <a:gd name="connsiteY28" fmla="*/ 654849 h 1135068"/>
                <a:gd name="connsiteX29" fmla="*/ 480219 w 1403113"/>
                <a:gd name="connsiteY29" fmla="*/ 742161 h 1135068"/>
                <a:gd name="connsiteX30" fmla="*/ 567531 w 1403113"/>
                <a:gd name="connsiteY30" fmla="*/ 654849 h 1135068"/>
                <a:gd name="connsiteX31" fmla="*/ 480219 w 1403113"/>
                <a:gd name="connsiteY31" fmla="*/ 567536 h 1135068"/>
                <a:gd name="connsiteX32" fmla="*/ 916781 w 1403113"/>
                <a:gd name="connsiteY32" fmla="*/ 567536 h 1135068"/>
                <a:gd name="connsiteX33" fmla="*/ 829468 w 1403113"/>
                <a:gd name="connsiteY33" fmla="*/ 654849 h 1135068"/>
                <a:gd name="connsiteX34" fmla="*/ 916781 w 1403113"/>
                <a:gd name="connsiteY34" fmla="*/ 742161 h 1135068"/>
                <a:gd name="connsiteX35" fmla="*/ 1004093 w 1403113"/>
                <a:gd name="connsiteY35" fmla="*/ 654849 h 1135068"/>
                <a:gd name="connsiteX36" fmla="*/ 916781 w 1403113"/>
                <a:gd name="connsiteY36" fmla="*/ 567536 h 1135068"/>
                <a:gd name="connsiteX37" fmla="*/ 881376 w 1403113"/>
                <a:gd name="connsiteY37" fmla="*/ 865992 h 1135068"/>
                <a:gd name="connsiteX38" fmla="*/ 848939 w 1403113"/>
                <a:gd name="connsiteY38" fmla="*/ 873741 h 1135068"/>
                <a:gd name="connsiteX39" fmla="*/ 548060 w 1403113"/>
                <a:gd name="connsiteY39" fmla="*/ 873741 h 1135068"/>
                <a:gd name="connsiteX40" fmla="*/ 487116 w 1403113"/>
                <a:gd name="connsiteY40" fmla="*/ 883520 h 1135068"/>
                <a:gd name="connsiteX41" fmla="*/ 496895 w 1403113"/>
                <a:gd name="connsiteY41" fmla="*/ 944465 h 1135068"/>
                <a:gd name="connsiteX42" fmla="*/ 698499 w 1403113"/>
                <a:gd name="connsiteY42" fmla="*/ 1009862 h 1135068"/>
                <a:gd name="connsiteX43" fmla="*/ 900104 w 1403113"/>
                <a:gd name="connsiteY43" fmla="*/ 944465 h 1135068"/>
                <a:gd name="connsiteX44" fmla="*/ 909883 w 1403113"/>
                <a:gd name="connsiteY44" fmla="*/ 883520 h 1135068"/>
                <a:gd name="connsiteX45" fmla="*/ 881376 w 1403113"/>
                <a:gd name="connsiteY45" fmla="*/ 865992 h 1135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403113" h="1135068">
                  <a:moveTo>
                    <a:pt x="1178720" y="4"/>
                  </a:moveTo>
                  <a:cubicBezTo>
                    <a:pt x="1250927" y="4"/>
                    <a:pt x="1309688" y="58766"/>
                    <a:pt x="1309688" y="130973"/>
                  </a:cubicBezTo>
                  <a:cubicBezTo>
                    <a:pt x="1309688" y="203181"/>
                    <a:pt x="1250927" y="261942"/>
                    <a:pt x="1178720" y="261942"/>
                  </a:cubicBezTo>
                  <a:cubicBezTo>
                    <a:pt x="1111052" y="261942"/>
                    <a:pt x="1055871" y="210253"/>
                    <a:pt x="1049061" y="144332"/>
                  </a:cubicBezTo>
                  <a:lnTo>
                    <a:pt x="835931" y="94564"/>
                  </a:lnTo>
                  <a:lnTo>
                    <a:pt x="762675" y="266395"/>
                  </a:lnTo>
                  <a:cubicBezTo>
                    <a:pt x="898446" y="276610"/>
                    <a:pt x="1026097" y="316949"/>
                    <a:pt x="1123538" y="384616"/>
                  </a:cubicBezTo>
                  <a:cubicBezTo>
                    <a:pt x="1153399" y="361828"/>
                    <a:pt x="1189983" y="349255"/>
                    <a:pt x="1228488" y="349255"/>
                  </a:cubicBezTo>
                  <a:cubicBezTo>
                    <a:pt x="1324794" y="349255"/>
                    <a:pt x="1403113" y="427574"/>
                    <a:pt x="1403113" y="523880"/>
                  </a:cubicBezTo>
                  <a:cubicBezTo>
                    <a:pt x="1403113" y="590150"/>
                    <a:pt x="1365918" y="649261"/>
                    <a:pt x="1308990" y="678248"/>
                  </a:cubicBezTo>
                  <a:cubicBezTo>
                    <a:pt x="1309427" y="684971"/>
                    <a:pt x="1309688" y="691694"/>
                    <a:pt x="1309688" y="698505"/>
                  </a:cubicBezTo>
                  <a:cubicBezTo>
                    <a:pt x="1309688" y="939226"/>
                    <a:pt x="1035440" y="1135068"/>
                    <a:pt x="698501" y="1135068"/>
                  </a:cubicBezTo>
                  <a:cubicBezTo>
                    <a:pt x="361474" y="1135068"/>
                    <a:pt x="87313" y="939226"/>
                    <a:pt x="87313" y="698505"/>
                  </a:cubicBezTo>
                  <a:cubicBezTo>
                    <a:pt x="87313" y="690559"/>
                    <a:pt x="87575" y="682701"/>
                    <a:pt x="88273" y="675018"/>
                  </a:cubicBezTo>
                  <a:cubicBezTo>
                    <a:pt x="34838" y="645419"/>
                    <a:pt x="0" y="587705"/>
                    <a:pt x="0" y="523880"/>
                  </a:cubicBezTo>
                  <a:cubicBezTo>
                    <a:pt x="0" y="427574"/>
                    <a:pt x="78319" y="349255"/>
                    <a:pt x="174625" y="349255"/>
                  </a:cubicBezTo>
                  <a:cubicBezTo>
                    <a:pt x="212606" y="349255"/>
                    <a:pt x="248230" y="361042"/>
                    <a:pt x="276955" y="382346"/>
                  </a:cubicBezTo>
                  <a:cubicBezTo>
                    <a:pt x="382429" y="310400"/>
                    <a:pt x="522129" y="269102"/>
                    <a:pt x="668727" y="264038"/>
                  </a:cubicBezTo>
                  <a:lnTo>
                    <a:pt x="770010" y="26547"/>
                  </a:lnTo>
                  <a:cubicBezTo>
                    <a:pt x="778392" y="7077"/>
                    <a:pt x="799085" y="-3663"/>
                    <a:pt x="820214" y="1139"/>
                  </a:cubicBezTo>
                  <a:lnTo>
                    <a:pt x="1069317" y="59377"/>
                  </a:lnTo>
                  <a:cubicBezTo>
                    <a:pt x="1092717" y="23666"/>
                    <a:pt x="1132968" y="4"/>
                    <a:pt x="1178720" y="4"/>
                  </a:cubicBezTo>
                  <a:close/>
                  <a:moveTo>
                    <a:pt x="1178719" y="87317"/>
                  </a:moveTo>
                  <a:cubicBezTo>
                    <a:pt x="1154608" y="87317"/>
                    <a:pt x="1135062" y="106863"/>
                    <a:pt x="1135062" y="130973"/>
                  </a:cubicBezTo>
                  <a:cubicBezTo>
                    <a:pt x="1135062" y="155085"/>
                    <a:pt x="1154608" y="174631"/>
                    <a:pt x="1178719" y="174631"/>
                  </a:cubicBezTo>
                  <a:cubicBezTo>
                    <a:pt x="1202830" y="174631"/>
                    <a:pt x="1222376" y="155085"/>
                    <a:pt x="1222376" y="130973"/>
                  </a:cubicBezTo>
                  <a:cubicBezTo>
                    <a:pt x="1222376" y="106863"/>
                    <a:pt x="1202830" y="87317"/>
                    <a:pt x="1178719" y="87317"/>
                  </a:cubicBezTo>
                  <a:close/>
                  <a:moveTo>
                    <a:pt x="480219" y="567536"/>
                  </a:moveTo>
                  <a:cubicBezTo>
                    <a:pt x="431997" y="567536"/>
                    <a:pt x="392906" y="606627"/>
                    <a:pt x="392906" y="654849"/>
                  </a:cubicBezTo>
                  <a:cubicBezTo>
                    <a:pt x="392906" y="703070"/>
                    <a:pt x="431997" y="742161"/>
                    <a:pt x="480219" y="742161"/>
                  </a:cubicBezTo>
                  <a:cubicBezTo>
                    <a:pt x="528440" y="742161"/>
                    <a:pt x="567531" y="703070"/>
                    <a:pt x="567531" y="654849"/>
                  </a:cubicBezTo>
                  <a:cubicBezTo>
                    <a:pt x="567531" y="606627"/>
                    <a:pt x="528440" y="567536"/>
                    <a:pt x="480219" y="567536"/>
                  </a:cubicBezTo>
                  <a:close/>
                  <a:moveTo>
                    <a:pt x="916781" y="567536"/>
                  </a:moveTo>
                  <a:cubicBezTo>
                    <a:pt x="868559" y="567536"/>
                    <a:pt x="829468" y="606627"/>
                    <a:pt x="829468" y="654849"/>
                  </a:cubicBezTo>
                  <a:cubicBezTo>
                    <a:pt x="829468" y="703070"/>
                    <a:pt x="868559" y="742161"/>
                    <a:pt x="916781" y="742161"/>
                  </a:cubicBezTo>
                  <a:cubicBezTo>
                    <a:pt x="965002" y="742161"/>
                    <a:pt x="1004093" y="703070"/>
                    <a:pt x="1004093" y="654849"/>
                  </a:cubicBezTo>
                  <a:cubicBezTo>
                    <a:pt x="1004093" y="606627"/>
                    <a:pt x="965002" y="567536"/>
                    <a:pt x="916781" y="567536"/>
                  </a:cubicBezTo>
                  <a:close/>
                  <a:moveTo>
                    <a:pt x="881376" y="865992"/>
                  </a:moveTo>
                  <a:cubicBezTo>
                    <a:pt x="870353" y="864245"/>
                    <a:pt x="858675" y="866712"/>
                    <a:pt x="848939" y="873741"/>
                  </a:cubicBezTo>
                  <a:cubicBezTo>
                    <a:pt x="758920" y="938964"/>
                    <a:pt x="638079" y="938790"/>
                    <a:pt x="548060" y="873741"/>
                  </a:cubicBezTo>
                  <a:cubicBezTo>
                    <a:pt x="528589" y="859683"/>
                    <a:pt x="501260" y="864049"/>
                    <a:pt x="487116" y="883520"/>
                  </a:cubicBezTo>
                  <a:cubicBezTo>
                    <a:pt x="472971" y="902991"/>
                    <a:pt x="477337" y="930320"/>
                    <a:pt x="496895" y="944465"/>
                  </a:cubicBezTo>
                  <a:cubicBezTo>
                    <a:pt x="557140" y="988034"/>
                    <a:pt x="627864" y="1009862"/>
                    <a:pt x="698499" y="1009862"/>
                  </a:cubicBezTo>
                  <a:cubicBezTo>
                    <a:pt x="769135" y="1009862"/>
                    <a:pt x="839859" y="988034"/>
                    <a:pt x="900104" y="944465"/>
                  </a:cubicBezTo>
                  <a:cubicBezTo>
                    <a:pt x="919575" y="930320"/>
                    <a:pt x="924028" y="903078"/>
                    <a:pt x="909883" y="883520"/>
                  </a:cubicBezTo>
                  <a:cubicBezTo>
                    <a:pt x="902767" y="873697"/>
                    <a:pt x="892399" y="867738"/>
                    <a:pt x="881376" y="865992"/>
                  </a:cubicBezTo>
                  <a:close/>
                </a:path>
              </a:pathLst>
            </a:custGeom>
            <a:solidFill>
              <a:srgbClr val="FF9800"/>
            </a:solidFill>
            <a:ln w="27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DD2AE7-DD2F-45B0-A212-313EC6EDCC27}"/>
              </a:ext>
            </a:extLst>
          </p:cNvPr>
          <p:cNvGrpSpPr/>
          <p:nvPr/>
        </p:nvGrpSpPr>
        <p:grpSpPr>
          <a:xfrm>
            <a:off x="1342633" y="6429418"/>
            <a:ext cx="2626016" cy="246221"/>
            <a:chOff x="666027" y="6491338"/>
            <a:chExt cx="2626016" cy="246221"/>
          </a:xfrm>
        </p:grpSpPr>
        <p:sp>
          <p:nvSpPr>
            <p:cNvPr id="43" name="Freeform 62">
              <a:extLst>
                <a:ext uri="{FF2B5EF4-FFF2-40B4-BE49-F238E27FC236}">
                  <a16:creationId xmlns:a16="http://schemas.microsoft.com/office/drawing/2014/main" id="{021F6948-4AC9-4F75-8CEF-E85369F481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027" y="6562424"/>
              <a:ext cx="95578" cy="93971"/>
            </a:xfrm>
            <a:custGeom>
              <a:avLst/>
              <a:gdLst>
                <a:gd name="T0" fmla="*/ 92739 w 55"/>
                <a:gd name="T1" fmla="*/ 185737 h 54"/>
                <a:gd name="T2" fmla="*/ 0 w 55"/>
                <a:gd name="T3" fmla="*/ 92869 h 54"/>
                <a:gd name="T4" fmla="*/ 92739 w 55"/>
                <a:gd name="T5" fmla="*/ 0 h 54"/>
                <a:gd name="T6" fmla="*/ 188913 w 55"/>
                <a:gd name="T7" fmla="*/ 92869 h 54"/>
                <a:gd name="T8" fmla="*/ 92739 w 55"/>
                <a:gd name="T9" fmla="*/ 185737 h 54"/>
                <a:gd name="T10" fmla="*/ 13739 w 55"/>
                <a:gd name="T11" fmla="*/ 92869 h 54"/>
                <a:gd name="T12" fmla="*/ 92739 w 55"/>
                <a:gd name="T13" fmla="*/ 171979 h 54"/>
                <a:gd name="T14" fmla="*/ 171739 w 55"/>
                <a:gd name="T15" fmla="*/ 92869 h 54"/>
                <a:gd name="T16" fmla="*/ 92739 w 55"/>
                <a:gd name="T17" fmla="*/ 13758 h 54"/>
                <a:gd name="T18" fmla="*/ 13739 w 55"/>
                <a:gd name="T19" fmla="*/ 92869 h 54"/>
                <a:gd name="T20" fmla="*/ 140826 w 55"/>
                <a:gd name="T21" fmla="*/ 127264 h 54"/>
                <a:gd name="T22" fmla="*/ 96174 w 55"/>
                <a:gd name="T23" fmla="*/ 151341 h 54"/>
                <a:gd name="T24" fmla="*/ 37783 w 55"/>
                <a:gd name="T25" fmla="*/ 92869 h 54"/>
                <a:gd name="T26" fmla="*/ 96174 w 55"/>
                <a:gd name="T27" fmla="*/ 34396 h 54"/>
                <a:gd name="T28" fmla="*/ 137391 w 55"/>
                <a:gd name="T29" fmla="*/ 58473 h 54"/>
                <a:gd name="T30" fmla="*/ 137391 w 55"/>
                <a:gd name="T31" fmla="*/ 72231 h 54"/>
                <a:gd name="T32" fmla="*/ 137391 w 55"/>
                <a:gd name="T33" fmla="*/ 72231 h 54"/>
                <a:gd name="T34" fmla="*/ 123652 w 55"/>
                <a:gd name="T35" fmla="*/ 72231 h 54"/>
                <a:gd name="T36" fmla="*/ 120217 w 55"/>
                <a:gd name="T37" fmla="*/ 72231 h 54"/>
                <a:gd name="T38" fmla="*/ 120217 w 55"/>
                <a:gd name="T39" fmla="*/ 61912 h 54"/>
                <a:gd name="T40" fmla="*/ 96174 w 55"/>
                <a:gd name="T41" fmla="*/ 51594 h 54"/>
                <a:gd name="T42" fmla="*/ 54957 w 55"/>
                <a:gd name="T43" fmla="*/ 92869 h 54"/>
                <a:gd name="T44" fmla="*/ 96174 w 55"/>
                <a:gd name="T45" fmla="*/ 134143 h 54"/>
                <a:gd name="T46" fmla="*/ 120217 w 55"/>
                <a:gd name="T47" fmla="*/ 123825 h 54"/>
                <a:gd name="T48" fmla="*/ 120217 w 55"/>
                <a:gd name="T49" fmla="*/ 113506 h 54"/>
                <a:gd name="T50" fmla="*/ 123652 w 55"/>
                <a:gd name="T51" fmla="*/ 113506 h 54"/>
                <a:gd name="T52" fmla="*/ 137391 w 55"/>
                <a:gd name="T53" fmla="*/ 113506 h 54"/>
                <a:gd name="T54" fmla="*/ 140826 w 55"/>
                <a:gd name="T55" fmla="*/ 113506 h 54"/>
                <a:gd name="T56" fmla="*/ 140826 w 55"/>
                <a:gd name="T57" fmla="*/ 127264 h 5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5" h="54">
                  <a:moveTo>
                    <a:pt x="27" y="54"/>
                  </a:moveTo>
                  <a:cubicBezTo>
                    <a:pt x="12" y="54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4"/>
                    <a:pt x="27" y="54"/>
                  </a:cubicBezTo>
                  <a:close/>
                  <a:moveTo>
                    <a:pt x="4" y="27"/>
                  </a:moveTo>
                  <a:cubicBezTo>
                    <a:pt x="4" y="40"/>
                    <a:pt x="15" y="50"/>
                    <a:pt x="27" y="50"/>
                  </a:cubicBezTo>
                  <a:cubicBezTo>
                    <a:pt x="40" y="50"/>
                    <a:pt x="50" y="40"/>
                    <a:pt x="50" y="27"/>
                  </a:cubicBezTo>
                  <a:cubicBezTo>
                    <a:pt x="50" y="14"/>
                    <a:pt x="40" y="4"/>
                    <a:pt x="27" y="4"/>
                  </a:cubicBezTo>
                  <a:cubicBezTo>
                    <a:pt x="15" y="4"/>
                    <a:pt x="4" y="14"/>
                    <a:pt x="4" y="27"/>
                  </a:cubicBezTo>
                  <a:close/>
                  <a:moveTo>
                    <a:pt x="41" y="37"/>
                  </a:moveTo>
                  <a:cubicBezTo>
                    <a:pt x="41" y="42"/>
                    <a:pt x="33" y="44"/>
                    <a:pt x="28" y="44"/>
                  </a:cubicBezTo>
                  <a:cubicBezTo>
                    <a:pt x="18" y="44"/>
                    <a:pt x="11" y="37"/>
                    <a:pt x="11" y="27"/>
                  </a:cubicBezTo>
                  <a:cubicBezTo>
                    <a:pt x="11" y="17"/>
                    <a:pt x="18" y="10"/>
                    <a:pt x="28" y="10"/>
                  </a:cubicBezTo>
                  <a:cubicBezTo>
                    <a:pt x="31" y="10"/>
                    <a:pt x="40" y="11"/>
                    <a:pt x="40" y="17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6"/>
                    <a:pt x="31" y="15"/>
                    <a:pt x="28" y="15"/>
                  </a:cubicBezTo>
                  <a:cubicBezTo>
                    <a:pt x="21" y="15"/>
                    <a:pt x="16" y="20"/>
                    <a:pt x="16" y="27"/>
                  </a:cubicBezTo>
                  <a:cubicBezTo>
                    <a:pt x="16" y="34"/>
                    <a:pt x="21" y="39"/>
                    <a:pt x="28" y="39"/>
                  </a:cubicBezTo>
                  <a:cubicBezTo>
                    <a:pt x="31" y="39"/>
                    <a:pt x="35" y="38"/>
                    <a:pt x="35" y="36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6" y="33"/>
                    <a:pt x="36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41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 b="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2DF15B-40CD-45A2-8644-BBF8496BCB27}"/>
                </a:ext>
              </a:extLst>
            </p:cNvPr>
            <p:cNvSpPr txBox="1"/>
            <p:nvPr/>
          </p:nvSpPr>
          <p:spPr>
            <a:xfrm>
              <a:off x="771801" y="6491338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0" spc="300">
                  <a:solidFill>
                    <a:schemeClr val="bg1">
                      <a:lumMod val="8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2019.All Rights Reserved</a:t>
              </a:r>
              <a:endParaRPr lang="id-ID" sz="1000" b="0" spc="300">
                <a:solidFill>
                  <a:schemeClr val="bg1">
                    <a:lumMod val="8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9D9213E-FE51-4089-81A5-5FC993F067F0}"/>
              </a:ext>
            </a:extLst>
          </p:cNvPr>
          <p:cNvSpPr txBox="1"/>
          <p:nvPr/>
        </p:nvSpPr>
        <p:spPr>
          <a:xfrm>
            <a:off x="221512" y="6398640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coder:</a:t>
            </a:r>
            <a:r>
              <a:rPr lang="en-US" sz="1200" b="1">
                <a:solidFill>
                  <a:schemeClr val="accent4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24952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8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400595" y="683094"/>
            <a:ext cx="10004829" cy="6146261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3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3"/>
                <a:ext cx="5702858" cy="369350"/>
                <a:chOff x="3179886" y="2083563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3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632549" y="36763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Présentation</a:t>
            </a:r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 de MT5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258DD963-49AF-4B4B-948E-CF8E01CC60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" r="1703"/>
          <a:stretch>
            <a:fillRect/>
          </a:stretch>
        </p:blipFill>
        <p:spPr>
          <a:xfrm>
            <a:off x="400593" y="1280743"/>
            <a:ext cx="10004827" cy="5621758"/>
          </a:xfrm>
        </p:spPr>
      </p:pic>
    </p:spTree>
    <p:extLst>
      <p:ext uri="{BB962C8B-B14F-4D97-AF65-F5344CB8AC3E}">
        <p14:creationId xmlns:p14="http://schemas.microsoft.com/office/powerpoint/2010/main" val="39398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405053" y="953564"/>
            <a:ext cx="10561242" cy="6553224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793794" y="186841"/>
            <a:ext cx="869891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/>
              </a:rPr>
              <a:t>Présentation</a:t>
            </a:r>
            <a:r>
              <a:rPr lang="en-US" sz="3600" b="1">
                <a:solidFill>
                  <a:schemeClr val="bg1"/>
                </a:solidFill>
                <a:latin typeface="Ubuntu"/>
              </a:rPr>
              <a:t> d’un </a:t>
            </a:r>
            <a:r>
              <a:rPr lang="en-US" sz="3600" b="1" err="1">
                <a:solidFill>
                  <a:schemeClr val="bg1"/>
                </a:solidFill>
                <a:latin typeface="Ubuntu"/>
              </a:rPr>
              <a:t>graphique</a:t>
            </a:r>
            <a:r>
              <a:rPr lang="en-US" sz="3600" b="1">
                <a:solidFill>
                  <a:schemeClr val="bg1"/>
                </a:solidFill>
                <a:latin typeface="Ubuntu"/>
              </a:rPr>
              <a:t> sur MT5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5FBAF4C-4CEC-9D4C-AC53-3383224F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12" y="1601142"/>
            <a:ext cx="9714310" cy="525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4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405053" y="953564"/>
            <a:ext cx="10561242" cy="6553224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793794" y="186841"/>
            <a:ext cx="768882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/>
              </a:rPr>
              <a:t>Customiser</a:t>
            </a:r>
            <a:r>
              <a:rPr lang="en-US" sz="3600" b="1">
                <a:solidFill>
                  <a:schemeClr val="bg1"/>
                </a:solidFill>
                <a:latin typeface="Ubuntu"/>
              </a:rPr>
              <a:t> son </a:t>
            </a:r>
            <a:r>
              <a:rPr lang="en-US" sz="3600" b="1" err="1">
                <a:solidFill>
                  <a:schemeClr val="bg1"/>
                </a:solidFill>
                <a:latin typeface="Ubuntu"/>
              </a:rPr>
              <a:t>graphique</a:t>
            </a:r>
            <a:r>
              <a:rPr lang="en-US" sz="3600" b="1">
                <a:solidFill>
                  <a:schemeClr val="bg1"/>
                </a:solidFill>
                <a:latin typeface="Ubuntu"/>
              </a:rPr>
              <a:t> sur MT5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E1F3F62-1942-E747-9E2D-E7BB2FDF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5607"/>
            <a:ext cx="9622793" cy="52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977DFB8-D53F-BC47-A125-4B4B0246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305" y="3270256"/>
            <a:ext cx="483764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6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1873657" y="1565967"/>
            <a:ext cx="8444681" cy="3698446"/>
            <a:chOff x="9682413" y="-1570978"/>
            <a:chExt cx="4175737" cy="2616813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8"/>
              <a:ext cx="4175737" cy="270445"/>
              <a:chOff x="3179886" y="2083562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2"/>
                <a:ext cx="5702858" cy="369350"/>
                <a:chOff x="3179886" y="2083562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2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873657" y="719859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Le </a:t>
            </a:r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stratégie</a:t>
            </a:r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testeur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20" name="Espace réservé pour une image  19">
            <a:extLst>
              <a:ext uri="{FF2B5EF4-FFF2-40B4-BE49-F238E27FC236}">
                <a16:creationId xmlns:a16="http://schemas.microsoft.com/office/drawing/2014/main" id="{FB790BC2-24E2-C845-9961-ACB7D90E89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73660" y="2112896"/>
            <a:ext cx="8444679" cy="3151517"/>
          </a:xfrm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1F4C8-50AE-3549-B250-417D626EB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72"/>
          <a:stretch/>
        </p:blipFill>
        <p:spPr bwMode="auto">
          <a:xfrm>
            <a:off x="1873654" y="2086049"/>
            <a:ext cx="8444679" cy="315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1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DB3B0D-1981-4A06-9B25-71B91D709887}"/>
              </a:ext>
            </a:extLst>
          </p:cNvPr>
          <p:cNvSpPr/>
          <p:nvPr/>
        </p:nvSpPr>
        <p:spPr>
          <a:xfrm>
            <a:off x="8231476" y="-1"/>
            <a:ext cx="3960524" cy="5989085"/>
          </a:xfrm>
          <a:custGeom>
            <a:avLst/>
            <a:gdLst>
              <a:gd name="connsiteX0" fmla="*/ 272225 w 1752283"/>
              <a:gd name="connsiteY0" fmla="*/ 0 h 2649794"/>
              <a:gd name="connsiteX1" fmla="*/ 950806 w 1752283"/>
              <a:gd name="connsiteY1" fmla="*/ 0 h 2649794"/>
              <a:gd name="connsiteX2" fmla="*/ 889449 w 1752283"/>
              <a:gd name="connsiteY2" fmla="*/ 56741 h 2649794"/>
              <a:gd name="connsiteX3" fmla="*/ 519699 w 1752283"/>
              <a:gd name="connsiteY3" fmla="*/ 203672 h 2649794"/>
              <a:gd name="connsiteX4" fmla="*/ 519699 w 1752283"/>
              <a:gd name="connsiteY4" fmla="*/ 236322 h 2649794"/>
              <a:gd name="connsiteX5" fmla="*/ 1126469 w 1752283"/>
              <a:gd name="connsiteY5" fmla="*/ 927440 h 2649794"/>
              <a:gd name="connsiteX6" fmla="*/ 1126469 w 1752283"/>
              <a:gd name="connsiteY6" fmla="*/ 1735559 h 2649794"/>
              <a:gd name="connsiteX7" fmla="*/ 1285643 w 1752283"/>
              <a:gd name="connsiteY7" fmla="*/ 2138257 h 2649794"/>
              <a:gd name="connsiteX8" fmla="*/ 1752283 w 1752283"/>
              <a:gd name="connsiteY8" fmla="*/ 2268863 h 2649794"/>
              <a:gd name="connsiteX9" fmla="*/ 1752283 w 1752283"/>
              <a:gd name="connsiteY9" fmla="*/ 2649794 h 2649794"/>
              <a:gd name="connsiteX10" fmla="*/ 952328 w 1752283"/>
              <a:gd name="connsiteY10" fmla="*/ 2413072 h 2649794"/>
              <a:gd name="connsiteX11" fmla="*/ 669351 w 1752283"/>
              <a:gd name="connsiteY11" fmla="*/ 1762768 h 2649794"/>
              <a:gd name="connsiteX12" fmla="*/ 669351 w 1752283"/>
              <a:gd name="connsiteY12" fmla="*/ 938325 h 2649794"/>
              <a:gd name="connsiteX13" fmla="*/ 497932 w 1752283"/>
              <a:gd name="connsiteY13" fmla="*/ 534265 h 2649794"/>
              <a:gd name="connsiteX14" fmla="*/ 0 w 1752283"/>
              <a:gd name="connsiteY14" fmla="*/ 413183 h 2649794"/>
              <a:gd name="connsiteX15" fmla="*/ 0 w 1752283"/>
              <a:gd name="connsiteY15" fmla="*/ 29531 h 2649794"/>
              <a:gd name="connsiteX16" fmla="*/ 164617 w 1752283"/>
              <a:gd name="connsiteY16" fmla="*/ 19328 h 264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2283" h="2649794">
                <a:moveTo>
                  <a:pt x="272225" y="0"/>
                </a:moveTo>
                <a:lnTo>
                  <a:pt x="950806" y="0"/>
                </a:lnTo>
                <a:lnTo>
                  <a:pt x="889449" y="56741"/>
                </a:lnTo>
                <a:cubicBezTo>
                  <a:pt x="794641" y="128166"/>
                  <a:pt x="671391" y="177143"/>
                  <a:pt x="519699" y="203672"/>
                </a:cubicBezTo>
                <a:lnTo>
                  <a:pt x="519699" y="236322"/>
                </a:lnTo>
                <a:cubicBezTo>
                  <a:pt x="924211" y="307066"/>
                  <a:pt x="1126469" y="537440"/>
                  <a:pt x="1126469" y="927440"/>
                </a:cubicBezTo>
                <a:lnTo>
                  <a:pt x="1126469" y="1735559"/>
                </a:lnTo>
                <a:cubicBezTo>
                  <a:pt x="1126469" y="1920583"/>
                  <a:pt x="1179526" y="2054816"/>
                  <a:pt x="1285643" y="2138257"/>
                </a:cubicBezTo>
                <a:cubicBezTo>
                  <a:pt x="1391759" y="2221700"/>
                  <a:pt x="1547307" y="2265235"/>
                  <a:pt x="1752283" y="2268863"/>
                </a:cubicBezTo>
                <a:lnTo>
                  <a:pt x="1752283" y="2649794"/>
                </a:lnTo>
                <a:cubicBezTo>
                  <a:pt x="1407632" y="2646166"/>
                  <a:pt x="1140980" y="2567259"/>
                  <a:pt x="952328" y="2413072"/>
                </a:cubicBezTo>
                <a:cubicBezTo>
                  <a:pt x="763677" y="2258886"/>
                  <a:pt x="669351" y="2042118"/>
                  <a:pt x="669351" y="1762768"/>
                </a:cubicBezTo>
                <a:lnTo>
                  <a:pt x="669351" y="938325"/>
                </a:lnTo>
                <a:cubicBezTo>
                  <a:pt x="669351" y="749673"/>
                  <a:pt x="612210" y="614986"/>
                  <a:pt x="497932" y="534265"/>
                </a:cubicBezTo>
                <a:cubicBezTo>
                  <a:pt x="383652" y="453545"/>
                  <a:pt x="217675" y="413183"/>
                  <a:pt x="0" y="413183"/>
                </a:cubicBezTo>
                <a:lnTo>
                  <a:pt x="0" y="29531"/>
                </a:lnTo>
                <a:cubicBezTo>
                  <a:pt x="58954" y="28624"/>
                  <a:pt x="113826" y="25223"/>
                  <a:pt x="164617" y="193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563F7C-F12C-4826-9B8E-13DF77D938B0}"/>
              </a:ext>
            </a:extLst>
          </p:cNvPr>
          <p:cNvSpPr/>
          <p:nvPr/>
        </p:nvSpPr>
        <p:spPr>
          <a:xfrm>
            <a:off x="1524000" y="2112896"/>
            <a:ext cx="9144000" cy="4033366"/>
          </a:xfrm>
          <a:prstGeom prst="roundRect">
            <a:avLst>
              <a:gd name="adj" fmla="val 3322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07C937-4F12-4ADF-8CDA-10486F7F09D2}"/>
              </a:ext>
            </a:extLst>
          </p:cNvPr>
          <p:cNvGrpSpPr/>
          <p:nvPr/>
        </p:nvGrpSpPr>
        <p:grpSpPr>
          <a:xfrm>
            <a:off x="391885" y="1382551"/>
            <a:ext cx="11496984" cy="5471213"/>
            <a:chOff x="9682413" y="-1570976"/>
            <a:chExt cx="4175737" cy="2616811"/>
          </a:xfrm>
          <a:effectLst>
            <a:outerShdw blurRad="914400" sx="102000" sy="102000" algn="ctr" rotWithShape="0">
              <a:prstClr val="black">
                <a:alpha val="13000"/>
              </a:prstClr>
            </a:outerShdw>
          </a:effectLst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EDA8D49-281B-4706-84FF-A34F21AD6AF6}"/>
                </a:ext>
              </a:extLst>
            </p:cNvPr>
            <p:cNvGrpSpPr/>
            <p:nvPr/>
          </p:nvGrpSpPr>
          <p:grpSpPr>
            <a:xfrm>
              <a:off x="9682413" y="-1570976"/>
              <a:ext cx="4175737" cy="270445"/>
              <a:chOff x="3179886" y="2083564"/>
              <a:chExt cx="5702858" cy="369350"/>
            </a:xfrm>
            <a:effectLst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0615F-7982-4EAA-9174-60B86CB41D41}"/>
                  </a:ext>
                </a:extLst>
              </p:cNvPr>
              <p:cNvGrpSpPr/>
              <p:nvPr/>
            </p:nvGrpSpPr>
            <p:grpSpPr>
              <a:xfrm>
                <a:off x="3179886" y="2083564"/>
                <a:ext cx="5702858" cy="369350"/>
                <a:chOff x="3179886" y="2083564"/>
                <a:chExt cx="5702858" cy="369350"/>
              </a:xfrm>
            </p:grpSpPr>
            <p:sp>
              <p:nvSpPr>
                <p:cNvPr id="7" name="Round Same Side Corner Rectangle 1">
                  <a:extLst>
                    <a:ext uri="{FF2B5EF4-FFF2-40B4-BE49-F238E27FC236}">
                      <a16:creationId xmlns:a16="http://schemas.microsoft.com/office/drawing/2014/main" id="{9C955856-C79A-499A-9651-1BAD3945AEAD}"/>
                    </a:ext>
                  </a:extLst>
                </p:cNvPr>
                <p:cNvSpPr/>
                <p:nvPr/>
              </p:nvSpPr>
              <p:spPr>
                <a:xfrm>
                  <a:off x="3179886" y="2083564"/>
                  <a:ext cx="5702858" cy="369350"/>
                </a:xfrm>
                <a:prstGeom prst="round2SameRect">
                  <a:avLst>
                    <a:gd name="adj1" fmla="val 14928"/>
                    <a:gd name="adj2" fmla="val 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1E95FFC-E997-4D03-995A-03A48062DCD0}"/>
                    </a:ext>
                  </a:extLst>
                </p:cNvPr>
                <p:cNvGrpSpPr/>
                <p:nvPr/>
              </p:nvGrpSpPr>
              <p:grpSpPr>
                <a:xfrm>
                  <a:off x="3382010" y="2233949"/>
                  <a:ext cx="341854" cy="82531"/>
                  <a:chOff x="3382010" y="2233949"/>
                  <a:chExt cx="341854" cy="82531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5B7F6DCC-D927-46A5-BF87-988FEBC460B3}"/>
                      </a:ext>
                    </a:extLst>
                  </p:cNvPr>
                  <p:cNvSpPr/>
                  <p:nvPr/>
                </p:nvSpPr>
                <p:spPr>
                  <a:xfrm>
                    <a:off x="3382010" y="2233949"/>
                    <a:ext cx="82531" cy="8253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A438177F-DDC4-42F3-A959-EBF5678B9358}"/>
                      </a:ext>
                    </a:extLst>
                  </p:cNvPr>
                  <p:cNvSpPr/>
                  <p:nvPr/>
                </p:nvSpPr>
                <p:spPr>
                  <a:xfrm>
                    <a:off x="3511671" y="2233949"/>
                    <a:ext cx="82531" cy="825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D271C9B-5BEE-4BA2-8944-BD3F7E5331DA}"/>
                      </a:ext>
                    </a:extLst>
                  </p:cNvPr>
                  <p:cNvSpPr/>
                  <p:nvPr/>
                </p:nvSpPr>
                <p:spPr>
                  <a:xfrm>
                    <a:off x="3641333" y="2233949"/>
                    <a:ext cx="82531" cy="82531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" name="Rounded Rectangle 23">
                <a:extLst>
                  <a:ext uri="{FF2B5EF4-FFF2-40B4-BE49-F238E27FC236}">
                    <a16:creationId xmlns:a16="http://schemas.microsoft.com/office/drawing/2014/main" id="{C096BBF4-E963-4ED7-9740-9C17B9E3635D}"/>
                  </a:ext>
                </a:extLst>
              </p:cNvPr>
              <p:cNvSpPr/>
              <p:nvPr/>
            </p:nvSpPr>
            <p:spPr>
              <a:xfrm>
                <a:off x="3965020" y="2182834"/>
                <a:ext cx="2674620" cy="18475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800" b="1">
                    <a:hlinkClick r:id="rId2" tooltip="https://www.metatrader5.com/fr/download"/>
                  </a:rPr>
                  <a:t>https://www.metatrader5.com</a:t>
                </a:r>
                <a:endParaRPr lang="en-IN" sz="600">
                  <a:solidFill>
                    <a:schemeClr val="bg1">
                      <a:lumMod val="75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B5C0B4-FAC7-465A-882D-B07197426EDB}"/>
                </a:ext>
              </a:extLst>
            </p:cNvPr>
            <p:cNvSpPr/>
            <p:nvPr/>
          </p:nvSpPr>
          <p:spPr>
            <a:xfrm>
              <a:off x="9682413" y="-1300531"/>
              <a:ext cx="4175736" cy="234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D3364A5-C1AE-4BAE-9BA2-FF7D3CC56C40}"/>
              </a:ext>
            </a:extLst>
          </p:cNvPr>
          <p:cNvSpPr/>
          <p:nvPr/>
        </p:nvSpPr>
        <p:spPr>
          <a:xfrm>
            <a:off x="1786571" y="402128"/>
            <a:ext cx="76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Résultat</a:t>
            </a:r>
            <a:r>
              <a:rPr lang="en-US" sz="3600" b="1">
                <a:solidFill>
                  <a:schemeClr val="bg1"/>
                </a:solidFill>
                <a:latin typeface="Ubuntu" panose="020B0504030602030204" pitchFamily="34" charset="0"/>
              </a:rPr>
              <a:t> du </a:t>
            </a:r>
            <a:r>
              <a:rPr lang="en-US" sz="3600" b="1" err="1">
                <a:solidFill>
                  <a:schemeClr val="bg1"/>
                </a:solidFill>
                <a:latin typeface="Ubuntu" panose="020B0504030602030204" pitchFamily="34" charset="0"/>
              </a:rPr>
              <a:t>backtest</a:t>
            </a:r>
            <a:endParaRPr lang="en-US" sz="3600" b="1" i="0">
              <a:solidFill>
                <a:schemeClr val="bg1"/>
              </a:solidFill>
              <a:effectLst/>
              <a:latin typeface="Ubuntu" panose="020B050403060203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E725992-DBFB-2145-BF2D-DACD55F1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82" y="1938962"/>
            <a:ext cx="11587035" cy="41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6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10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19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4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FF4A00"/>
      </a:accent1>
      <a:accent2>
        <a:srgbClr val="1CCE1C"/>
      </a:accent2>
      <a:accent3>
        <a:srgbClr val="F6008E"/>
      </a:accent3>
      <a:accent4>
        <a:srgbClr val="C12CC3"/>
      </a:accent4>
      <a:accent5>
        <a:srgbClr val="FB9205"/>
      </a:accent5>
      <a:accent6>
        <a:srgbClr val="0069EA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BF70CF-403C-4D4F-A768-48878F1D23C5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Galang</dc:creator>
  <cp:revision>6</cp:revision>
  <dcterms:created xsi:type="dcterms:W3CDTF">2019-03-30T07:35:01Z</dcterms:created>
  <dcterms:modified xsi:type="dcterms:W3CDTF">2021-05-24T14:45:47Z</dcterms:modified>
</cp:coreProperties>
</file>