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92" r:id="rId2"/>
    <p:sldMasterId id="2147483916" r:id="rId3"/>
    <p:sldMasterId id="2147483946" r:id="rId4"/>
  </p:sldMasterIdLst>
  <p:notesMasterIdLst>
    <p:notesMasterId r:id="rId31"/>
  </p:notesMasterIdLst>
  <p:sldIdLst>
    <p:sldId id="256" r:id="rId5"/>
    <p:sldId id="257" r:id="rId6"/>
    <p:sldId id="291" r:id="rId7"/>
    <p:sldId id="294" r:id="rId8"/>
    <p:sldId id="258" r:id="rId9"/>
    <p:sldId id="283" r:id="rId10"/>
    <p:sldId id="284" r:id="rId11"/>
    <p:sldId id="278" r:id="rId12"/>
    <p:sldId id="286" r:id="rId13"/>
    <p:sldId id="287" r:id="rId14"/>
    <p:sldId id="288" r:id="rId15"/>
    <p:sldId id="292" r:id="rId16"/>
    <p:sldId id="262" r:id="rId17"/>
    <p:sldId id="268" r:id="rId18"/>
    <p:sldId id="293" r:id="rId19"/>
    <p:sldId id="269" r:id="rId20"/>
    <p:sldId id="270" r:id="rId21"/>
    <p:sldId id="272" r:id="rId22"/>
    <p:sldId id="271" r:id="rId23"/>
    <p:sldId id="273" r:id="rId24"/>
    <p:sldId id="274" r:id="rId25"/>
    <p:sldId id="275" r:id="rId26"/>
    <p:sldId id="277" r:id="rId27"/>
    <p:sldId id="295" r:id="rId28"/>
    <p:sldId id="265" r:id="rId29"/>
    <p:sldId id="29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91"/>
            <p14:sldId id="294"/>
            <p14:sldId id="258"/>
            <p14:sldId id="283"/>
            <p14:sldId id="284"/>
            <p14:sldId id="278"/>
            <p14:sldId id="286"/>
            <p14:sldId id="287"/>
            <p14:sldId id="288"/>
            <p14:sldId id="292"/>
            <p14:sldId id="262"/>
            <p14:sldId id="268"/>
            <p14:sldId id="293"/>
            <p14:sldId id="269"/>
            <p14:sldId id="270"/>
            <p14:sldId id="272"/>
            <p14:sldId id="271"/>
            <p14:sldId id="273"/>
            <p14:sldId id="274"/>
            <p14:sldId id="275"/>
            <p14:sldId id="277"/>
            <p14:sldId id="295"/>
            <p14:sldId id="26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459" autoAdjust="0"/>
  </p:normalViewPr>
  <p:slideViewPr>
    <p:cSldViewPr snapToGrid="0">
      <p:cViewPr varScale="1">
        <p:scale>
          <a:sx n="57" d="100"/>
          <a:sy n="57" d="100"/>
        </p:scale>
        <p:origin x="1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A44-4E5B-8C02-E4EDC55913DA}"/>
              </c:ext>
            </c:extLst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44-4E5B-8C02-E4EDC5591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DB3-4C94-A8A8-35BEEA26AD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DB3-4C94-A8A8-35BEEA26ADA0}"/>
              </c:ext>
            </c:extLst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DB3-4C94-A8A8-35BEEA26A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C71-41DA-9079-06FF377037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C71-41DA-9079-06FF3770378A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C71-41DA-9079-06FF3770378A}"/>
              </c:ext>
            </c:extLst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C71-41DA-9079-06FF37703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3A-4B54-B521-F54EBCA42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3A-4B54-B521-F54EBCA42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63A-4B54-B521-F54EBCA427F8}"/>
              </c:ext>
            </c:extLst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63A-4B54-B521-F54EBCA427F8}"/>
              </c:ext>
            </c:extLst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3A-4B54-B521-F54EBCA42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0DB-4A09-ADCA-7042E2952C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0DB-4A09-ADCA-7042E2952C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0DB-4A09-ADCA-7042E2952C35}"/>
              </c:ext>
            </c:extLst>
          </c:dPt>
          <c:dPt>
            <c:idx val="3"/>
            <c:bubble3D val="0"/>
            <c:explosion val="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0DB-4A09-ADCA-7042E2952C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0DB-4A09-ADCA-7042E2952C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Анализ требований</c:v>
                </c:pt>
                <c:pt idx="1">
                  <c:v>Дизайн тестов</c:v>
                </c:pt>
                <c:pt idx="2">
                  <c:v>Выполнение тестов</c:v>
                </c:pt>
                <c:pt idx="3">
                  <c:v>Работа с багами</c:v>
                </c:pt>
                <c:pt idx="4">
                  <c:v>Планерки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0DB-4A09-ADCA-7042E2952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1135175582595391"/>
          <c:w val="0.37534224298118635"/>
          <c:h val="0.384850943439850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TBD??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и создавать автоматизированные</a:t>
            </a:r>
            <a:r>
              <a:rPr lang="ru-RU" baseline="0" dirty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День</a:t>
            </a:r>
            <a:r>
              <a:rPr lang="ru-RU" baseline="0" dirty="0"/>
              <a:t> тестировщика тоже насыщенный, мы тестируем не все время, а также собираем требования, а главное – работаем с багами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7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вы думаете?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ли знать все эти технологии</a:t>
            </a:r>
            <a:r>
              <a:rPr lang="ru-RU" baseline="0" dirty="0"/>
              <a:t> и язык </a:t>
            </a:r>
            <a:r>
              <a:rPr lang="en-US" baseline="0" dirty="0"/>
              <a:t>Java </a:t>
            </a:r>
            <a:r>
              <a:rPr lang="ru-RU" baseline="0" dirty="0"/>
              <a:t>в частности? Ну, неплохо бы, но не 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</a:t>
            </a:r>
            <a:r>
              <a:rPr lang="ru-RU" baseline="0" dirty="0"/>
              <a:t> начальном этапе важнее личностные качества, так называемые </a:t>
            </a:r>
            <a:r>
              <a:rPr lang="en-US" baseline="0" dirty="0"/>
              <a:t>Soft Skills</a:t>
            </a:r>
            <a:endParaRPr lang="ru-RU" baseline="0" dirty="0"/>
          </a:p>
          <a:p>
            <a:r>
              <a:rPr lang="ru-RU" baseline="0" dirty="0"/>
              <a:t>?????????????????7 </a:t>
            </a:r>
            <a:r>
              <a:rPr lang="en-US" baseline="0" dirty="0"/>
              <a:t>TO DELETE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30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ваши навыки, все ваши умения</a:t>
            </a:r>
            <a:r>
              <a:rPr lang="ru-RU" baseline="0" dirty="0" smtClean="0"/>
              <a:t> можно условно поделить на 2 части.</a:t>
            </a:r>
            <a:endParaRPr lang="ru-RU" dirty="0" smtClean="0"/>
          </a:p>
          <a:p>
            <a:r>
              <a:rPr lang="en-US" dirty="0" smtClean="0"/>
              <a:t>Hard </a:t>
            </a:r>
            <a:r>
              <a:rPr lang="en-US" dirty="0"/>
              <a:t>skills</a:t>
            </a:r>
            <a:r>
              <a:rPr lang="ru-RU" dirty="0"/>
              <a:t> (технические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программировать на </a:t>
            </a:r>
            <a:r>
              <a:rPr lang="en-US" baseline="0" dirty="0"/>
              <a:t>Java, </a:t>
            </a:r>
            <a:r>
              <a:rPr lang="ru-RU" baseline="0" dirty="0"/>
              <a:t>вышивать крестиком, водить автомобиль</a:t>
            </a:r>
          </a:p>
          <a:p>
            <a:r>
              <a:rPr lang="en-US" baseline="0" dirty="0"/>
              <a:t>Soft Skills</a:t>
            </a:r>
            <a:r>
              <a:rPr lang="ru-RU" baseline="0" dirty="0"/>
              <a:t> (гибкие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вести переговоры, вести за собой людей как лидер,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/>
              <a:t>Основная разница между ними в том, что развивать </a:t>
            </a:r>
            <a:r>
              <a:rPr lang="en-US" dirty="0"/>
              <a:t>soft skills </a:t>
            </a:r>
            <a:r>
              <a:rPr lang="ru-RU" dirty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/>
              <a:t>Поэтому я рекомендую</a:t>
            </a:r>
            <a:r>
              <a:rPr lang="ru-RU" baseline="0" dirty="0"/>
              <a:t> в первую очередь обратить внимание на гибкие навыки потому что именно их чаще всего не хватает начинающим программистам</a:t>
            </a:r>
          </a:p>
          <a:p>
            <a:r>
              <a:rPr lang="ru-RU" baseline="0" dirty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Правильно, английский. Знание</a:t>
            </a:r>
            <a:r>
              <a:rPr lang="ru-RU" baseline="0" dirty="0"/>
              <a:t> английского просто обязательно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и способность</a:t>
            </a:r>
            <a:r>
              <a:rPr lang="ru-RU" baseline="0" dirty="0"/>
              <a:t> к анализу – понимать и анализировать почему это так работает</a:t>
            </a:r>
            <a:r>
              <a:rPr lang="ru-RU" baseline="0" dirty="0" smtClean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Следующие 3 слайда</a:t>
            </a:r>
          </a:p>
          <a:p>
            <a:r>
              <a:rPr lang="ru-RU" dirty="0"/>
              <a:t>Также крайне важно уметь учиться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6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Почему вам может быть интересно программирование? Например потому</a:t>
            </a:r>
            <a:r>
              <a:rPr lang="ru-RU" baseline="0" dirty="0" smtClean="0"/>
              <a:t> что профессии связанные с ИТ всегда были одними из самых передовых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</a:t>
            </a:r>
            <a:r>
              <a:rPr lang="ru-RU" baseline="0" dirty="0" smtClean="0"/>
              <a:t> </a:t>
            </a:r>
            <a:r>
              <a:rPr lang="ru-RU" baseline="0" dirty="0"/>
              <a:t>изобретения сейчас наиболее популярны? Про какие говорят больше всего?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Роботы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Интернет Вещей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Искусственный интеллект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Виртуальная и дополненная реальность</a:t>
            </a:r>
          </a:p>
          <a:p>
            <a:pPr marL="0" indent="0">
              <a:buFontTx/>
              <a:buNone/>
            </a:pPr>
            <a:r>
              <a:rPr lang="ru-RU" dirty="0"/>
              <a:t>Что их объединяет?</a:t>
            </a:r>
            <a:r>
              <a:rPr lang="ru-RU" baseline="0" dirty="0"/>
              <a:t> Сами по себе они пусты и бесполезны – их необходимо запрограммировать чтобы они начали делать что-то полезное. И чтобы их запрограммировать, нужен человек. Нужен программист. И вы можете стать одним из тех кто оживит </a:t>
            </a:r>
            <a:r>
              <a:rPr lang="ru-RU" baseline="0" dirty="0" smtClean="0"/>
              <a:t>их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Или разломать – чем и занимаются наши друзья </a:t>
            </a:r>
            <a:r>
              <a:rPr lang="ru-RU" baseline="0" dirty="0" err="1" smtClean="0"/>
              <a:t>тестировщики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8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/>
              <a:t> который будет вести вас за руку. Вам будут помогать, но не вести</a:t>
            </a:r>
            <a:endParaRPr lang="ru-RU" b="1" dirty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Не менее важны и для программиста и для тестировщика</a:t>
            </a:r>
            <a:endParaRPr lang="en-US" dirty="0"/>
          </a:p>
          <a:p>
            <a:r>
              <a:rPr lang="ru-RU" dirty="0"/>
              <a:t>Быть самостоятельным, ответственным, уметь общаться</a:t>
            </a:r>
            <a:r>
              <a:rPr lang="ru-RU" baseline="0" dirty="0"/>
              <a:t> и работать в команде</a:t>
            </a:r>
          </a:p>
          <a:p>
            <a:r>
              <a:rPr lang="ru-RU" b="1" baseline="0" dirty="0" smtClean="0"/>
              <a:t>ВИТ: И </a:t>
            </a:r>
            <a:r>
              <a:rPr lang="ru-RU" b="1" baseline="0" dirty="0"/>
              <a:t>все это звучит довольно отвлеченно – ну как это все связано с программированием?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вспомнить из чего состоит день программиста, то все эти важные навыки применяются каждый </a:t>
            </a:r>
            <a:r>
              <a:rPr lang="ru-RU" baseline="0" dirty="0" smtClean="0"/>
              <a:t>день</a:t>
            </a:r>
          </a:p>
          <a:p>
            <a:r>
              <a:rPr lang="ru-RU" baseline="0" dirty="0" smtClean="0"/>
              <a:t>Умение логически мыслить – если я ввожу что-то в поле ввода и нажимаю на кнопку – все работает, а что если не вводить ничего и просто нажать на кнопку. Здесь у разработчиков перед </a:t>
            </a:r>
            <a:r>
              <a:rPr lang="ru-RU" baseline="0" dirty="0" err="1" smtClean="0"/>
              <a:t>тестировщиками</a:t>
            </a:r>
            <a:r>
              <a:rPr lang="ru-RU" baseline="0" dirty="0" smtClean="0"/>
              <a:t> есть преимущество – они знают как внутри работает программа. Например они могут знать что если ввести очень длинный текст и нажать кнопку, то программа наверно сломается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TBD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67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это все что мы хотели рассказать, есть ли</a:t>
            </a:r>
            <a:r>
              <a:rPr lang="ru-RU" baseline="0" dirty="0" smtClean="0"/>
              <a:t> у вас вопросы?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74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Мастер класс – аудитория</a:t>
            </a:r>
            <a:r>
              <a:rPr lang="ru-RU" baseline="0" dirty="0" smtClean="0"/>
              <a:t> по программированию , аудитория по тестированию</a:t>
            </a:r>
          </a:p>
          <a:p>
            <a:r>
              <a:rPr lang="ru-RU" baseline="0" dirty="0" smtClean="0"/>
              <a:t>Для мастер класса по программированию необходим телефон на </a:t>
            </a:r>
            <a:r>
              <a:rPr lang="ru-RU" baseline="0" dirty="0" err="1" smtClean="0"/>
              <a:t>андроиде</a:t>
            </a:r>
            <a:r>
              <a:rPr lang="ru-RU" baseline="0" dirty="0" smtClean="0"/>
              <a:t>. На двери аудитории будет название </a:t>
            </a:r>
            <a:r>
              <a:rPr lang="ru-RU" baseline="0" dirty="0" err="1" smtClean="0"/>
              <a:t>вайфай</a:t>
            </a:r>
            <a:r>
              <a:rPr lang="ru-RU" baseline="0" dirty="0" smtClean="0"/>
              <a:t> сети, а также названия приложений, которые нужно установить для мастер-класса. Пожалуйста, попытайтесь подсоединиться к сети и скачать приложения до начала мастер-класса.</a:t>
            </a:r>
          </a:p>
          <a:p>
            <a:r>
              <a:rPr lang="ru-RU" baseline="0" dirty="0" smtClean="0"/>
              <a:t>Еще надеюсь вы знаете пароль от своего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аккаунта, он </a:t>
            </a:r>
            <a:r>
              <a:rPr lang="ru-RU" baseline="0" smtClean="0"/>
              <a:t>вам понадобится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75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КАТЯ: ВСЕ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Иногда</a:t>
            </a:r>
            <a:r>
              <a:rPr lang="ru-RU" baseline="0" dirty="0"/>
              <a:t> не все получается правильно с первого раза и программа не работает правильно с первого раза. Для этого и нужны </a:t>
            </a:r>
            <a:r>
              <a:rPr lang="ru-RU" baseline="0" dirty="0" err="1"/>
              <a:t>тестировщки</a:t>
            </a:r>
            <a:r>
              <a:rPr lang="ru-RU" baseline="0" dirty="0"/>
              <a:t> – проверить, что программа работает именно так, как ожидается. А также как она будет себя вести в неожиданных ситуациях.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процессе тестирования мы сравниваем ожидаемое поведение программы с ее фактическим поведением. Если ожидания и реальность расходятся – по сути это и есть баг (в переводе с английского жук).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9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популярно в Беларуси?</a:t>
            </a:r>
          </a:p>
          <a:p>
            <a:r>
              <a:rPr lang="ru-RU" baseline="0" dirty="0"/>
              <a:t>У нас есть парк высоких технологий, который делает очень много чего с помощью законов, чтобы </a:t>
            </a:r>
            <a:r>
              <a:rPr lang="en-US" b="1" baseline="0" dirty="0">
                <a:solidFill>
                  <a:srgbClr val="FF0000"/>
                </a:solidFill>
              </a:rPr>
              <a:t>IT</a:t>
            </a:r>
            <a:r>
              <a:rPr lang="en-US" baseline="0" dirty="0"/>
              <a:t> </a:t>
            </a:r>
            <a:r>
              <a:rPr lang="ru-RU" baseline="0" dirty="0"/>
              <a:t>компаниям было удобно работать и такие белорусские компании выглядели для клиентов скажем из Англии более выгодно</a:t>
            </a:r>
          </a:p>
          <a:p>
            <a:r>
              <a:rPr lang="ru-RU" dirty="0"/>
              <a:t>Поэтому мы создаем</a:t>
            </a:r>
            <a:r>
              <a:rPr lang="ru-RU" baseline="0" dirty="0"/>
              <a:t> очень много программ для заказчиков не из Беларуси, а из других стран. Это называет аутсорсингом. Мы создаем программы для клиентов из Соединенных Штатов, Англии, Германии, России</a:t>
            </a:r>
          </a:p>
          <a:p>
            <a:r>
              <a:rPr lang="ru-RU" baseline="0" dirty="0"/>
              <a:t>Нас </a:t>
            </a:r>
            <a:r>
              <a:rPr lang="ru-RU" baseline="0" dirty="0" err="1"/>
              <a:t>айтишников</a:t>
            </a:r>
            <a:r>
              <a:rPr lang="ru-RU" baseline="0" dirty="0"/>
              <a:t> становится все больше с каждым годов – за прошлый год нас стало больше на 20</a:t>
            </a:r>
            <a:r>
              <a:rPr lang="ru-RU" baseline="0" dirty="0" smtClean="0"/>
              <a:t>% и все равно </a:t>
            </a:r>
            <a:r>
              <a:rPr lang="ru-RU" baseline="0" dirty="0" err="1" smtClean="0"/>
              <a:t>насмотря</a:t>
            </a:r>
            <a:r>
              <a:rPr lang="ru-RU" baseline="0" dirty="0" smtClean="0"/>
              <a:t> на то что нас все больше, найти работу в </a:t>
            </a:r>
            <a:r>
              <a:rPr lang="en-US" baseline="0" dirty="0" smtClean="0"/>
              <a:t>IT </a:t>
            </a:r>
            <a:r>
              <a:rPr lang="ru-RU" baseline="0" dirty="0" smtClean="0"/>
              <a:t>для специалиста нетрудно</a:t>
            </a:r>
            <a:endParaRPr lang="ru-RU" baseline="0" dirty="0"/>
          </a:p>
          <a:p>
            <a:r>
              <a:rPr lang="ru-RU" baseline="0" dirty="0"/>
              <a:t>Ну и зарплата </a:t>
            </a:r>
            <a:r>
              <a:rPr lang="ru-RU" baseline="0" dirty="0" err="1"/>
              <a:t>айтишников</a:t>
            </a:r>
            <a:r>
              <a:rPr lang="ru-RU" baseline="0" dirty="0"/>
              <a:t> обычно больше чем средняя зарплата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вы захотели стать программистом, то как начать?</a:t>
            </a:r>
            <a:endParaRPr lang="ru-RU" dirty="0"/>
          </a:p>
          <a:p>
            <a:r>
              <a:rPr lang="ru-RU" dirty="0"/>
              <a:t>Учеба именно на программиста Сильно помогает</a:t>
            </a:r>
          </a:p>
          <a:p>
            <a:r>
              <a:rPr lang="ru-RU" dirty="0"/>
              <a:t>Не обязательна – если вы захотите</a:t>
            </a:r>
            <a:r>
              <a:rPr lang="ru-RU" baseline="0" dirty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настоящих больных. А программирование – вам достаточно домашнего компьютера и свободного времени.</a:t>
            </a:r>
          </a:p>
          <a:p>
            <a:r>
              <a:rPr lang="ru-RU" baseline="0" dirty="0"/>
              <a:t>КАТЯ: С тестированием немного проще: существует множество курсов которые требуют меньше курсы по программированию и, конечно же, самообразование.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</a:t>
            </a:r>
            <a:r>
              <a:rPr lang="ru-RU" baseline="0" dirty="0"/>
              <a:t> учебы, когда вас принимают на работу, вы проходите три сакральных стадии развития – </a:t>
            </a:r>
            <a:r>
              <a:rPr lang="ru-RU" baseline="0" dirty="0" err="1"/>
              <a:t>джун</a:t>
            </a:r>
            <a:r>
              <a:rPr lang="ru-RU" baseline="0" dirty="0"/>
              <a:t> , </a:t>
            </a:r>
            <a:r>
              <a:rPr lang="ru-RU" baseline="0" dirty="0" err="1"/>
              <a:t>мидл</a:t>
            </a:r>
            <a:r>
              <a:rPr lang="ru-RU" baseline="0" dirty="0"/>
              <a:t>, сеньор. Этот </a:t>
            </a:r>
            <a:r>
              <a:rPr lang="ru-RU" baseline="0" dirty="0" err="1"/>
              <a:t>айтишный</a:t>
            </a:r>
            <a:r>
              <a:rPr lang="ru-RU" baseline="0" dirty="0"/>
              <a:t> сленг в других профессиях означает к примеру младший научный сотрудник, научный сотрудник,  старший научный сотрудник. И для </a:t>
            </a:r>
            <a:r>
              <a:rPr lang="ru-RU" baseline="0" dirty="0" err="1"/>
              <a:t>джуна</a:t>
            </a:r>
            <a:r>
              <a:rPr lang="ru-RU" baseline="0" dirty="0"/>
              <a:t> вас еще водят за руку, показывают как делать правильно, для </a:t>
            </a:r>
            <a:r>
              <a:rPr lang="ru-RU" baseline="0" dirty="0" err="1"/>
              <a:t>мидла</a:t>
            </a:r>
            <a:r>
              <a:rPr lang="ru-RU" baseline="0" dirty="0"/>
              <a:t> вы уже делаете все самостоятельно, а сеньор уже учит других</a:t>
            </a:r>
          </a:p>
          <a:p>
            <a:r>
              <a:rPr lang="ru-RU" baseline="0" dirty="0"/>
              <a:t>КАТЯ: Точно те же уровни у </a:t>
            </a:r>
            <a:r>
              <a:rPr lang="ru-RU" baseline="0" dirty="0" err="1"/>
              <a:t>тестировщика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выглядит день программиста? В идеальном</a:t>
            </a:r>
            <a:r>
              <a:rPr lang="ru-RU" baseline="0" dirty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на самом деле</a:t>
            </a:r>
            <a:r>
              <a:rPr lang="ru-RU" baseline="0" dirty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</a:t>
            </a:r>
            <a:r>
              <a:rPr lang="ru-RU" baseline="0" dirty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8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99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54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52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51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03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5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3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3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7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7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77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10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1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61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63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3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92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81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53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53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9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23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794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62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25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Я – программист</a:t>
            </a:r>
            <a:br>
              <a:rPr lang="ru-RU" sz="6600" dirty="0"/>
            </a:br>
            <a:r>
              <a:rPr lang="ru-RU" sz="6600" dirty="0"/>
              <a:t>Я – </a:t>
            </a:r>
            <a:r>
              <a:rPr lang="ru-RU" sz="6600" dirty="0" err="1"/>
              <a:t>тестировщик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квятковский</a:t>
            </a:r>
            <a:endParaRPr lang="ru-RU" dirty="0"/>
          </a:p>
          <a:p>
            <a:r>
              <a:rPr lang="ru-RU" dirty="0"/>
              <a:t>ЕКАТЕРИНА ТАРАСЕВИЧ</a:t>
            </a:r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r>
              <a:rPr lang="ru-RU" dirty="0"/>
              <a:t>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023575"/>
              </p:ext>
            </p:extLst>
          </p:nvPr>
        </p:nvGraphicFramePr>
        <p:xfrm>
          <a:off x="564444" y="1557866"/>
          <a:ext cx="8252178" cy="475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121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необходимо для успеха?</a:t>
            </a:r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ek_Resume-Cloud.png (542×28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" y="753533"/>
            <a:ext cx="896781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8"/>
          <a:stretch/>
        </p:blipFill>
        <p:spPr>
          <a:xfrm>
            <a:off x="-1" y="0"/>
            <a:ext cx="9144001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en-US" sz="36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pPr lvl="1">
              <a:lnSpc>
                <a:spcPct val="150000"/>
              </a:lnSpc>
            </a:pPr>
            <a:r>
              <a:rPr lang="ru-RU" sz="3200" dirty="0"/>
              <a:t>Почему это так работает?</a:t>
            </a:r>
          </a:p>
          <a:p>
            <a:r>
              <a:rPr lang="en-US" sz="3600" dirty="0"/>
              <a:t>English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722" y="295889"/>
            <a:ext cx="7543800" cy="1450757"/>
          </a:xfrm>
        </p:spPr>
        <p:txBody>
          <a:bodyPr>
            <a:normAutofit/>
          </a:bodyPr>
          <a:lstStyle/>
          <a:p>
            <a:r>
              <a:rPr lang="ru-RU" dirty="0"/>
              <a:t>кто 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2484" y="5384798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Программист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5601" y="5384798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Тестировщик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74" y="1972380"/>
            <a:ext cx="3069527" cy="3186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" y="2027003"/>
            <a:ext cx="3102388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/>
              <a:t>Способность учиться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42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/>
              <a:t>Способность учиться</a:t>
            </a:r>
          </a:p>
          <a:p>
            <a:r>
              <a:rPr lang="ru-RU" sz="3600" dirty="0"/>
              <a:t>Способность учиться </a:t>
            </a:r>
            <a:r>
              <a:rPr lang="ru-RU" sz="3600" b="1" dirty="0"/>
              <a:t>самостоятельно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9288"/>
          </a:xfrm>
        </p:spPr>
        <p:txBody>
          <a:bodyPr>
            <a:noAutofit/>
          </a:bodyPr>
          <a:lstStyle/>
          <a:p>
            <a:r>
              <a:rPr lang="ru-RU" sz="3600" dirty="0"/>
              <a:t>Самостоятельность</a:t>
            </a:r>
          </a:p>
          <a:p>
            <a:r>
              <a:rPr lang="ru-RU" sz="3600" dirty="0"/>
              <a:t>Ответственность</a:t>
            </a:r>
          </a:p>
          <a:p>
            <a:r>
              <a:rPr lang="ru-RU" sz="3600" dirty="0"/>
              <a:t>Общение</a:t>
            </a:r>
          </a:p>
          <a:p>
            <a:r>
              <a:rPr lang="ru-RU" sz="3600" dirty="0"/>
              <a:t>Работа в команде</a:t>
            </a:r>
          </a:p>
          <a:p>
            <a:endParaRPr lang="ru-RU" sz="2400" b="1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Самостоятельность</a:t>
            </a:r>
          </a:p>
          <a:p>
            <a:pPr lvl="1"/>
            <a:r>
              <a:rPr lang="ru-RU" dirty="0" err="1"/>
              <a:t>Самообучаемость</a:t>
            </a:r>
            <a:endParaRPr lang="ru-RU" dirty="0"/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r>
              <a:rPr lang="ru-RU" dirty="0"/>
              <a:t>Тестирование</a:t>
            </a:r>
          </a:p>
          <a:p>
            <a:pPr lvl="1"/>
            <a:r>
              <a:rPr lang="ru-RU" dirty="0" smtClean="0"/>
              <a:t>Умение логически мыслить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pPr lvl="1"/>
            <a:r>
              <a:rPr lang="ru-RU" dirty="0"/>
              <a:t>Внимание к деталям</a:t>
            </a:r>
          </a:p>
          <a:p>
            <a:pPr lvl="1"/>
            <a:r>
              <a:rPr lang="ru-RU" dirty="0"/>
              <a:t>Креативность</a:t>
            </a:r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pPr lvl="1"/>
            <a:r>
              <a:rPr lang="ru-RU" dirty="0"/>
              <a:t>Командная игра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Английский</a:t>
            </a:r>
          </a:p>
          <a:p>
            <a:r>
              <a:rPr lang="ru-RU" dirty="0"/>
              <a:t>Работа с багами</a:t>
            </a:r>
          </a:p>
          <a:p>
            <a:pPr lvl="1"/>
            <a:r>
              <a:rPr lang="ru-RU" dirty="0"/>
              <a:t>Способность к анализу</a:t>
            </a:r>
          </a:p>
        </p:txBody>
      </p:sp>
    </p:spTree>
    <p:extLst>
      <p:ext uri="{BB962C8B-B14F-4D97-AF65-F5344CB8AC3E}">
        <p14:creationId xmlns:p14="http://schemas.microsoft.com/office/powerpoint/2010/main" val="1561343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/>
              <a:t>Спасибо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21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почему интересно?</a:t>
            </a:r>
          </a:p>
        </p:txBody>
      </p:sp>
      <p:pic>
        <p:nvPicPr>
          <p:cNvPr id="1026" name="Picture 2" descr="ÐÐ°ÑÑÐ¸Ð½ÐºÐ¸ Ð¿Ð¾ Ð·Ð°Ð¿ÑÐ¾ÑÑ i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9" y="1781175"/>
            <a:ext cx="2707379" cy="24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ÐÐ°ÑÑÐ¸Ð½ÐºÐ¸ Ð¿Ð¾ Ð·Ð°Ð¿ÑÐ¾ÑÑ robo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120604"/>
            <a:ext cx="1808691" cy="180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ÐÐ°ÑÑÐ¸Ð½ÐºÐ¸ Ð¿Ð¾ Ð·Ð°Ð¿ÑÐ¾ÑÑ artificial intelligenc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62" y="3860799"/>
            <a:ext cx="2595918" cy="25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ÐÐ°ÑÑÐ¸Ð½ÐºÐ¸ Ð¿Ð¾ Ð·Ð°Ð¿ÑÐ¾ÑÑ virtual re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50" y="4433235"/>
            <a:ext cx="1491015" cy="14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что же такое тестирование</a:t>
            </a:r>
          </a:p>
        </p:txBody>
      </p:sp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7" y="2034795"/>
            <a:ext cx="5590794" cy="3321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1" y="262382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3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092" y="365628"/>
            <a:ext cx="8321041" cy="1395440"/>
          </a:xfrm>
        </p:spPr>
        <p:txBody>
          <a:bodyPr>
            <a:normAutofit/>
          </a:bodyPr>
          <a:lstStyle/>
          <a:p>
            <a:r>
              <a:rPr lang="ru-RU" dirty="0"/>
              <a:t>почему популярно в Беларуси?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9556" y="2111022"/>
            <a:ext cx="53238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Парк высоких технологий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Аутсорсинг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Больше с каждым годом (+20%)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В среднем больше заработок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6" y="3302352"/>
            <a:ext cx="876220" cy="535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95" y="3291063"/>
            <a:ext cx="965061" cy="5686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715" y="3302352"/>
            <a:ext cx="928872" cy="5573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345" y="3302353"/>
            <a:ext cx="829277" cy="5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программиста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Учеба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4001637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3298798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Работа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3810770"/>
            <a:ext cx="1978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Курсы</a:t>
            </a:r>
          </a:p>
        </p:txBody>
      </p:sp>
      <p:sp>
        <p:nvSpPr>
          <p:cNvPr id="8" name="Стрелка вправо 4"/>
          <p:cNvSpPr/>
          <p:nvPr/>
        </p:nvSpPr>
        <p:spPr>
          <a:xfrm>
            <a:off x="4001637" y="398506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899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L3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специалиста</a:t>
            </a:r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Ретро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2111</TotalTime>
  <Words>1193</Words>
  <Application>Microsoft Office PowerPoint</Application>
  <PresentationFormat>Экран (4:3)</PresentationFormat>
  <Paragraphs>159</Paragraphs>
  <Slides>26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Ретро</vt:lpstr>
      <vt:lpstr>Я – программист Я – тестировщик</vt:lpstr>
      <vt:lpstr>кто мы</vt:lpstr>
      <vt:lpstr>почему интересно?</vt:lpstr>
      <vt:lpstr>что же такое тестирование</vt:lpstr>
      <vt:lpstr>почему популярно в Беларуси?</vt:lpstr>
      <vt:lpstr>путь программиста</vt:lpstr>
      <vt:lpstr>путь специалиста</vt:lpstr>
      <vt:lpstr>день программиста​</vt:lpstr>
      <vt:lpstr>день программиста​</vt:lpstr>
      <vt:lpstr>день программиста​</vt:lpstr>
      <vt:lpstr>день программиста​</vt:lpstr>
      <vt:lpstr>день тестировщика​</vt:lpstr>
      <vt:lpstr>Что необходимо для успеха?</vt:lpstr>
      <vt:lpstr>Презентация PowerPoint</vt:lpstr>
      <vt:lpstr>Презентация PowerPoint</vt:lpstr>
      <vt:lpstr>Hard Skills / Soft Skills</vt:lpstr>
      <vt:lpstr>Soft Skills</vt:lpstr>
      <vt:lpstr>Soft Skills</vt:lpstr>
      <vt:lpstr>Soft Skills</vt:lpstr>
      <vt:lpstr>Soft Skills</vt:lpstr>
      <vt:lpstr>Soft Skills</vt:lpstr>
      <vt:lpstr>Soft Skills</vt:lpstr>
      <vt:lpstr>День программиста</vt:lpstr>
      <vt:lpstr>День тестировщика</vt:lpstr>
      <vt:lpstr>?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112</cp:revision>
  <dcterms:created xsi:type="dcterms:W3CDTF">2017-02-20T18:53:21Z</dcterms:created>
  <dcterms:modified xsi:type="dcterms:W3CDTF">2018-04-05T19:23:57Z</dcterms:modified>
</cp:coreProperties>
</file>