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8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EPAM Kids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Последний слайд / Вывод?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до сих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Интересно</a:t>
            </a:r>
          </a:p>
          <a:p>
            <a:r>
              <a:rPr lang="ru-RU" dirty="0" smtClean="0"/>
              <a:t>Каждый день новое (и хорошее и плохое)</a:t>
            </a:r>
          </a:p>
          <a:p>
            <a:pPr lvl="1"/>
            <a:r>
              <a:rPr lang="ru-RU" dirty="0" smtClean="0"/>
              <a:t>вызов</a:t>
            </a:r>
          </a:p>
          <a:p>
            <a:r>
              <a:rPr lang="ru-RU" dirty="0" smtClean="0"/>
              <a:t>Создание нового (сложность)</a:t>
            </a:r>
          </a:p>
          <a:p>
            <a:pPr lvl="1"/>
            <a:r>
              <a:rPr lang="ru-RU" dirty="0" smtClean="0"/>
              <a:t>Мастерство вождения машины</a:t>
            </a:r>
          </a:p>
          <a:p>
            <a:r>
              <a:rPr lang="ru-RU" dirty="0" smtClean="0"/>
              <a:t>Создание живого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Учеба на 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обязательна</a:t>
            </a:r>
          </a:p>
          <a:p>
            <a:r>
              <a:rPr lang="en-US" dirty="0" smtClean="0"/>
              <a:t>D1 / </a:t>
            </a:r>
            <a:r>
              <a:rPr lang="ru-RU" dirty="0" smtClean="0"/>
              <a:t>пробный период (</a:t>
            </a:r>
            <a:r>
              <a:rPr lang="ru-RU" dirty="0" err="1" smtClean="0"/>
              <a:t>джун</a:t>
            </a:r>
            <a:r>
              <a:rPr lang="ru-RU" dirty="0"/>
              <a:t>)</a:t>
            </a:r>
            <a:endParaRPr lang="ru-RU" dirty="0" smtClean="0"/>
          </a:p>
          <a:p>
            <a:r>
              <a:rPr lang="en-US" dirty="0" smtClean="0"/>
              <a:t>D2</a:t>
            </a:r>
          </a:p>
          <a:p>
            <a:r>
              <a:rPr lang="en-US" dirty="0" smtClean="0"/>
              <a:t>D3 </a:t>
            </a:r>
            <a:r>
              <a:rPr lang="ru-RU" dirty="0" smtClean="0"/>
              <a:t>(сеньор)</a:t>
            </a:r>
          </a:p>
          <a:p>
            <a:r>
              <a:rPr lang="en-US" dirty="0" smtClean="0"/>
              <a:t>D4</a:t>
            </a:r>
            <a:endParaRPr lang="ru-RU" dirty="0" smtClean="0"/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на младшего научного сотрудника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9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 smtClean="0"/>
              <a:t> / 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 / CSS / JS</a:t>
            </a:r>
          </a:p>
          <a:p>
            <a:pPr lvl="1"/>
            <a:r>
              <a:rPr lang="ru-RU" dirty="0" smtClean="0"/>
              <a:t>Внешний вид (кузов) автомобиля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ru-RU" dirty="0" smtClean="0"/>
              <a:t>двигатель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33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Skills vs Hard Skills</a:t>
            </a:r>
          </a:p>
          <a:p>
            <a:r>
              <a:rPr lang="en-US" dirty="0" smtClean="0"/>
              <a:t>Hard skills </a:t>
            </a:r>
            <a:r>
              <a:rPr lang="ru-RU" dirty="0" smtClean="0"/>
              <a:t>важны</a:t>
            </a:r>
          </a:p>
          <a:p>
            <a:r>
              <a:rPr lang="en-US" dirty="0" smtClean="0"/>
              <a:t>Soft Skills </a:t>
            </a:r>
            <a:r>
              <a:rPr lang="ru-RU" dirty="0" smtClean="0"/>
              <a:t>важнее</a:t>
            </a:r>
          </a:p>
          <a:p>
            <a:pPr lvl="1"/>
            <a:r>
              <a:rPr lang="ru-RU" dirty="0" smtClean="0"/>
              <a:t>Из </a:t>
            </a:r>
            <a:r>
              <a:rPr lang="ru-RU" dirty="0" err="1" smtClean="0"/>
              <a:t>харда</a:t>
            </a:r>
            <a:r>
              <a:rPr lang="ru-RU" dirty="0" smtClean="0"/>
              <a:t> в основном общее понимание принципов программирования (легко ли заходит)</a:t>
            </a:r>
          </a:p>
          <a:p>
            <a:r>
              <a:rPr lang="ru-RU" dirty="0" smtClean="0"/>
              <a:t>Ответственность</a:t>
            </a:r>
          </a:p>
          <a:p>
            <a:r>
              <a:rPr lang="ru-RU" dirty="0" smtClean="0"/>
              <a:t>Самостоятельность</a:t>
            </a:r>
          </a:p>
          <a:p>
            <a:r>
              <a:rPr lang="ru-RU" dirty="0" smtClean="0"/>
              <a:t>Коммуникация</a:t>
            </a:r>
          </a:p>
          <a:p>
            <a:r>
              <a:rPr lang="ru-RU" dirty="0" smtClean="0"/>
              <a:t>Работа в команде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Способность к абстрактному и аналитическому мышлению</a:t>
            </a:r>
          </a:p>
          <a:p>
            <a:pPr lvl="1"/>
            <a:r>
              <a:rPr lang="ru-RU" dirty="0" smtClean="0"/>
              <a:t>Понимать суть вещей</a:t>
            </a:r>
          </a:p>
          <a:p>
            <a:pPr lvl="1"/>
            <a:r>
              <a:rPr lang="ru-RU" dirty="0" smtClean="0"/>
              <a:t>Почему они так работают</a:t>
            </a:r>
          </a:p>
          <a:p>
            <a:r>
              <a:rPr lang="en-US" dirty="0" smtClean="0"/>
              <a:t>English</a:t>
            </a:r>
            <a:endParaRPr lang="ru-RU" dirty="0" smtClean="0"/>
          </a:p>
          <a:p>
            <a:r>
              <a:rPr lang="ru-RU" dirty="0" err="1" smtClean="0"/>
              <a:t>самообучаемость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7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требований</a:t>
            </a:r>
          </a:p>
          <a:p>
            <a:r>
              <a:rPr lang="ru-RU" dirty="0" smtClean="0"/>
              <a:t>Тестирование (ручное)</a:t>
            </a:r>
          </a:p>
          <a:p>
            <a:r>
              <a:rPr lang="ru-RU" dirty="0" smtClean="0"/>
              <a:t>Тестирование (автоматизация)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154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EPAM Kids</vt:lpstr>
      <vt:lpstr>Кто я?</vt:lpstr>
      <vt:lpstr>Почему программирование?</vt:lpstr>
      <vt:lpstr>Почему до сих программирование?</vt:lpstr>
      <vt:lpstr>Мой путь</vt:lpstr>
      <vt:lpstr>FrontEnd / Backend</vt:lpstr>
      <vt:lpstr>Что необходимо для успеха?</vt:lpstr>
      <vt:lpstr>Презентация PowerPoint</vt:lpstr>
      <vt:lpstr>Мой день</vt:lpstr>
      <vt:lpstr>Последний слайд / Вывод?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17</cp:revision>
  <dcterms:created xsi:type="dcterms:W3CDTF">2017-02-20T18:53:21Z</dcterms:created>
  <dcterms:modified xsi:type="dcterms:W3CDTF">2017-03-05T19:55:39Z</dcterms:modified>
</cp:coreProperties>
</file>