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3" r:id="rId8"/>
    <p:sldId id="264" r:id="rId9"/>
    <p:sldId id="261" r:id="rId10"/>
    <p:sldId id="259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30.09.2015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ready for failures</a:t>
            </a:r>
          </a:p>
          <a:p>
            <a:r>
              <a:rPr lang="en-US" dirty="0" smtClean="0"/>
              <a:t>Be ready to recover</a:t>
            </a:r>
          </a:p>
          <a:p>
            <a:r>
              <a:rPr lang="en-US" dirty="0" smtClean="0"/>
              <a:t>Identify failure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Show on our application</a:t>
            </a:r>
            <a:endParaRPr lang="en-US" dirty="0" smtClean="0"/>
          </a:p>
          <a:p>
            <a:r>
              <a:rPr lang="en-US" dirty="0" smtClean="0"/>
              <a:t>Identify how to recover</a:t>
            </a:r>
          </a:p>
          <a:p>
            <a:pPr lvl="1"/>
            <a:r>
              <a:rPr lang="en-US" dirty="0" smtClean="0"/>
              <a:t>Sync- client side recovery</a:t>
            </a:r>
          </a:p>
          <a:p>
            <a:pPr lvl="2"/>
            <a:r>
              <a:rPr lang="en-US" dirty="0" smtClean="0"/>
              <a:t>Responsible: client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- server side recovery</a:t>
            </a:r>
          </a:p>
          <a:p>
            <a:pPr lvl="2"/>
            <a:r>
              <a:rPr lang="en-US" dirty="0" smtClean="0"/>
              <a:t>Responsible: you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Failures: </a:t>
            </a:r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Redelivery</a:t>
            </a:r>
          </a:p>
          <a:p>
            <a:r>
              <a:rPr lang="en-US" dirty="0" smtClean="0"/>
              <a:t>DLQ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Developers perform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 smtClean="0"/>
              <a:t>Delivery (on the road to…)</a:t>
            </a:r>
            <a:endParaRPr lang="en-US" dirty="0" smtClean="0"/>
          </a:p>
          <a:p>
            <a:pPr lvl="1"/>
            <a:r>
              <a:rPr lang="en-US" dirty="0" smtClean="0"/>
              <a:t>Chef</a:t>
            </a:r>
          </a:p>
          <a:p>
            <a:r>
              <a:rPr lang="en-US" dirty="0" smtClean="0"/>
              <a:t>Step Away from infrastructure</a:t>
            </a:r>
          </a:p>
          <a:p>
            <a:r>
              <a:rPr lang="en-US" dirty="0" smtClean="0"/>
              <a:t>Align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We have separate environments!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Interaction Protocol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 </a:t>
            </a:r>
          </a:p>
          <a:p>
            <a:pPr lvl="2"/>
            <a:r>
              <a:rPr lang="en-US" dirty="0" smtClean="0"/>
              <a:t>JMS</a:t>
            </a:r>
          </a:p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Trying to keep</a:t>
            </a:r>
          </a:p>
          <a:p>
            <a:pPr lvl="1"/>
            <a:r>
              <a:rPr lang="en-US" dirty="0" smtClean="0"/>
              <a:t>Versioning system (different)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Should be </a:t>
            </a:r>
            <a:r>
              <a:rPr lang="en-US" dirty="0" smtClean="0"/>
              <a:t>thorough (word)</a:t>
            </a:r>
            <a:endParaRPr lang="en-US" dirty="0" smtClean="0"/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Decentralized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access to DB of 3rd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6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Client-oriented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client libs</a:t>
            </a:r>
          </a:p>
          <a:p>
            <a:pPr lvl="1"/>
            <a:r>
              <a:rPr lang="en-US" dirty="0" smtClean="0"/>
              <a:t>Rup-rest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Steward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43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kind of services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Sync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fast as possible</a:t>
            </a:r>
          </a:p>
          <a:p>
            <a:r>
              <a:rPr lang="en-US" dirty="0" smtClean="0"/>
              <a:t>Cache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Guava for small caches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with storing id, making work in background</a:t>
            </a:r>
          </a:p>
          <a:p>
            <a:pPr lvl="1"/>
            <a:r>
              <a:rPr lang="en-US" dirty="0" smtClean="0"/>
              <a:t>Need a storage</a:t>
            </a:r>
          </a:p>
          <a:p>
            <a:pPr lvl="1"/>
            <a:r>
              <a:rPr lang="en-US" dirty="0" smtClean="0"/>
              <a:t>Store data in, data out</a:t>
            </a:r>
          </a:p>
          <a:p>
            <a:pPr lvl="2"/>
            <a:r>
              <a:rPr lang="en-US" dirty="0" smtClean="0"/>
              <a:t>Duplicates, but need for recovery</a:t>
            </a:r>
          </a:p>
          <a:p>
            <a:r>
              <a:rPr lang="en-US" dirty="0" smtClean="0"/>
              <a:t>Provide a way to get a state</a:t>
            </a:r>
          </a:p>
          <a:p>
            <a:pPr lvl="1"/>
            <a:r>
              <a:rPr lang="en-US" dirty="0" smtClean="0"/>
              <a:t>Get Status REST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Result message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Guava?</a:t>
            </a:r>
          </a:p>
          <a:p>
            <a:pPr lvl="2"/>
            <a:r>
              <a:rPr lang="en-US" dirty="0" smtClean="0"/>
              <a:t>Eliminate process interaction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475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170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PowerPoint Presentation</vt:lpstr>
      <vt:lpstr>Deployment</vt:lpstr>
      <vt:lpstr>Design</vt:lpstr>
      <vt:lpstr>Design</vt:lpstr>
      <vt:lpstr>Client-oriented</vt:lpstr>
      <vt:lpstr>Performance</vt:lpstr>
      <vt:lpstr>Sync</vt:lpstr>
      <vt:lpstr>Async</vt:lpstr>
      <vt:lpstr>Performance</vt:lpstr>
      <vt:lpstr>Failures</vt:lpstr>
      <vt:lpstr>Failures: Async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Vitali Kviatkouski</cp:lastModifiedBy>
  <cp:revision>11</cp:revision>
  <dcterms:created xsi:type="dcterms:W3CDTF">2015-09-29T19:34:19Z</dcterms:created>
  <dcterms:modified xsi:type="dcterms:W3CDTF">2015-09-30T16:25:27Z</dcterms:modified>
</cp:coreProperties>
</file>