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81" r:id="rId3"/>
    <p:sldId id="257" r:id="rId4"/>
    <p:sldId id="272" r:id="rId5"/>
    <p:sldId id="263" r:id="rId6"/>
    <p:sldId id="273" r:id="rId7"/>
    <p:sldId id="275" r:id="rId8"/>
    <p:sldId id="270" r:id="rId9"/>
    <p:sldId id="259" r:id="rId10"/>
    <p:sldId id="266" r:id="rId11"/>
    <p:sldId id="276" r:id="rId12"/>
    <p:sldId id="267" r:id="rId13"/>
    <p:sldId id="280" r:id="rId14"/>
    <p:sldId id="277" r:id="rId15"/>
    <p:sldId id="268" r:id="rId16"/>
    <p:sldId id="269" r:id="rId17"/>
    <p:sldId id="261" r:id="rId18"/>
    <p:sldId id="278" r:id="rId19"/>
    <p:sldId id="279" r:id="rId20"/>
    <p:sldId id="265" r:id="rId21"/>
    <p:sldId id="264" r:id="rId22"/>
    <p:sldId id="260" r:id="rId23"/>
    <p:sldId id="262" r:id="rId24"/>
    <p:sldId id="282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91" autoAdjust="0"/>
  </p:normalViewPr>
  <p:slideViewPr>
    <p:cSldViewPr>
      <p:cViewPr varScale="1">
        <p:scale>
          <a:sx n="65" d="100"/>
          <a:sy n="65" d="100"/>
        </p:scale>
        <p:origin x="-37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1713-36D2-407A-8546-2931C52F0F31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5C74B-023A-4F1B-B7BB-3AA6A1B48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Используете</a:t>
            </a:r>
            <a:r>
              <a:rPr lang="ru-RU" baseline="0" dirty="0" smtClean="0"/>
              <a:t> ли вы сейчас?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450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Гипервизор второго типа в отличии от первого,</a:t>
            </a:r>
            <a:r>
              <a:rPr lang="ru-RU" baseline="0" dirty="0" smtClean="0"/>
              <a:t> является приложением, которое устанавливается и работает в операционной системе. Таким образом в связке добавляется </a:t>
            </a:r>
            <a:r>
              <a:rPr lang="ru-RU" baseline="0" smtClean="0"/>
              <a:t>новый уровень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76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Какой быстрее?</a:t>
            </a:r>
          </a:p>
          <a:p>
            <a:r>
              <a:rPr lang="ru-RU" dirty="0" smtClean="0"/>
              <a:t>- Надо пробовать</a:t>
            </a:r>
          </a:p>
          <a:p>
            <a:endParaRPr lang="ru-RU" dirty="0" smtClean="0"/>
          </a:p>
          <a:p>
            <a:r>
              <a:rPr lang="ru-RU" dirty="0" smtClean="0"/>
              <a:t>Чем</a:t>
            </a:r>
            <a:r>
              <a:rPr lang="ru-RU" baseline="0" dirty="0" smtClean="0"/>
              <a:t> лучше?</a:t>
            </a:r>
          </a:p>
          <a:p>
            <a:r>
              <a:rPr lang="ru-RU" baseline="0" dirty="0" smtClean="0"/>
              <a:t>Много бесплатных решений</a:t>
            </a:r>
          </a:p>
          <a:p>
            <a:r>
              <a:rPr lang="ru-RU" baseline="0" dirty="0" smtClean="0"/>
              <a:t>Легко поставить</a:t>
            </a:r>
          </a:p>
          <a:p>
            <a:r>
              <a:rPr lang="ru-RU" baseline="0" dirty="0" smtClean="0"/>
              <a:t>Эксперименты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88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Лучше использует память и процессор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4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  <a:r>
              <a:rPr lang="ru-RU" baseline="0" dirty="0" smtClean="0"/>
              <a:t> термины которые используются в виртуализации:</a:t>
            </a:r>
          </a:p>
          <a:p>
            <a:r>
              <a:rPr lang="ru-RU" baseline="0" dirty="0" smtClean="0"/>
              <a:t>Реальный компьютер на котором вы работает называется Хостом, Виртуальный компьютер, который создается специальной программой = гость</a:t>
            </a:r>
          </a:p>
          <a:p>
            <a:r>
              <a:rPr lang="ru-RU" baseline="0" dirty="0" smtClean="0"/>
              <a:t>Специальная программа создает виртуальные компьютеры и передает команды от гостевой ОС к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ОС. Она называется гипервизором или менеджером виртуальных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</a:t>
            </a:r>
            <a:r>
              <a:rPr lang="ru-RU" baseline="0" dirty="0" smtClean="0"/>
              <a:t> наверно уже работали с такой связкой. Один из наиболее частых примеров – работая на </a:t>
            </a:r>
            <a:r>
              <a:rPr lang="en-US" baseline="0" dirty="0" smtClean="0"/>
              <a:t>Windows, </a:t>
            </a:r>
            <a:r>
              <a:rPr lang="ru-RU" baseline="0" dirty="0" smtClean="0"/>
              <a:t>захотели узнать что же такое </a:t>
            </a:r>
            <a:r>
              <a:rPr lang="en-US" baseline="0" dirty="0" smtClean="0"/>
              <a:t>Linux </a:t>
            </a:r>
            <a:r>
              <a:rPr lang="ru-RU" baseline="0" dirty="0" smtClean="0"/>
              <a:t>и чтобы не испортить основную систему, запустили ее через </a:t>
            </a:r>
            <a:r>
              <a:rPr lang="en-US" baseline="0" dirty="0" smtClean="0"/>
              <a:t>Virtual Box </a:t>
            </a:r>
            <a:r>
              <a:rPr lang="ru-RU" baseline="0" dirty="0" smtClean="0"/>
              <a:t>бесплатную программу)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ru-RU" baseline="0" dirty="0" smtClean="0"/>
              <a:t> виртуализация сложна? Не с точки зрения использования (тут как раз все весьма прозрачно), а с точки зрения реализации?</a:t>
            </a:r>
          </a:p>
          <a:p>
            <a:r>
              <a:rPr lang="ru-RU" baseline="0" dirty="0" smtClean="0"/>
              <a:t>Потому что надо будет </a:t>
            </a:r>
            <a:r>
              <a:rPr lang="ru-RU" baseline="0" dirty="0" err="1" smtClean="0"/>
              <a:t>виртуализировать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Процессор (не все команды будут нормально обрабатываться от виртуального компьютера)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Память (виртуальная машины использует только часть реальной памяти, плюс свободная часть еще может разделяться между несколькими виртуальными машинами)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Устройства ввода-вывода (тут проблемы связаны с прямым доступом к памяти и прочим)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1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смотреть упрощенно, то в компьютере есть следующие уровни</a:t>
            </a:r>
          </a:p>
          <a:p>
            <a:r>
              <a:rPr lang="ru-RU" dirty="0" smtClean="0"/>
              <a:t>На каких же из</a:t>
            </a:r>
            <a:r>
              <a:rPr lang="ru-RU" baseline="0" dirty="0" smtClean="0"/>
              <a:t> этих</a:t>
            </a:r>
            <a:r>
              <a:rPr lang="ru-RU" dirty="0" smtClean="0"/>
              <a:t> уровней есть</a:t>
            </a:r>
            <a:r>
              <a:rPr lang="ru-RU" baseline="0" dirty="0" smtClean="0"/>
              <a:t> поддержка разного рода виртуализации?</a:t>
            </a:r>
          </a:p>
          <a:p>
            <a:r>
              <a:rPr lang="ru-RU" baseline="0" dirty="0" smtClean="0"/>
              <a:t>На самом деле на каждом</a:t>
            </a:r>
          </a:p>
          <a:p>
            <a:r>
              <a:rPr lang="ru-RU" baseline="0" dirty="0" smtClean="0"/>
              <a:t>Но сам сама программа-гипервизор реализуется на 2-3 уровне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аппаратном</a:t>
            </a:r>
            <a:r>
              <a:rPr lang="ru-RU" baseline="0" dirty="0" smtClean="0"/>
              <a:t> уровне на текущий момент есть поддержка всех тех подсистем из-за которых виртуализация сложна.</a:t>
            </a:r>
          </a:p>
          <a:p>
            <a:r>
              <a:rPr lang="ru-RU" baseline="0" dirty="0" smtClean="0"/>
              <a:t>И </a:t>
            </a:r>
            <a:r>
              <a:rPr lang="en-US" baseline="0" dirty="0" smtClean="0"/>
              <a:t>Intel </a:t>
            </a:r>
            <a:r>
              <a:rPr lang="ru-RU" baseline="0" dirty="0" smtClean="0"/>
              <a:t>и </a:t>
            </a:r>
            <a:r>
              <a:rPr lang="en-US" baseline="0" dirty="0" smtClean="0"/>
              <a:t>AMD </a:t>
            </a:r>
            <a:r>
              <a:rPr lang="ru-RU" baseline="0" dirty="0" smtClean="0"/>
              <a:t>представляет свой набор технологий для аппаратной поддержки. Одной из первых и самых важных технологий была </a:t>
            </a:r>
            <a:r>
              <a:rPr lang="en-US" baseline="0" dirty="0" smtClean="0"/>
              <a:t>VT-x </a:t>
            </a:r>
            <a:r>
              <a:rPr lang="ru-RU" baseline="0" dirty="0" smtClean="0"/>
              <a:t>от </a:t>
            </a:r>
            <a:r>
              <a:rPr lang="en-US" baseline="0" dirty="0" smtClean="0"/>
              <a:t>Intel </a:t>
            </a:r>
            <a:r>
              <a:rPr lang="ru-RU" baseline="0" dirty="0" smtClean="0"/>
              <a:t>и </a:t>
            </a:r>
            <a:r>
              <a:rPr lang="en-US" baseline="0" dirty="0" smtClean="0"/>
              <a:t>AMD-V</a:t>
            </a:r>
            <a:r>
              <a:rPr lang="ru-RU" baseline="0" dirty="0" smtClean="0"/>
              <a:t> от </a:t>
            </a:r>
            <a:r>
              <a:rPr lang="en-US" baseline="0" dirty="0" smtClean="0"/>
              <a:t>AMD </a:t>
            </a:r>
            <a:r>
              <a:rPr lang="ru-RU" baseline="0" dirty="0" smtClean="0"/>
              <a:t>соответственно для поддержки аппаратной виртуализации процессора. Внедрена сравнительно давно – 2005-2006 год, поэтому найти </a:t>
            </a:r>
            <a:r>
              <a:rPr lang="ru-RU" baseline="0" dirty="0" err="1" smtClean="0"/>
              <a:t>проц</a:t>
            </a:r>
            <a:r>
              <a:rPr lang="ru-RU" baseline="0" dirty="0" smtClean="0"/>
              <a:t> который не поддерживает, будет сложно</a:t>
            </a:r>
          </a:p>
          <a:p>
            <a:r>
              <a:rPr lang="ru-RU" baseline="0" dirty="0" smtClean="0"/>
              <a:t>Так что вероятнее всего у вас она есть и это хорошо. Поможет ли? Не факт, надо пробовать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2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уровне операционной системы работает гипервизор первого типа.</a:t>
            </a:r>
          </a:p>
          <a:p>
            <a:r>
              <a:rPr lang="ru-RU" baseline="0" dirty="0" smtClean="0"/>
              <a:t>Он ставится напрямую на железо, взаимодействует с ним напрямую и по сути замещает ОС.</a:t>
            </a:r>
          </a:p>
          <a:p>
            <a:r>
              <a:rPr lang="ru-RU" baseline="0" dirty="0" smtClean="0"/>
              <a:t>За счет отсутствия ОС это быстро и стабильнее (так как гипервизор хоть и походит на ОС, но оптимизирован в первую очередь только для запуска виртуальных систем)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Некоторые из таких гипервизоров базируются на немного переработанном ядре ОС (такие как </a:t>
            </a:r>
            <a:r>
              <a:rPr lang="en-US" baseline="0" dirty="0" err="1" smtClean="0"/>
              <a:t>XenServer</a:t>
            </a:r>
            <a:r>
              <a:rPr lang="en-US" baseline="0" dirty="0" smtClean="0"/>
              <a:t> </a:t>
            </a:r>
            <a:r>
              <a:rPr lang="ru-RU" baseline="0" dirty="0" smtClean="0"/>
              <a:t>и</a:t>
            </a:r>
            <a:r>
              <a:rPr lang="en-US" baseline="0" dirty="0" smtClean="0"/>
              <a:t> Hyper-V), </a:t>
            </a:r>
            <a:r>
              <a:rPr lang="ru-RU" baseline="0" dirty="0" smtClean="0"/>
              <a:t>некоторые – это отдельные наработки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ESXi</a:t>
            </a:r>
            <a:r>
              <a:rPr lang="en-US" baseline="0" dirty="0" smtClean="0"/>
              <a:t>) 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Объединяет их то что знать о них неплохо, но как разработчики или </a:t>
            </a:r>
            <a:r>
              <a:rPr lang="ru-RU" baseline="0" dirty="0" err="1" smtClean="0"/>
              <a:t>тестировщики</a:t>
            </a:r>
            <a:r>
              <a:rPr lang="ru-RU" baseline="0" dirty="0" smtClean="0"/>
              <a:t>, вы </a:t>
            </a:r>
            <a:r>
              <a:rPr lang="ru-RU" baseline="0" dirty="0" err="1" smtClean="0"/>
              <a:t>врядли</a:t>
            </a:r>
            <a:r>
              <a:rPr lang="ru-RU" baseline="0" dirty="0" smtClean="0"/>
              <a:t> будете с ними работать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1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рассматривать уровень операционной системы, то здесь стоит различать</a:t>
            </a:r>
          </a:p>
          <a:p>
            <a:r>
              <a:rPr lang="ru-RU" dirty="0" smtClean="0"/>
              <a:t>Гипервизоры 2 типа</a:t>
            </a:r>
          </a:p>
          <a:p>
            <a:r>
              <a:rPr lang="ru-RU" dirty="0" smtClean="0"/>
              <a:t>И контейнеры. Контейнеры на самом деле не совсем относятся к виртуализации</a:t>
            </a:r>
            <a:r>
              <a:rPr lang="ru-RU" baseline="0" dirty="0" smtClean="0"/>
              <a:t> систем, но ввиду большой популярности я бы хотел включить их в обзор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9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803100-45EA-4C24-9B8C-DFEAC5AC82CA}" type="datetimeFigureOut">
              <a:rPr lang="ru-RU" smtClean="0"/>
              <a:t>04.09.2016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484784"/>
            <a:ext cx="6477000" cy="1828800"/>
          </a:xfrm>
        </p:spPr>
        <p:txBody>
          <a:bodyPr/>
          <a:lstStyle/>
          <a:p>
            <a:r>
              <a:rPr lang="ru-RU" dirty="0" smtClean="0"/>
              <a:t>ВИРТУАЛИЗАЦИЯ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Квятковский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5034" y="6228020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EPAM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83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поддержка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384176"/>
            <a:ext cx="8229600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Аппаратный</a:t>
            </a:r>
            <a:endParaRPr lang="en-US" dirty="0" smtClean="0"/>
          </a:p>
          <a:p>
            <a:pPr lvl="1"/>
            <a:r>
              <a:rPr lang="ru-RU" dirty="0" smtClean="0"/>
              <a:t>Процессор</a:t>
            </a:r>
          </a:p>
          <a:p>
            <a:pPr lvl="2"/>
            <a:r>
              <a:rPr lang="en-US" dirty="0" smtClean="0"/>
              <a:t>AMD-V</a:t>
            </a:r>
            <a:r>
              <a:rPr lang="ru-RU" dirty="0" smtClean="0"/>
              <a:t> </a:t>
            </a:r>
            <a:r>
              <a:rPr lang="en-US" dirty="0" smtClean="0"/>
              <a:t>/ SMV</a:t>
            </a:r>
          </a:p>
          <a:p>
            <a:pPr lvl="2"/>
            <a:r>
              <a:rPr lang="en-US" dirty="0" smtClean="0"/>
              <a:t>VT-x</a:t>
            </a:r>
            <a:endParaRPr lang="ru-RU" dirty="0" smtClean="0"/>
          </a:p>
          <a:p>
            <a:pPr lvl="1"/>
            <a:r>
              <a:rPr lang="ru-RU" dirty="0" smtClean="0"/>
              <a:t>Память</a:t>
            </a:r>
          </a:p>
          <a:p>
            <a:pPr lvl="2"/>
            <a:r>
              <a:rPr lang="en-US" dirty="0" smtClean="0"/>
              <a:t>EPT</a:t>
            </a:r>
          </a:p>
          <a:p>
            <a:pPr lvl="1"/>
            <a:r>
              <a:rPr lang="ru-RU" dirty="0" smtClean="0"/>
              <a:t>Ввод-вывод</a:t>
            </a:r>
          </a:p>
          <a:p>
            <a:pPr lvl="2"/>
            <a:r>
              <a:rPr lang="en-US" dirty="0" smtClean="0"/>
              <a:t>VT-v</a:t>
            </a:r>
          </a:p>
          <a:p>
            <a:r>
              <a:rPr lang="ru-RU" dirty="0" smtClean="0"/>
              <a:t>Хорошо если есть</a:t>
            </a:r>
          </a:p>
          <a:p>
            <a:pPr lvl="1"/>
            <a:r>
              <a:rPr lang="ru-RU" dirty="0" smtClean="0"/>
              <a:t>Но не факт что поможет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Уровень операционной системы</a:t>
            </a:r>
            <a:br>
              <a:rPr lang="ru-RU" dirty="0" smtClean="0"/>
            </a:br>
            <a:r>
              <a:rPr lang="ru-RU" dirty="0" smtClean="0"/>
              <a:t>Гипервизор </a:t>
            </a:r>
            <a:r>
              <a:rPr lang="ru-RU" dirty="0" smtClean="0"/>
              <a:t>первого типа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5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первого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0375" y="5517232"/>
            <a:ext cx="8229600" cy="104411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Вряд </a:t>
            </a:r>
            <a:r>
              <a:rPr lang="ru-RU" dirty="0" smtClean="0"/>
              <a:t>ли понадобится</a:t>
            </a:r>
          </a:p>
        </p:txBody>
      </p:sp>
      <p:sp>
        <p:nvSpPr>
          <p:cNvPr id="4" name="AutoShape 2" descr="Картинки по запросу esx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2796"/>
            <a:ext cx="2088232" cy="1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86335"/>
            <a:ext cx="2030710" cy="11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74232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7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Уровень приложений </a:t>
            </a:r>
            <a:r>
              <a:rPr lang="ru-RU" dirty="0" smtClean="0"/>
              <a:t>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ru-RU" sz="4000" dirty="0" smtClean="0"/>
              <a:t>Гипервизор второго типа</a:t>
            </a:r>
          </a:p>
          <a:p>
            <a:pPr>
              <a:lnSpc>
                <a:spcPct val="300000"/>
              </a:lnSpc>
            </a:pPr>
            <a:r>
              <a:rPr lang="ru-RU" sz="4000" dirty="0" smtClean="0"/>
              <a:t>Контейнеры</a:t>
            </a:r>
            <a:endParaRPr lang="ru-RU" sz="4000" dirty="0"/>
          </a:p>
        </p:txBody>
      </p:sp>
      <p:sp>
        <p:nvSpPr>
          <p:cNvPr id="4" name="AutoShape 2" descr="Картинки по запросу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1647627" cy="164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Картинки по запросу lx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 descr="Картинки по запросу virtual 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060848"/>
            <a:ext cx="2627784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8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68434" y="2420888"/>
            <a:ext cx="7375974" cy="3600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Операционная система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второго типа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3212976"/>
            <a:ext cx="7119099" cy="273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969060"/>
            <a:ext cx="2088232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969060"/>
            <a:ext cx="2160240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969060"/>
            <a:ext cx="2223864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94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Уровень приложений </a:t>
            </a:r>
            <a:r>
              <a:rPr lang="ru-RU" dirty="0" smtClean="0"/>
              <a:t>ОС</a:t>
            </a:r>
            <a:br>
              <a:rPr lang="ru-RU" dirty="0" smtClean="0"/>
            </a:br>
            <a:r>
              <a:rPr lang="ru-RU" dirty="0" smtClean="0"/>
              <a:t>Гипервизор второго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53" y="1729144"/>
            <a:ext cx="4515130" cy="193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53" y="4437111"/>
            <a:ext cx="4203714" cy="129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6" descr="Картинки по запросу vmware workst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7" t="9408" r="19939" b="10740"/>
          <a:stretch/>
        </p:blipFill>
        <p:spPr bwMode="auto">
          <a:xfrm>
            <a:off x="-36112" y="3056657"/>
            <a:ext cx="3600000" cy="138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191288" y="1591328"/>
            <a:ext cx="4608512" cy="4357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utoShape 13" descr="Картинки по запросу virtual box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667528"/>
            <a:ext cx="3730913" cy="9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5" y="4468641"/>
            <a:ext cx="2971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4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dirty="0"/>
              <a:t>Гипервизор второго </a:t>
            </a:r>
            <a:r>
              <a:rPr lang="ru-RU" dirty="0" smtClean="0"/>
              <a:t>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85192" y="1119155"/>
            <a:ext cx="8229600" cy="4853136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ru-RU" dirty="0"/>
              <a:t>Бинарной </a:t>
            </a:r>
            <a:r>
              <a:rPr lang="ru-RU" dirty="0" smtClean="0"/>
              <a:t>трансляции</a:t>
            </a:r>
            <a:endParaRPr lang="ru-RU" dirty="0"/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ru-RU" dirty="0" err="1" smtClean="0"/>
              <a:t>Паравиртуализация</a:t>
            </a:r>
            <a:endParaRPr lang="ru-RU" dirty="0" smtClean="0"/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ru-RU" dirty="0" smtClean="0"/>
              <a:t>Нужно готовить ядро</a:t>
            </a:r>
          </a:p>
          <a:p>
            <a:pPr lvl="2">
              <a:lnSpc>
                <a:spcPct val="210000"/>
              </a:lnSpc>
              <a:spcBef>
                <a:spcPts val="0"/>
              </a:spcBef>
            </a:pPr>
            <a:r>
              <a:rPr lang="ru-RU" dirty="0" smtClean="0"/>
              <a:t>Не </a:t>
            </a:r>
            <a:r>
              <a:rPr lang="en-US" dirty="0" smtClean="0"/>
              <a:t>windows!*</a:t>
            </a:r>
            <a:endParaRPr lang="ru-RU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Аппаратная поддержка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Все </a:t>
            </a:r>
            <a:r>
              <a:rPr lang="ru-RU" dirty="0" smtClean="0"/>
              <a:t>современные </a:t>
            </a:r>
            <a:r>
              <a:rPr lang="ru-RU" dirty="0" smtClean="0"/>
              <a:t>гипервизоры</a:t>
            </a:r>
            <a:endParaRPr lang="ru-RU" sz="800" dirty="0" smtClean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46050"/>
            <a:ext cx="2406902" cy="6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97" y="2496254"/>
            <a:ext cx="1347467" cy="69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227" t="9408" r="19939" b="10740"/>
          <a:stretch/>
        </p:blipFill>
        <p:spPr bwMode="auto">
          <a:xfrm>
            <a:off x="7020272" y="1380416"/>
            <a:ext cx="1944216" cy="74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2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Изоляция</a:t>
            </a:r>
            <a:endParaRPr lang="ru-RU" dirty="0" smtClean="0"/>
          </a:p>
          <a:p>
            <a:pPr>
              <a:lnSpc>
                <a:spcPct val="200000"/>
              </a:lnSpc>
            </a:pPr>
            <a:r>
              <a:rPr lang="ru-RU" dirty="0" smtClean="0"/>
              <a:t>Реальное оборудование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 smtClean="0"/>
              <a:t>Одно ядро ОС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Минимальные расходы на виртуализацию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4077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8331" y="2456892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7474" y="3104964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331" y="3897052"/>
            <a:ext cx="3816426" cy="7560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8332" y="4653136"/>
            <a:ext cx="3816424" cy="7560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Гостевая ОС</a:t>
            </a:r>
            <a:endParaRPr lang="ru-RU" sz="4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8335" y="5409220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858812" y="2456892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857955" y="3104964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8812" y="4185084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60030" y="3897052"/>
            <a:ext cx="3816426" cy="3146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Контейнер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186404" y="1771420"/>
            <a:ext cx="246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Гипервизор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837" y="1772816"/>
            <a:ext cx="229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Контейнер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084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0" y="3861048"/>
            <a:ext cx="160843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9" y="2920019"/>
            <a:ext cx="2868189" cy="72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Картинки по запросу virtuozz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0" y="1601062"/>
            <a:ext cx="3599236" cy="10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Картинки по запросу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9" y="1776360"/>
            <a:ext cx="4439872" cy="38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9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Виталий Квятковский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Lead Software Engineer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EPAM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8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Почему </a:t>
            </a:r>
            <a:r>
              <a:rPr lang="ru-RU" dirty="0" smtClean="0"/>
              <a:t>популярен среди контейнеров?</a:t>
            </a:r>
            <a:endParaRPr lang="ru-RU" dirty="0" smtClean="0"/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Просто</a:t>
            </a:r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Быстро</a:t>
            </a:r>
            <a:endParaRPr lang="ru-RU" sz="3200" dirty="0"/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Переносимо</a:t>
            </a:r>
          </a:p>
          <a:p>
            <a:pPr lvl="1">
              <a:lnSpc>
                <a:spcPct val="200000"/>
              </a:lnSpc>
            </a:pPr>
            <a:r>
              <a:rPr lang="en-US" sz="3200" dirty="0" err="1" smtClean="0"/>
              <a:t>DockerHub</a:t>
            </a:r>
            <a:endParaRPr lang="en-US" sz="3200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5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ru-RU" dirty="0" smtClean="0"/>
              <a:t>: 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dirty="0" err="1" smtClean="0"/>
              <a:t>Микросервисы</a:t>
            </a:r>
            <a:endParaRPr lang="en-US" sz="3600" dirty="0"/>
          </a:p>
          <a:p>
            <a:pPr lvl="1">
              <a:lnSpc>
                <a:spcPct val="150000"/>
              </a:lnSpc>
            </a:pPr>
            <a:r>
              <a:rPr lang="ru-RU" sz="3200" dirty="0" smtClean="0"/>
              <a:t>Компоненты и их масштабируемость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Упрощение развертывания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Continuous delivery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/>
              <a:t>d</a:t>
            </a:r>
            <a:r>
              <a:rPr lang="en-US" sz="3200" dirty="0" err="1" smtClean="0"/>
              <a:t>ev</a:t>
            </a:r>
            <a:r>
              <a:rPr lang="en-US" sz="3200" dirty="0" smtClean="0"/>
              <a:t> </a:t>
            </a:r>
            <a:r>
              <a:rPr lang="en-US" sz="3200" dirty="0" smtClean="0"/>
              <a:t>-&gt; test -&gt; prod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060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</a:t>
            </a:r>
            <a:r>
              <a:rPr lang="ru-RU" dirty="0" smtClean="0"/>
              <a:t>виртуализация </a:t>
            </a:r>
            <a:r>
              <a:rPr lang="ru-RU" dirty="0" smtClean="0"/>
              <a:t>популярна?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ru-RU" dirty="0" smtClean="0"/>
              <a:t>Безопасность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Быстро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Мигрировать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Обновлять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Масштабировать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Запуск другой ОС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Тестирование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Оптимальная </a:t>
            </a:r>
            <a:r>
              <a:rPr lang="ru-RU" dirty="0" smtClean="0"/>
              <a:t>нагрузка</a:t>
            </a:r>
            <a:endParaRPr lang="ru-RU" dirty="0" smtClean="0"/>
          </a:p>
          <a:p>
            <a:pPr marL="0" indent="0">
              <a:lnSpc>
                <a:spcPct val="13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разработчика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Среда разработки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!= Prod 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ru-RU" dirty="0" smtClean="0"/>
              <a:t>«А </a:t>
            </a:r>
            <a:r>
              <a:rPr lang="ru-RU" dirty="0" smtClean="0"/>
              <a:t>на моей машине </a:t>
            </a:r>
            <a:r>
              <a:rPr lang="ru-RU" dirty="0" smtClean="0"/>
              <a:t>работает» </a:t>
            </a:r>
            <a:r>
              <a:rPr lang="en-US" dirty="0" smtClean="0"/>
              <a:t>©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Откат испорченных изменений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Эксперименты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Быстрый </a:t>
            </a:r>
            <a:r>
              <a:rPr lang="ru-RU" dirty="0" err="1" smtClean="0"/>
              <a:t>деплой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?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1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Agenda: </a:t>
            </a:r>
            <a:r>
              <a:rPr lang="ru-RU" sz="4000" dirty="0" smtClean="0"/>
              <a:t>Виртуализация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Что это?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Уровни </a:t>
            </a:r>
            <a:r>
              <a:rPr lang="ru-RU" dirty="0" smtClean="0"/>
              <a:t>виртуализации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Гипервизор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Первого уровня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Второго уровня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Контейнеры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Почему популярна?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9780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90791"/>
            <a:ext cx="597527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Windows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Virtual Box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сложно?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Виртуализация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Процессора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Памяти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Устройств ввода-вывода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виртуализации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20608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Аппаратный (железо)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31276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Операционная Система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41944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Приложения Операционной Системы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09499" y="3120210"/>
            <a:ext cx="2178925" cy="198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Гипер</a:t>
            </a:r>
            <a:r>
              <a:rPr lang="ru-RU" sz="3200" dirty="0" smtClean="0"/>
              <a:t> </a:t>
            </a:r>
            <a:r>
              <a:rPr lang="ru-RU" sz="3200" dirty="0" err="1" smtClean="0"/>
              <a:t>визор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9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1047</TotalTime>
  <Words>724</Words>
  <Application>Microsoft Office PowerPoint</Application>
  <PresentationFormat>Экран (4:3)</PresentationFormat>
  <Paragraphs>170</Paragraphs>
  <Slides>25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Обычная</vt:lpstr>
      <vt:lpstr>ВИРТУАЛИЗАЦИЯ</vt:lpstr>
      <vt:lpstr>Кто я</vt:lpstr>
      <vt:lpstr>Agenda: Виртуализация</vt:lpstr>
      <vt:lpstr>Презентация PowerPoint</vt:lpstr>
      <vt:lpstr>Что это?</vt:lpstr>
      <vt:lpstr>Гипервизор</vt:lpstr>
      <vt:lpstr>Гипервизор</vt:lpstr>
      <vt:lpstr>Почему это сложно?</vt:lpstr>
      <vt:lpstr>Уровни виртуализации</vt:lpstr>
      <vt:lpstr>Аппаратная поддержка</vt:lpstr>
      <vt:lpstr>Уровень операционной системы Гипервизор первого типа</vt:lpstr>
      <vt:lpstr>Гипервизор первого типа</vt:lpstr>
      <vt:lpstr>Уровень приложений ОС</vt:lpstr>
      <vt:lpstr>Гипервизор второго типа</vt:lpstr>
      <vt:lpstr>Уровень приложений ОС Гипервизор второго типа</vt:lpstr>
      <vt:lpstr>Гипервизор второго типа</vt:lpstr>
      <vt:lpstr>Контейнеры</vt:lpstr>
      <vt:lpstr>Контейнеры</vt:lpstr>
      <vt:lpstr>Контейнеры</vt:lpstr>
      <vt:lpstr>Docker</vt:lpstr>
      <vt:lpstr>Docker: Применение</vt:lpstr>
      <vt:lpstr>Почему виртуализация популярна?</vt:lpstr>
      <vt:lpstr>Для разработчика</vt:lpstr>
      <vt:lpstr>Вопросы и ответы</vt:lpstr>
      <vt:lpstr>Презентация PowerPoint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79</cp:revision>
  <dcterms:created xsi:type="dcterms:W3CDTF">2016-08-22T18:33:07Z</dcterms:created>
  <dcterms:modified xsi:type="dcterms:W3CDTF">2016-09-04T19:03:48Z</dcterms:modified>
</cp:coreProperties>
</file>