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78" r:id="rId10"/>
    <p:sldId id="286" r:id="rId11"/>
    <p:sldId id="287" r:id="rId12"/>
    <p:sldId id="288" r:id="rId13"/>
    <p:sldId id="289" r:id="rId14"/>
    <p:sldId id="262" r:id="rId15"/>
    <p:sldId id="268" r:id="rId16"/>
    <p:sldId id="269" r:id="rId17"/>
    <p:sldId id="270" r:id="rId18"/>
    <p:sldId id="272" r:id="rId19"/>
    <p:sldId id="267" r:id="rId20"/>
    <p:sldId id="271" r:id="rId21"/>
    <p:sldId id="273" r:id="rId22"/>
    <p:sldId id="274" r:id="rId23"/>
    <p:sldId id="275" r:id="rId24"/>
    <p:sldId id="277" r:id="rId25"/>
    <p:sldId id="276" r:id="rId26"/>
    <p:sldId id="26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59"/>
            <p14:sldId id="283"/>
            <p14:sldId id="284"/>
            <p14:sldId id="285"/>
            <p14:sldId id="261"/>
            <p14:sldId id="278"/>
            <p14:sldId id="286"/>
            <p14:sldId id="287"/>
            <p14:sldId id="288"/>
            <p14:sldId id="289"/>
            <p14:sldId id="262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7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86" d="100"/>
          <a:sy n="86" d="100"/>
        </p:scale>
        <p:origin x="2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explosion val="19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  <c:pt idx="4">
                  <c:v>Обед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5956467300299676"/>
          <c:w val="0.37443093431918573"/>
          <c:h val="0.38987822536407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Виталий, я работаю в </a:t>
            </a:r>
            <a:r>
              <a:rPr lang="ru-RU" dirty="0" err="1" smtClean="0"/>
              <a:t>епаме</a:t>
            </a:r>
            <a:r>
              <a:rPr lang="ru-RU" dirty="0" smtClean="0"/>
              <a:t>. Уже как 9 лет</a:t>
            </a:r>
            <a:r>
              <a:rPr lang="ru-RU" baseline="0" dirty="0" smtClean="0"/>
              <a:t> работаю. В </a:t>
            </a:r>
            <a:r>
              <a:rPr lang="en-US" baseline="0" dirty="0" smtClean="0"/>
              <a:t>IT </a:t>
            </a:r>
            <a:r>
              <a:rPr lang="ru-RU" baseline="0" dirty="0" smtClean="0"/>
              <a:t>индустрии примерно столько же. Сейчас руковожу командой разработки на таком довольно известном языке как </a:t>
            </a:r>
            <a:r>
              <a:rPr lang="en-US" baseline="0" dirty="0" smtClean="0"/>
              <a:t>Java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</a:t>
            </a:r>
            <a:r>
              <a:rPr lang="ru-RU" baseline="0" dirty="0" smtClean="0"/>
              <a:t> бы хотел рассказать вам о том, почему я стал программистом, что я делаю, как выглядит мой рабочий день и что нужно чтобы стать программистом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</a:t>
            </a:r>
            <a:r>
              <a:rPr lang="ru-RU" baseline="0" dirty="0" smtClean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и создавать автоматизированные</a:t>
            </a:r>
            <a:r>
              <a:rPr lang="ru-RU" baseline="0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вы думаете?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Что-то</a:t>
            </a:r>
            <a:r>
              <a:rPr lang="ru-RU" baseline="0" dirty="0" smtClean="0"/>
              <a:t> вроде этого? Кто скажет, что из этого нужно знать? На самом деле не 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skills</a:t>
            </a:r>
            <a:r>
              <a:rPr lang="ru-RU" dirty="0" smtClean="0"/>
              <a:t> (технические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программировать на </a:t>
            </a:r>
            <a:r>
              <a:rPr lang="en-US" baseline="0" dirty="0" smtClean="0"/>
              <a:t>Java, </a:t>
            </a:r>
            <a:r>
              <a:rPr lang="ru-RU" baseline="0" dirty="0" smtClean="0"/>
              <a:t>вышивать крестиком, водить автомобиль</a:t>
            </a:r>
          </a:p>
          <a:p>
            <a:r>
              <a:rPr lang="en-US" baseline="0" dirty="0" smtClean="0"/>
              <a:t>Soft Skills</a:t>
            </a:r>
            <a:r>
              <a:rPr lang="ru-RU" baseline="0" dirty="0" smtClean="0"/>
              <a:t> (гибкие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вести переговоры, вести за собой людей как лидер,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 smtClean="0"/>
              <a:t>Основная разница между ними в том, что развивать </a:t>
            </a:r>
            <a:r>
              <a:rPr lang="en-US" dirty="0" smtClean="0"/>
              <a:t>soft skills </a:t>
            </a:r>
            <a:r>
              <a:rPr lang="ru-RU" dirty="0" smtClean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 smtClean="0"/>
              <a:t>Поэтому я рекомендую</a:t>
            </a:r>
            <a:r>
              <a:rPr lang="ru-RU" baseline="0" dirty="0" smtClean="0"/>
              <a:t> в первую очередь обратить внимание на гибкие навыки и те которых чаще всего не хватает начинающим программистам</a:t>
            </a:r>
          </a:p>
          <a:p>
            <a:r>
              <a:rPr lang="ru-RU" baseline="0" dirty="0" smtClean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Любят на интервью задавать</a:t>
            </a:r>
            <a:r>
              <a:rPr lang="ru-RU" baseline="0" dirty="0" smtClean="0"/>
              <a:t> вот такие задачи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Зачем это нужно?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способность</a:t>
            </a:r>
            <a:r>
              <a:rPr lang="ru-RU" baseline="0" dirty="0" smtClean="0"/>
              <a:t> к анализу – понимать и анализировать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  <a:p>
            <a:r>
              <a:rPr lang="ru-RU" baseline="0" dirty="0" smtClean="0"/>
              <a:t>И вот умея вот так абстрагироваться, находить взаимосвязи и выводить правила, вы сможете </a:t>
            </a:r>
            <a:r>
              <a:rPr lang="ru-RU" b="1" baseline="0" dirty="0" smtClean="0"/>
              <a:t>решить проблему просто и элегантно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 smtClean="0"/>
              <a:t> который будет вести вас за руку. Вам будут помогать, но не вести</a:t>
            </a:r>
            <a:endParaRPr lang="ru-RU" b="1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я не могу точно сказать когда же решил стать программистом. В школе мне всегда нравились точные науки, на уроках информатики мы составляли алгоритмы выхода из лабиринта (это было еще на советских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компьюрах</a:t>
            </a:r>
            <a:r>
              <a:rPr lang="ru-RU" baseline="0" dirty="0" smtClean="0"/>
              <a:t>-корветах) что меня довольно сильно увлекало. И показалось абсолютно естественным выбрать именно программирование как профессию.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Быть самостоятельным, ответственным, уметь общаться</a:t>
            </a:r>
            <a:r>
              <a:rPr lang="ru-RU" baseline="0" dirty="0" smtClean="0"/>
              <a:t> и работать в команде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если вспомнить из чего состоит день программиста, то все эти важные навыки применяются каждый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ничего из ожиданий</a:t>
            </a:r>
            <a:r>
              <a:rPr lang="ru-RU" baseline="0" dirty="0" smtClean="0"/>
              <a:t> не вызывает у вас отторжения, если к наиболее важным навыкам (логическое мышление, точные науки) у вас есть способности, то возможно да</a:t>
            </a:r>
          </a:p>
          <a:p>
            <a:r>
              <a:rPr lang="ru-RU" baseline="0" dirty="0" smtClean="0"/>
              <a:t>Лучший совет – попробовать.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попробовать – </a:t>
            </a:r>
            <a:r>
              <a:rPr lang="ru-RU" baseline="0" smtClean="0"/>
              <a:t>список ссылок</a:t>
            </a:r>
            <a:endParaRPr lang="ru-RU" baseline="0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увлекает ли это до сих пор? Да,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безуслоно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Вообще, </a:t>
            </a:r>
            <a:r>
              <a:rPr lang="en-US" baseline="0" dirty="0" smtClean="0"/>
              <a:t>IT</a:t>
            </a:r>
            <a:r>
              <a:rPr lang="ru-RU" baseline="0" dirty="0" smtClean="0"/>
              <a:t> это просто отдельный мир, глубину которого понимаешь когда окунаешься в него.</a:t>
            </a:r>
            <a:endParaRPr lang="ru-RU" dirty="0" smtClean="0"/>
          </a:p>
          <a:p>
            <a:r>
              <a:rPr lang="ru-RU" dirty="0" smtClean="0"/>
              <a:t>И мне до сих пор это интересно</a:t>
            </a:r>
          </a:p>
          <a:p>
            <a:r>
              <a:rPr lang="ru-RU" dirty="0" smtClean="0"/>
              <a:t>Каждый день появляется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 - и хорошее и плохое - , новые технологии,</a:t>
            </a:r>
            <a:r>
              <a:rPr lang="ru-RU" baseline="0" dirty="0" smtClean="0"/>
              <a:t> задачи, проблемы</a:t>
            </a:r>
          </a:p>
          <a:p>
            <a:r>
              <a:rPr lang="ru-RU" dirty="0" smtClean="0"/>
              <a:t>     Это вызов, это соревнование – сможешь ли ты побороть</a:t>
            </a:r>
            <a:r>
              <a:rPr lang="ru-RU" baseline="0" dirty="0" smtClean="0"/>
              <a:t> возникшую проблему?</a:t>
            </a:r>
            <a:endParaRPr lang="ru-RU" dirty="0" smtClean="0"/>
          </a:p>
          <a:p>
            <a:r>
              <a:rPr lang="ru-RU" dirty="0" smtClean="0"/>
              <a:t>При этом ты создание что-то</a:t>
            </a:r>
            <a:r>
              <a:rPr lang="ru-RU" baseline="0" dirty="0" smtClean="0"/>
              <a:t> </a:t>
            </a:r>
            <a:r>
              <a:rPr lang="ru-RU" dirty="0" smtClean="0"/>
              <a:t>новое, и с</a:t>
            </a:r>
            <a:r>
              <a:rPr lang="ru-RU" baseline="0" dirty="0" smtClean="0"/>
              <a:t> каждым днем у тебя получается все лучше</a:t>
            </a:r>
            <a:endParaRPr lang="ru-RU" dirty="0" smtClean="0"/>
          </a:p>
          <a:p>
            <a:pPr lvl="1"/>
            <a:r>
              <a:rPr lang="ru-RU" dirty="0" smtClean="0"/>
              <a:t>Это как оттачивание</a:t>
            </a:r>
            <a:r>
              <a:rPr lang="ru-RU" baseline="0" dirty="0" smtClean="0"/>
              <a:t> м</a:t>
            </a:r>
            <a:r>
              <a:rPr lang="ru-RU" dirty="0" smtClean="0"/>
              <a:t>астерства вождения машины сначала</a:t>
            </a:r>
            <a:r>
              <a:rPr lang="ru-RU" baseline="0" dirty="0" smtClean="0"/>
              <a:t> неуверенно и путаясь в переключении передач, позже доведя до автоматизма</a:t>
            </a:r>
            <a:endParaRPr lang="ru-RU" dirty="0" smtClean="0"/>
          </a:p>
          <a:p>
            <a:r>
              <a:rPr lang="ru-RU" dirty="0" smtClean="0"/>
              <a:t>Создание живого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Мой путь в </a:t>
            </a:r>
            <a:r>
              <a:rPr lang="en-US" dirty="0" smtClean="0"/>
              <a:t>IT </a:t>
            </a:r>
            <a:r>
              <a:rPr lang="ru-RU" dirty="0" smtClean="0"/>
              <a:t>индустрию выглядел</a:t>
            </a:r>
            <a:r>
              <a:rPr lang="ru-RU" baseline="0" dirty="0" smtClean="0"/>
              <a:t> примерно так</a:t>
            </a:r>
            <a:endParaRPr lang="ru-RU" dirty="0" smtClean="0"/>
          </a:p>
          <a:p>
            <a:r>
              <a:rPr lang="ru-RU" dirty="0" smtClean="0"/>
              <a:t>Учеба именно на программиста</a:t>
            </a:r>
          </a:p>
          <a:p>
            <a:pPr lvl="1"/>
            <a:r>
              <a:rPr lang="ru-RU" dirty="0" smtClean="0"/>
              <a:t>Сильно помогает</a:t>
            </a:r>
          </a:p>
          <a:p>
            <a:pPr lvl="1"/>
            <a:r>
              <a:rPr lang="ru-RU" dirty="0" smtClean="0"/>
              <a:t>Не обязательна – если вы захотите</a:t>
            </a:r>
            <a:r>
              <a:rPr lang="ru-RU" baseline="0" dirty="0" smtClean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</a:t>
            </a:r>
            <a:r>
              <a:rPr lang="ru-RU" baseline="0" dirty="0" err="1" smtClean="0"/>
              <a:t>настояших</a:t>
            </a:r>
            <a:r>
              <a:rPr lang="ru-RU" baseline="0" dirty="0" smtClean="0"/>
              <a:t> больных. А программирование – вам достаточно домашнего компьютера и свободного времени.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учебы я стал</a:t>
            </a:r>
            <a:r>
              <a:rPr lang="ru-RU" baseline="0" dirty="0" smtClean="0"/>
              <a:t> работать в </a:t>
            </a:r>
            <a:r>
              <a:rPr lang="ru-RU" baseline="0" dirty="0" err="1" smtClean="0"/>
              <a:t>епаме</a:t>
            </a:r>
            <a:r>
              <a:rPr lang="ru-RU" baseline="0" dirty="0" smtClean="0"/>
              <a:t> и прошел три сакральных уровня развития – </a:t>
            </a:r>
            <a:r>
              <a:rPr lang="ru-RU" baseline="0" dirty="0" err="1" smtClean="0"/>
              <a:t>джун</a:t>
            </a:r>
            <a:r>
              <a:rPr lang="ru-RU" baseline="0" dirty="0" smtClean="0"/>
              <a:t> , </a:t>
            </a:r>
            <a:r>
              <a:rPr lang="ru-RU" baseline="0" dirty="0" err="1" smtClean="0"/>
              <a:t>мидл</a:t>
            </a:r>
            <a:r>
              <a:rPr lang="ru-RU" baseline="0" dirty="0" smtClean="0"/>
              <a:t>, сеньор. Этот </a:t>
            </a:r>
            <a:r>
              <a:rPr lang="ru-RU" baseline="0" dirty="0" err="1" smtClean="0"/>
              <a:t>айтишный</a:t>
            </a:r>
            <a:r>
              <a:rPr lang="ru-RU" baseline="0" dirty="0" smtClean="0"/>
              <a:t> сленг в других профессиях означает к примеру младший научный сотрудник, научный сотрудник,  старший научный сотрудник.</a:t>
            </a:r>
            <a:endParaRPr lang="ru-RU" dirty="0" smtClean="0"/>
          </a:p>
          <a:p>
            <a:r>
              <a:rPr lang="ru-RU" dirty="0" smtClean="0"/>
              <a:t>Ничего</a:t>
            </a:r>
            <a:r>
              <a:rPr lang="ru-RU" baseline="0" dirty="0" smtClean="0"/>
              <a:t> я не забыл?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забыл, в самом начале вы попадает</a:t>
            </a:r>
            <a:r>
              <a:rPr lang="ru-RU" baseline="0" dirty="0" smtClean="0"/>
              <a:t>е на практику, во внутреннюю лабораторию, на </a:t>
            </a:r>
            <a:r>
              <a:rPr lang="ru-RU" baseline="0" dirty="0" err="1" smtClean="0"/>
              <a:t>испытальный</a:t>
            </a:r>
            <a:r>
              <a:rPr lang="ru-RU" baseline="0" dirty="0" smtClean="0"/>
              <a:t> срок. Там вас подготавливают к реальным боевым действиям. Считайте это своего рода тренировочным лагерем.</a:t>
            </a:r>
          </a:p>
          <a:p>
            <a:r>
              <a:rPr lang="en-US" baseline="0" dirty="0" smtClean="0"/>
              <a:t>TODO:</a:t>
            </a:r>
          </a:p>
          <a:p>
            <a:r>
              <a:rPr lang="ru-RU" baseline="0" dirty="0" smtClean="0"/>
              <a:t>Описание </a:t>
            </a:r>
            <a:r>
              <a:rPr lang="en-US" baseline="0" dirty="0" smtClean="0"/>
              <a:t>D1/D2/D3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0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выглядит рабочий день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7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идеальном</a:t>
            </a:r>
            <a:r>
              <a:rPr lang="ru-RU" baseline="0" dirty="0" smtClean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на самом деле</a:t>
            </a:r>
            <a:r>
              <a:rPr lang="ru-RU" baseline="0" dirty="0" smtClean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 smtClean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Профессия</a:t>
            </a:r>
            <a:br>
              <a:rPr lang="ru-RU" sz="6600" dirty="0" smtClean="0"/>
            </a:br>
            <a:r>
              <a:rPr lang="ru-RU" sz="6600" dirty="0" smtClean="0"/>
              <a:t>разработчика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193316"/>
              </p:ext>
            </p:extLst>
          </p:nvPr>
        </p:nvGraphicFramePr>
        <p:xfrm>
          <a:off x="553156" y="1512711"/>
          <a:ext cx="8331200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0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мышление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Некоторые улитки являются горами.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Все </a:t>
            </a:r>
            <a:r>
              <a:rPr lang="ru-RU" sz="3200" dirty="0"/>
              <a:t>горы любят кошек.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Значит</a:t>
            </a:r>
            <a:r>
              <a:rPr lang="ru-RU" sz="3200" dirty="0"/>
              <a:t>, все улитки любят кошек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правильно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б) неправильно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1792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/>
          <a:lstStyle/>
          <a:p>
            <a:r>
              <a:rPr lang="ru-RU" dirty="0" smtClean="0"/>
              <a:t>Кто я?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599983" y="2748868"/>
            <a:ext cx="2085278" cy="21360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02224" y="4195422"/>
            <a:ext cx="2085729" cy="19006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Руковожу командой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80684" y="4572090"/>
            <a:ext cx="1190979" cy="1219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97215" y="1855187"/>
            <a:ext cx="1054101" cy="10754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4" idx="1"/>
          </p:cNvCxnSpPr>
          <p:nvPr/>
        </p:nvCxnSpPr>
        <p:spPr>
          <a:xfrm>
            <a:off x="3155588" y="2576552"/>
            <a:ext cx="749777" cy="485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  <a:endCxn id="4" idx="5"/>
          </p:cNvCxnSpPr>
          <p:nvPr/>
        </p:nvCxnSpPr>
        <p:spPr>
          <a:xfrm flipH="1" flipV="1">
            <a:off x="5379879" y="4572090"/>
            <a:ext cx="922345" cy="5736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331703" y="4187954"/>
            <a:ext cx="1348200" cy="6851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 smtClean="0"/>
              <a:t>English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Абстрактное </a:t>
            </a:r>
            <a:r>
              <a:rPr lang="ru-RU" sz="3600" dirty="0" smtClean="0"/>
              <a:t>и логическое мышление</a:t>
            </a:r>
          </a:p>
          <a:p>
            <a:r>
              <a:rPr lang="ru-RU" sz="3600" dirty="0" smtClean="0"/>
              <a:t>Способность к </a:t>
            </a:r>
            <a:r>
              <a:rPr lang="ru-RU" sz="3600" dirty="0" smtClean="0"/>
              <a:t>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</a:t>
            </a:r>
            <a:r>
              <a:rPr lang="ru-RU" sz="3600" strike="sngStrike" dirty="0" smtClean="0"/>
              <a:t>учиться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Абстрактное </a:t>
            </a:r>
            <a:r>
              <a:rPr lang="ru-RU" sz="3600" dirty="0" smtClean="0"/>
              <a:t>и логическое мышление</a:t>
            </a:r>
          </a:p>
          <a:p>
            <a:r>
              <a:rPr lang="ru-RU" sz="3600" dirty="0" smtClean="0"/>
              <a:t>Способность к </a:t>
            </a:r>
            <a:r>
              <a:rPr lang="ru-RU" sz="3600" dirty="0" smtClean="0"/>
              <a:t>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</a:t>
            </a:r>
            <a:r>
              <a:rPr lang="ru-RU" sz="3600" strike="sngStrike" dirty="0" smtClean="0"/>
              <a:t>учиться</a:t>
            </a:r>
          </a:p>
          <a:p>
            <a:r>
              <a:rPr lang="ru-RU" sz="3600" dirty="0" smtClean="0"/>
              <a:t>Способность учиться </a:t>
            </a:r>
            <a:r>
              <a:rPr lang="ru-RU" sz="3600" b="1" dirty="0" smtClean="0"/>
              <a:t>самостоятельно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Самостоятельность</a:t>
            </a:r>
            <a:endParaRPr lang="ru-RU" sz="3600" dirty="0"/>
          </a:p>
          <a:p>
            <a:r>
              <a:rPr lang="ru-RU" sz="3600" dirty="0" smtClean="0"/>
              <a:t>Ответственность</a:t>
            </a:r>
            <a:endParaRPr lang="ru-RU" sz="3600" dirty="0"/>
          </a:p>
          <a:p>
            <a:r>
              <a:rPr lang="ru-RU" sz="3600" dirty="0" smtClean="0"/>
              <a:t>Общение</a:t>
            </a:r>
            <a:endParaRPr lang="ru-RU" sz="3600" dirty="0"/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требований</a:t>
            </a:r>
          </a:p>
          <a:p>
            <a:pPr lvl="1"/>
            <a:r>
              <a:rPr lang="ru-RU" dirty="0" smtClean="0"/>
              <a:t>Общение</a:t>
            </a:r>
          </a:p>
          <a:p>
            <a:pPr lvl="1"/>
            <a:r>
              <a:rPr lang="ru-RU" dirty="0" smtClean="0"/>
              <a:t>Переговоры</a:t>
            </a:r>
          </a:p>
          <a:p>
            <a:pPr lvl="1"/>
            <a:r>
              <a:rPr lang="ru-RU" dirty="0" smtClean="0"/>
              <a:t>Способность к анализу</a:t>
            </a:r>
          </a:p>
          <a:p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Подойдет ли вам?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46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 smtClean="0"/>
              <a:t>?</a:t>
            </a:r>
            <a:endParaRPr lang="ru-RU" sz="23900" dirty="0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программирование?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до сих программирование?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Учеба</a:t>
            </a:r>
            <a:endParaRPr lang="ru-RU" sz="54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83574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2837133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1059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dirty="0" smtClean="0"/>
              <a:t>Мой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71" y="2956066"/>
            <a:ext cx="7172055" cy="33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4526" y="4334933"/>
            <a:ext cx="111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2391" y="3503936"/>
            <a:ext cx="102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372" y="2372461"/>
            <a:ext cx="952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D3</a:t>
            </a:r>
            <a:endParaRPr lang="ru-RU" sz="7200" b="1" dirty="0"/>
          </a:p>
        </p:txBody>
      </p:sp>
      <p:pic>
        <p:nvPicPr>
          <p:cNvPr id="3074" name="Picture 2" descr="Картинки по запросу pocket 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8" y="5165930"/>
            <a:ext cx="1145252" cy="11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211591" y="2048933"/>
            <a:ext cx="792935" cy="270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005" y="974283"/>
            <a:ext cx="8346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Практика / лаборатория / испытательный срок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33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/ 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45734"/>
            <a:ext cx="3681308" cy="4023360"/>
          </a:xfrm>
        </p:spPr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 / CSS / JS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41006" y="184009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1026" name="Picture 2" descr="Картинки по запросу кузов автомобил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" y="3217334"/>
            <a:ext cx="4796719" cy="23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двигатель автомобил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861946"/>
            <a:ext cx="3880732" cy="30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3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1016</Words>
  <Application>Microsoft Office PowerPoint</Application>
  <PresentationFormat>On-screen Show (4:3)</PresentationFormat>
  <Paragraphs>148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Ретро</vt:lpstr>
      <vt:lpstr>Профессия разработчика</vt:lpstr>
      <vt:lpstr>Кто я?</vt:lpstr>
      <vt:lpstr>Почему программирование?</vt:lpstr>
      <vt:lpstr>Почему до сих программирование?</vt:lpstr>
      <vt:lpstr>Мой путь</vt:lpstr>
      <vt:lpstr>Мой путь</vt:lpstr>
      <vt:lpstr>PowerPoint Presentation</vt:lpstr>
      <vt:lpstr>Frontend / Backend</vt:lpstr>
      <vt:lpstr>Мой день</vt:lpstr>
      <vt:lpstr>Мой день</vt:lpstr>
      <vt:lpstr>Мой день</vt:lpstr>
      <vt:lpstr>Мой день</vt:lpstr>
      <vt:lpstr>Мой день</vt:lpstr>
      <vt:lpstr>Что необходимо для успеха?</vt:lpstr>
      <vt:lpstr>PowerPoint Presentation</vt:lpstr>
      <vt:lpstr>Hard Skills / Soft Skills</vt:lpstr>
      <vt:lpstr>Soft Skills</vt:lpstr>
      <vt:lpstr>Soft Skills</vt:lpstr>
      <vt:lpstr>Логическое мышление</vt:lpstr>
      <vt:lpstr>Soft Skills</vt:lpstr>
      <vt:lpstr>Soft Skills</vt:lpstr>
      <vt:lpstr>Soft Skills</vt:lpstr>
      <vt:lpstr>Soft Skills</vt:lpstr>
      <vt:lpstr>Мой день</vt:lpstr>
      <vt:lpstr>Подойдет ли вам?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Vitali Kviatkouski</cp:lastModifiedBy>
  <cp:revision>76</cp:revision>
  <dcterms:created xsi:type="dcterms:W3CDTF">2017-02-20T18:53:21Z</dcterms:created>
  <dcterms:modified xsi:type="dcterms:W3CDTF">2017-03-24T11:25:25Z</dcterms:modified>
</cp:coreProperties>
</file>