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1" r:id="rId9"/>
    <p:sldId id="259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7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9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1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2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8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09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12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5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89D1-C2F8-40B4-B845-801280EA792C}" type="datetimeFigureOut">
              <a:rPr lang="ru-RU" smtClean="0"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8B86-9AC4-4899-BED9-26FD3B9A1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4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Failures: </a:t>
            </a:r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Redelivery</a:t>
            </a:r>
          </a:p>
          <a:p>
            <a:r>
              <a:rPr lang="en-US" dirty="0" smtClean="0"/>
              <a:t>DLQ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1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Continuous Integration</a:t>
            </a:r>
          </a:p>
          <a:p>
            <a:pPr lvl="1"/>
            <a:r>
              <a:rPr lang="en-US" dirty="0" smtClean="0"/>
              <a:t>Continuous Delivery</a:t>
            </a:r>
          </a:p>
          <a:p>
            <a:pPr lvl="1"/>
            <a:r>
              <a:rPr lang="en-US" dirty="0" smtClean="0"/>
              <a:t>Chef</a:t>
            </a:r>
          </a:p>
          <a:p>
            <a:r>
              <a:rPr lang="en-US" dirty="0" smtClean="0"/>
              <a:t>Step Away from infrastructure</a:t>
            </a:r>
          </a:p>
          <a:p>
            <a:r>
              <a:rPr lang="en-US" dirty="0" smtClean="0"/>
              <a:t>Align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44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Protocol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en-US" dirty="0" smtClean="0"/>
              <a:t>Messaging </a:t>
            </a:r>
          </a:p>
          <a:p>
            <a:pPr lvl="2"/>
            <a:r>
              <a:rPr lang="en-US" dirty="0" smtClean="0"/>
              <a:t>JMS</a:t>
            </a:r>
          </a:p>
          <a:p>
            <a:r>
              <a:rPr lang="en-US" dirty="0" smtClean="0"/>
              <a:t>Compatibility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Should be thorough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376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Client-oriented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Helper client libs</a:t>
            </a:r>
          </a:p>
          <a:p>
            <a:pPr lvl="1"/>
            <a:r>
              <a:rPr lang="en-US" dirty="0" smtClean="0"/>
              <a:t>Rup-rest 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43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kind of services</a:t>
            </a:r>
          </a:p>
          <a:p>
            <a:pPr lvl="1"/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Sync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2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 as possible</a:t>
            </a:r>
          </a:p>
          <a:p>
            <a:r>
              <a:rPr lang="en-US" dirty="0" smtClean="0"/>
              <a:t>Cache retrieval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2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with storing id, making work in background</a:t>
            </a:r>
          </a:p>
          <a:p>
            <a:pPr lvl="1"/>
            <a:r>
              <a:rPr lang="en-US" dirty="0" smtClean="0"/>
              <a:t>Need a storage</a:t>
            </a:r>
          </a:p>
          <a:p>
            <a:pPr lvl="1"/>
            <a:r>
              <a:rPr lang="en-US" dirty="0" smtClean="0"/>
              <a:t>Store data in, data out</a:t>
            </a:r>
          </a:p>
          <a:p>
            <a:pPr lvl="2"/>
            <a:r>
              <a:rPr lang="en-US" dirty="0" smtClean="0"/>
              <a:t>Duplicates, but need for recovery</a:t>
            </a:r>
          </a:p>
          <a:p>
            <a:r>
              <a:rPr lang="en-US" dirty="0" smtClean="0"/>
              <a:t>Provide a way to get a state</a:t>
            </a:r>
          </a:p>
          <a:p>
            <a:pPr lvl="1"/>
            <a:r>
              <a:rPr lang="en-US" dirty="0" smtClean="0"/>
              <a:t>Get Status REST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Result message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12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pPr lvl="1"/>
            <a:r>
              <a:rPr lang="en-US" dirty="0" smtClean="0"/>
              <a:t>Guava?</a:t>
            </a:r>
          </a:p>
          <a:p>
            <a:pPr lvl="2"/>
            <a:r>
              <a:rPr lang="en-US" dirty="0" smtClean="0"/>
              <a:t>Eliminate process interaction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24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ready for failures</a:t>
            </a:r>
          </a:p>
          <a:p>
            <a:r>
              <a:rPr lang="en-US" dirty="0" smtClean="0"/>
              <a:t>Be ready to recover</a:t>
            </a:r>
          </a:p>
          <a:p>
            <a:r>
              <a:rPr lang="en-US" dirty="0" smtClean="0"/>
              <a:t>Identify failure points</a:t>
            </a:r>
          </a:p>
          <a:p>
            <a:r>
              <a:rPr lang="en-US" dirty="0" smtClean="0"/>
              <a:t>Identify how to recover</a:t>
            </a:r>
          </a:p>
          <a:p>
            <a:pPr lvl="1"/>
            <a:r>
              <a:rPr lang="en-US" dirty="0" smtClean="0"/>
              <a:t>Sync- client side recovery</a:t>
            </a:r>
          </a:p>
          <a:p>
            <a:pPr lvl="2"/>
            <a:r>
              <a:rPr lang="en-US" dirty="0" smtClean="0"/>
              <a:t>Responsible: client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 server side recovery</a:t>
            </a:r>
          </a:p>
          <a:p>
            <a:pPr lvl="2"/>
            <a:r>
              <a:rPr lang="en-US" dirty="0" smtClean="0"/>
              <a:t>Responsible: you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986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124</Words>
  <Application>Microsoft Office PowerPoint</Application>
  <PresentationFormat>Экран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Deployment</vt:lpstr>
      <vt:lpstr>Design</vt:lpstr>
      <vt:lpstr>Client-oriented</vt:lpstr>
      <vt:lpstr>Performance</vt:lpstr>
      <vt:lpstr>Sync</vt:lpstr>
      <vt:lpstr>Async</vt:lpstr>
      <vt:lpstr>Performance</vt:lpstr>
      <vt:lpstr>Failures</vt:lpstr>
      <vt:lpstr>Failures: Async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kelt</dc:creator>
  <cp:lastModifiedBy>kelt</cp:lastModifiedBy>
  <cp:revision>6</cp:revision>
  <dcterms:created xsi:type="dcterms:W3CDTF">2015-09-29T19:34:19Z</dcterms:created>
  <dcterms:modified xsi:type="dcterms:W3CDTF">2015-09-29T20:45:13Z</dcterms:modified>
</cp:coreProperties>
</file>