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2" r:id="rId4"/>
    <p:sldId id="263" r:id="rId5"/>
    <p:sldId id="273" r:id="rId6"/>
    <p:sldId id="275" r:id="rId7"/>
    <p:sldId id="270" r:id="rId8"/>
    <p:sldId id="259" r:id="rId9"/>
    <p:sldId id="266" r:id="rId10"/>
    <p:sldId id="267" r:id="rId11"/>
    <p:sldId id="276" r:id="rId12"/>
    <p:sldId id="268" r:id="rId13"/>
    <p:sldId id="277" r:id="rId14"/>
    <p:sldId id="269" r:id="rId15"/>
    <p:sldId id="261" r:id="rId16"/>
    <p:sldId id="278" r:id="rId17"/>
    <p:sldId id="279" r:id="rId18"/>
    <p:sldId id="265" r:id="rId19"/>
    <p:sldId id="264" r:id="rId20"/>
    <p:sldId id="260" r:id="rId21"/>
    <p:sldId id="262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0791" autoAdjust="0"/>
  </p:normalViewPr>
  <p:slideViewPr>
    <p:cSldViewPr>
      <p:cViewPr varScale="1">
        <p:scale>
          <a:sx n="66" d="100"/>
          <a:sy n="66" d="100"/>
        </p:scale>
        <p:origin x="-2850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61713-36D2-407A-8546-2931C52F0F31}" type="datetimeFigureOut">
              <a:rPr lang="ru-RU" smtClean="0"/>
              <a:t>31.08.2016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5C74B-023A-4F1B-B7BB-3AA6A1B48B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70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Используете</a:t>
            </a:r>
            <a:r>
              <a:rPr lang="ru-RU" baseline="0" dirty="0" smtClean="0"/>
              <a:t> ли вы сейчас?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5C74B-023A-4F1B-B7BB-3AA6A1B48B5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450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Быстро,</a:t>
            </a:r>
            <a:r>
              <a:rPr lang="ru-RU" baseline="0" dirty="0" smtClean="0"/>
              <a:t> надежно?</a:t>
            </a:r>
          </a:p>
          <a:p>
            <a:r>
              <a:rPr lang="ru-RU" baseline="0" dirty="0" smtClean="0"/>
              <a:t>Что внутри?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5C74B-023A-4F1B-B7BB-3AA6A1B48B5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89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Какой быстрее?</a:t>
            </a:r>
          </a:p>
          <a:p>
            <a:r>
              <a:rPr lang="ru-RU" dirty="0" smtClean="0"/>
              <a:t>- Надо пробовать</a:t>
            </a:r>
          </a:p>
          <a:p>
            <a:endParaRPr lang="ru-RU" dirty="0" smtClean="0"/>
          </a:p>
          <a:p>
            <a:r>
              <a:rPr lang="ru-RU" dirty="0" smtClean="0"/>
              <a:t>Чем</a:t>
            </a:r>
            <a:r>
              <a:rPr lang="ru-RU" baseline="0" dirty="0" smtClean="0"/>
              <a:t> лучше?</a:t>
            </a:r>
          </a:p>
          <a:p>
            <a:r>
              <a:rPr lang="ru-RU" baseline="0" dirty="0" smtClean="0"/>
              <a:t>Много бесплатных решений</a:t>
            </a:r>
          </a:p>
          <a:p>
            <a:r>
              <a:rPr lang="ru-RU" baseline="0" dirty="0" smtClean="0"/>
              <a:t>Легко поставить</a:t>
            </a:r>
          </a:p>
          <a:p>
            <a:r>
              <a:rPr lang="ru-RU" baseline="0" dirty="0" smtClean="0"/>
              <a:t>Эксперименты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5C74B-023A-4F1B-B7BB-3AA6A1B48B5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885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Лучше использует память и процессор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5C74B-023A-4F1B-B7BB-3AA6A1B48B52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845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3100-45EA-4C24-9B8C-DFEAC5AC82CA}" type="datetimeFigureOut">
              <a:rPr lang="ru-RU" smtClean="0"/>
              <a:t>31.08.2016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B051-A5AE-4F0E-8EBF-0AC05A926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9091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3100-45EA-4C24-9B8C-DFEAC5AC82CA}" type="datetimeFigureOut">
              <a:rPr lang="ru-RU" smtClean="0"/>
              <a:t>31.08.2016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B051-A5AE-4F0E-8EBF-0AC05A926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483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3100-45EA-4C24-9B8C-DFEAC5AC82CA}" type="datetimeFigureOut">
              <a:rPr lang="ru-RU" smtClean="0"/>
              <a:t>31.08.2016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B051-A5AE-4F0E-8EBF-0AC05A926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512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3100-45EA-4C24-9B8C-DFEAC5AC82CA}" type="datetimeFigureOut">
              <a:rPr lang="ru-RU" smtClean="0"/>
              <a:t>31.08.2016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B051-A5AE-4F0E-8EBF-0AC05A926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511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3100-45EA-4C24-9B8C-DFEAC5AC82CA}" type="datetimeFigureOut">
              <a:rPr lang="ru-RU" smtClean="0"/>
              <a:t>31.08.2016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B051-A5AE-4F0E-8EBF-0AC05A926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265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3100-45EA-4C24-9B8C-DFEAC5AC82CA}" type="datetimeFigureOut">
              <a:rPr lang="ru-RU" smtClean="0"/>
              <a:t>31.08.2016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B051-A5AE-4F0E-8EBF-0AC05A926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769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3100-45EA-4C24-9B8C-DFEAC5AC82CA}" type="datetimeFigureOut">
              <a:rPr lang="ru-RU" smtClean="0"/>
              <a:t>31.08.2016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B051-A5AE-4F0E-8EBF-0AC05A926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303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3100-45EA-4C24-9B8C-DFEAC5AC82CA}" type="datetimeFigureOut">
              <a:rPr lang="ru-RU" smtClean="0"/>
              <a:t>31.08.2016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B051-A5AE-4F0E-8EBF-0AC05A926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93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3100-45EA-4C24-9B8C-DFEAC5AC82CA}" type="datetimeFigureOut">
              <a:rPr lang="ru-RU" smtClean="0"/>
              <a:t>31.08.2016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B051-A5AE-4F0E-8EBF-0AC05A926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403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3100-45EA-4C24-9B8C-DFEAC5AC82CA}" type="datetimeFigureOut">
              <a:rPr lang="ru-RU" smtClean="0"/>
              <a:t>31.08.2016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B051-A5AE-4F0E-8EBF-0AC05A926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268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3100-45EA-4C24-9B8C-DFEAC5AC82CA}" type="datetimeFigureOut">
              <a:rPr lang="ru-RU" smtClean="0"/>
              <a:t>31.08.2016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B051-A5AE-4F0E-8EBF-0AC05A926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262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03100-45EA-4C24-9B8C-DFEAC5AC82CA}" type="datetimeFigureOut">
              <a:rPr lang="ru-RU" smtClean="0"/>
              <a:t>31.08.2016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CB051-A5AE-4F0E-8EBF-0AC05A926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7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2839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Уровень Операционной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Гипервизор первого типа</a:t>
            </a:r>
            <a:endParaRPr lang="en-US" dirty="0" smtClean="0"/>
          </a:p>
          <a:p>
            <a:pPr lvl="2"/>
            <a:r>
              <a:rPr lang="en-US" dirty="0" err="1" smtClean="0"/>
              <a:t>VMWare</a:t>
            </a:r>
            <a:r>
              <a:rPr lang="en-US" dirty="0" smtClean="0"/>
              <a:t> </a:t>
            </a:r>
            <a:r>
              <a:rPr lang="en-US" dirty="0" err="1" smtClean="0"/>
              <a:t>ESX</a:t>
            </a:r>
            <a:r>
              <a:rPr lang="en-US" dirty="0" err="1"/>
              <a:t>i</a:t>
            </a:r>
            <a:r>
              <a:rPr lang="en-US" dirty="0" smtClean="0"/>
              <a:t> server</a:t>
            </a:r>
          </a:p>
          <a:p>
            <a:pPr lvl="2"/>
            <a:r>
              <a:rPr lang="en-US" dirty="0" smtClean="0"/>
              <a:t>Citrix </a:t>
            </a:r>
            <a:r>
              <a:rPr lang="en-US" dirty="0" err="1" smtClean="0"/>
              <a:t>XenServer</a:t>
            </a:r>
            <a:endParaRPr lang="ru-RU" dirty="0" smtClean="0"/>
          </a:p>
          <a:p>
            <a:pPr lvl="2"/>
            <a:r>
              <a:rPr lang="en-US" dirty="0" smtClean="0"/>
              <a:t>Microsoft Hyper-V</a:t>
            </a:r>
          </a:p>
          <a:p>
            <a:pPr lvl="2"/>
            <a:r>
              <a:rPr lang="ru-RU" dirty="0" smtClean="0"/>
              <a:t>Вряд ли понадобится</a:t>
            </a:r>
          </a:p>
        </p:txBody>
      </p:sp>
    </p:spTree>
    <p:extLst>
      <p:ext uri="{BB962C8B-B14F-4D97-AF65-F5344CB8AC3E}">
        <p14:creationId xmlns:p14="http://schemas.microsoft.com/office/powerpoint/2010/main" val="215976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Гипервизор первого типа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55576" y="1772816"/>
            <a:ext cx="7632848" cy="439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4400" dirty="0" smtClean="0"/>
              <a:t>Аппаратура</a:t>
            </a:r>
            <a:endParaRPr lang="ru-RU" sz="4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81293" y="2852936"/>
            <a:ext cx="7119099" cy="309634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4400" dirty="0" smtClean="0"/>
              <a:t>Гипервизор</a:t>
            </a:r>
            <a:endParaRPr lang="ru-RU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115617" y="3789040"/>
            <a:ext cx="2088232" cy="20162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/>
              <a:t>Гость</a:t>
            </a:r>
            <a:endParaRPr lang="ru-RU" sz="4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347864" y="3789040"/>
            <a:ext cx="2160240" cy="20162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/>
              <a:t>Гость</a:t>
            </a:r>
            <a:endParaRPr lang="ru-RU" sz="4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652120" y="3789040"/>
            <a:ext cx="2223864" cy="20162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/>
              <a:t>Гость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052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Уровень приложений ОС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ru-RU" sz="3200" dirty="0" smtClean="0"/>
              <a:t>Гипервизор второго типа</a:t>
            </a:r>
          </a:p>
          <a:p>
            <a:r>
              <a:rPr lang="en-US" dirty="0"/>
              <a:t>Oracle Virtual Box</a:t>
            </a:r>
          </a:p>
          <a:p>
            <a:r>
              <a:rPr lang="en-US" dirty="0" err="1"/>
              <a:t>VMWare</a:t>
            </a:r>
            <a:r>
              <a:rPr lang="en-US" dirty="0"/>
              <a:t> Workstation</a:t>
            </a:r>
          </a:p>
          <a:p>
            <a:r>
              <a:rPr lang="en-US" dirty="0" err="1"/>
              <a:t>Xen</a:t>
            </a:r>
            <a:endParaRPr lang="en-US" dirty="0"/>
          </a:p>
          <a:p>
            <a:r>
              <a:rPr lang="en-US" b="1" dirty="0"/>
              <a:t>Microsoft </a:t>
            </a:r>
            <a:r>
              <a:rPr lang="en-US" b="1" dirty="0" smtClean="0"/>
              <a:t>Hyper-V</a:t>
            </a:r>
            <a:r>
              <a:rPr lang="ru-RU" b="1" dirty="0" smtClean="0"/>
              <a:t>*</a:t>
            </a:r>
            <a:endParaRPr lang="en-US" b="1" dirty="0"/>
          </a:p>
          <a:p>
            <a:r>
              <a:rPr lang="en-US" b="1" dirty="0"/>
              <a:t>Linux </a:t>
            </a:r>
            <a:r>
              <a:rPr lang="en-US" b="1" dirty="0" smtClean="0"/>
              <a:t>KVM</a:t>
            </a:r>
            <a:r>
              <a:rPr lang="ru-RU" b="1" dirty="0" smtClean="0"/>
              <a:t>*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9143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55576" y="1772816"/>
            <a:ext cx="7632848" cy="439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4400" dirty="0" smtClean="0"/>
              <a:t>Аппаратура</a:t>
            </a:r>
            <a:endParaRPr lang="ru-RU" sz="4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868434" y="2420888"/>
            <a:ext cx="7375974" cy="36004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4400" dirty="0" smtClean="0"/>
              <a:t>Операционная система</a:t>
            </a:r>
            <a:endParaRPr lang="ru-RU" sz="36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Гипервизор второго типа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81293" y="3212976"/>
            <a:ext cx="7119099" cy="27363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4000" dirty="0" smtClean="0"/>
              <a:t>Гипервизор</a:t>
            </a:r>
            <a:endParaRPr lang="ru-RU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115617" y="3969060"/>
            <a:ext cx="2088232" cy="18362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/>
              <a:t>Гость</a:t>
            </a:r>
            <a:endParaRPr lang="ru-RU" sz="4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347864" y="3969060"/>
            <a:ext cx="2160240" cy="18362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/>
              <a:t>Гость</a:t>
            </a:r>
            <a:endParaRPr lang="ru-RU" sz="4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652120" y="3969060"/>
            <a:ext cx="2223864" cy="18362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/>
              <a:t>Гость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09408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Гипервизор второго </a:t>
            </a:r>
            <a:r>
              <a:rPr lang="ru-RU" dirty="0" smtClean="0"/>
              <a:t>типа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Бинарной трансляции</a:t>
            </a:r>
          </a:p>
          <a:p>
            <a:pPr lvl="1"/>
            <a:r>
              <a:rPr lang="en-US" dirty="0" err="1"/>
              <a:t>Vmware</a:t>
            </a:r>
            <a:r>
              <a:rPr lang="en-US" dirty="0"/>
              <a:t> Workstation, </a:t>
            </a:r>
            <a:r>
              <a:rPr lang="en-US" dirty="0" err="1" smtClean="0"/>
              <a:t>VirtualBox</a:t>
            </a:r>
            <a:r>
              <a:rPr lang="ru-RU" dirty="0"/>
              <a:t>	</a:t>
            </a:r>
            <a:endParaRPr lang="en-US" dirty="0"/>
          </a:p>
          <a:p>
            <a:r>
              <a:rPr lang="ru-RU" dirty="0" err="1"/>
              <a:t>Паравиртуализация</a:t>
            </a:r>
            <a:endParaRPr lang="ru-RU" dirty="0"/>
          </a:p>
          <a:p>
            <a:pPr lvl="1"/>
            <a:r>
              <a:rPr lang="en-US" dirty="0" err="1"/>
              <a:t>Xen</a:t>
            </a:r>
            <a:endParaRPr lang="en-US" dirty="0"/>
          </a:p>
          <a:p>
            <a:pPr lvl="1"/>
            <a:r>
              <a:rPr lang="ru-RU" dirty="0"/>
              <a:t>Нужно готовить </a:t>
            </a:r>
            <a:r>
              <a:rPr lang="ru-RU" dirty="0" smtClean="0"/>
              <a:t>ядро</a:t>
            </a:r>
            <a:endParaRPr lang="en-US" dirty="0" smtClean="0"/>
          </a:p>
          <a:p>
            <a:pPr lvl="2"/>
            <a:r>
              <a:rPr lang="ru-RU" dirty="0" smtClean="0"/>
              <a:t>Не </a:t>
            </a:r>
            <a:r>
              <a:rPr lang="en-US" dirty="0" smtClean="0"/>
              <a:t>Windows!*</a:t>
            </a:r>
            <a:endParaRPr lang="ru-RU" dirty="0" smtClean="0"/>
          </a:p>
          <a:p>
            <a:r>
              <a:rPr lang="ru-RU" dirty="0" smtClean="0"/>
              <a:t>Аппаратная поддержка</a:t>
            </a:r>
          </a:p>
          <a:p>
            <a:pPr lvl="1"/>
            <a:r>
              <a:rPr lang="en-US" dirty="0" err="1" smtClean="0"/>
              <a:t>Vmware</a:t>
            </a:r>
            <a:r>
              <a:rPr lang="en-US" dirty="0" smtClean="0"/>
              <a:t> Workstation, </a:t>
            </a:r>
            <a:r>
              <a:rPr lang="en-US" dirty="0" err="1" smtClean="0"/>
              <a:t>VirtualBox</a:t>
            </a:r>
            <a:r>
              <a:rPr lang="en-US" dirty="0" smtClean="0"/>
              <a:t>, </a:t>
            </a:r>
            <a:r>
              <a:rPr lang="en-US" dirty="0" err="1" smtClean="0"/>
              <a:t>Xen</a:t>
            </a:r>
            <a:r>
              <a:rPr lang="en-US" dirty="0" smtClean="0"/>
              <a:t>, Hyper-V, KVM</a:t>
            </a:r>
            <a:endParaRPr lang="ru-RU" dirty="0" smtClean="0"/>
          </a:p>
          <a:p>
            <a:pPr lvl="1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26422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</a:t>
            </a:r>
            <a:r>
              <a:rPr lang="ru-RU" dirty="0" smtClean="0"/>
              <a:t>онтейнеры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Изоляция</a:t>
            </a:r>
          </a:p>
          <a:p>
            <a:r>
              <a:rPr lang="ru-RU" dirty="0" smtClean="0"/>
              <a:t>Реальное оборудование</a:t>
            </a:r>
            <a:endParaRPr lang="ru-RU" dirty="0"/>
          </a:p>
          <a:p>
            <a:r>
              <a:rPr lang="ru-RU" dirty="0" smtClean="0"/>
              <a:t>Одно ядро ОС</a:t>
            </a:r>
          </a:p>
          <a:p>
            <a:r>
              <a:rPr lang="ru-RU" dirty="0" smtClean="0"/>
              <a:t>Минимальные расходы на виртуализацию</a:t>
            </a:r>
          </a:p>
        </p:txBody>
      </p:sp>
    </p:spTree>
    <p:extLst>
      <p:ext uri="{BB962C8B-B14F-4D97-AF65-F5344CB8AC3E}">
        <p14:creationId xmlns:p14="http://schemas.microsoft.com/office/powerpoint/2010/main" val="407795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Контейнеры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7543" y="1772816"/>
            <a:ext cx="3816427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4400" dirty="0" smtClean="0"/>
              <a:t>Аппаратура</a:t>
            </a:r>
            <a:endParaRPr lang="ru-RU" sz="4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6686" y="2420888"/>
            <a:ext cx="3817374" cy="79208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4400" dirty="0" smtClean="0"/>
              <a:t>Хост ОС</a:t>
            </a:r>
            <a:endParaRPr lang="ru-RU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67543" y="3212976"/>
            <a:ext cx="3816426" cy="75608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4000" dirty="0" smtClean="0"/>
              <a:t>Гипервизор</a:t>
            </a:r>
            <a:endParaRPr lang="ru-RU" sz="3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67544" y="3969060"/>
            <a:ext cx="3816424" cy="75608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/>
              <a:t>Гостевая ОС</a:t>
            </a:r>
            <a:endParaRPr lang="ru-RU" sz="48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67547" y="4725144"/>
            <a:ext cx="3816424" cy="75608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/>
              <a:t>Приложение</a:t>
            </a:r>
            <a:endParaRPr lang="ru-RU" sz="48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4788024" y="1772816"/>
            <a:ext cx="3816427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4400" dirty="0" smtClean="0"/>
              <a:t>Аппаратура</a:t>
            </a:r>
            <a:endParaRPr lang="ru-RU" sz="44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4787167" y="2420888"/>
            <a:ext cx="3817374" cy="79208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4400" dirty="0" smtClean="0"/>
              <a:t>Хост ОС</a:t>
            </a:r>
            <a:endParaRPr lang="ru-RU" sz="36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4788024" y="3212976"/>
            <a:ext cx="3816424" cy="75608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/>
              <a:t>Приложение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208463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Контейнеры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Parallels </a:t>
            </a:r>
            <a:r>
              <a:rPr lang="en-US" dirty="0" err="1" smtClean="0"/>
              <a:t>Virtuozzo</a:t>
            </a:r>
            <a:endParaRPr lang="en-US" dirty="0" smtClean="0"/>
          </a:p>
          <a:p>
            <a:r>
              <a:rPr lang="en-US" dirty="0" err="1" smtClean="0"/>
              <a:t>OpenVZ</a:t>
            </a:r>
            <a:endParaRPr lang="en-US" dirty="0" smtClean="0"/>
          </a:p>
          <a:p>
            <a:r>
              <a:rPr lang="en-US" dirty="0" smtClean="0"/>
              <a:t>LXC</a:t>
            </a:r>
          </a:p>
          <a:p>
            <a:r>
              <a:rPr lang="en-US" b="1" dirty="0" err="1" smtClean="0"/>
              <a:t>Docker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757918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Почему популярен</a:t>
            </a:r>
          </a:p>
          <a:p>
            <a:pPr lvl="1"/>
            <a:r>
              <a:rPr lang="ru-RU" dirty="0" smtClean="0"/>
              <a:t>Просто</a:t>
            </a:r>
          </a:p>
          <a:p>
            <a:pPr lvl="1"/>
            <a:r>
              <a:rPr lang="ru-RU" dirty="0" smtClean="0"/>
              <a:t>Быстро</a:t>
            </a:r>
            <a:endParaRPr lang="ru-RU" dirty="0"/>
          </a:p>
          <a:p>
            <a:pPr lvl="1"/>
            <a:r>
              <a:rPr lang="ru-RU" dirty="0" smtClean="0"/>
              <a:t>Переносимо</a:t>
            </a:r>
          </a:p>
          <a:p>
            <a:pPr lvl="1"/>
            <a:r>
              <a:rPr lang="en-US" dirty="0" err="1" smtClean="0"/>
              <a:t>DockerHub</a:t>
            </a:r>
            <a:endParaRPr lang="en-US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4355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чего?</a:t>
            </a:r>
            <a:endParaRPr lang="ru-RU" dirty="0" smtClean="0"/>
          </a:p>
          <a:p>
            <a:pPr lvl="1"/>
            <a:r>
              <a:rPr lang="ru-RU" dirty="0" err="1" smtClean="0"/>
              <a:t>Микросервисы</a:t>
            </a:r>
            <a:endParaRPr lang="en-US" dirty="0"/>
          </a:p>
          <a:p>
            <a:pPr lvl="2"/>
            <a:r>
              <a:rPr lang="ru-RU" dirty="0" smtClean="0"/>
              <a:t>Компоненты и их масштабируемость</a:t>
            </a:r>
          </a:p>
          <a:p>
            <a:pPr lvl="1"/>
            <a:r>
              <a:rPr lang="ru-RU" dirty="0" smtClean="0"/>
              <a:t>Упрощение </a:t>
            </a:r>
            <a:r>
              <a:rPr lang="ru-RU" dirty="0" smtClean="0"/>
              <a:t>развертывания</a:t>
            </a:r>
          </a:p>
          <a:p>
            <a:pPr lvl="1"/>
            <a:r>
              <a:rPr lang="en-US" dirty="0" smtClean="0"/>
              <a:t>Continuous delivery</a:t>
            </a:r>
            <a:endParaRPr lang="en-US" dirty="0" smtClean="0"/>
          </a:p>
          <a:p>
            <a:pPr lvl="2"/>
            <a:r>
              <a:rPr lang="en-US" dirty="0" err="1" smtClean="0"/>
              <a:t>Dev</a:t>
            </a:r>
            <a:r>
              <a:rPr lang="en-US" dirty="0" smtClean="0"/>
              <a:t> -&gt; test </a:t>
            </a:r>
            <a:r>
              <a:rPr lang="en-US" dirty="0" smtClean="0"/>
              <a:t>-&gt; prod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0605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Что это?</a:t>
            </a:r>
          </a:p>
          <a:p>
            <a:r>
              <a:rPr lang="ru-RU" dirty="0" smtClean="0"/>
              <a:t>Уровни виртуализации</a:t>
            </a:r>
          </a:p>
          <a:p>
            <a:r>
              <a:rPr lang="ru-RU" dirty="0"/>
              <a:t>Причины </a:t>
            </a:r>
            <a:r>
              <a:rPr lang="ru-RU" dirty="0" smtClean="0"/>
              <a:t>популярности</a:t>
            </a:r>
          </a:p>
          <a:p>
            <a:r>
              <a:rPr lang="ru-RU" dirty="0" smtClean="0"/>
              <a:t>Для разработчика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6728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так популярна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Безопасность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Быстро</a:t>
            </a:r>
          </a:p>
          <a:p>
            <a:pPr lvl="1"/>
            <a:r>
              <a:rPr lang="ru-RU" dirty="0" smtClean="0">
                <a:solidFill>
                  <a:srgbClr val="FF0000"/>
                </a:solidFill>
              </a:rPr>
              <a:t>Мигрировать</a:t>
            </a:r>
          </a:p>
          <a:p>
            <a:pPr lvl="1"/>
            <a:r>
              <a:rPr lang="ru-RU" dirty="0" smtClean="0">
                <a:solidFill>
                  <a:srgbClr val="FF0000"/>
                </a:solidFill>
              </a:rPr>
              <a:t>Обновлять</a:t>
            </a:r>
          </a:p>
          <a:p>
            <a:pPr lvl="1"/>
            <a:r>
              <a:rPr lang="ru-RU" dirty="0" smtClean="0">
                <a:solidFill>
                  <a:srgbClr val="FF0000"/>
                </a:solidFill>
              </a:rPr>
              <a:t>Масштабировать</a:t>
            </a:r>
          </a:p>
          <a:p>
            <a:r>
              <a:rPr lang="ru-RU" dirty="0" smtClean="0"/>
              <a:t>Запуск другой ОС</a:t>
            </a:r>
          </a:p>
          <a:p>
            <a:r>
              <a:rPr lang="ru-RU" dirty="0" smtClean="0"/>
              <a:t>Тестирование</a:t>
            </a:r>
          </a:p>
          <a:p>
            <a:r>
              <a:rPr lang="ru-RU" dirty="0" smtClean="0"/>
              <a:t>Оптимальная нагрузка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339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разработчика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Среда разработки</a:t>
            </a:r>
            <a:endParaRPr lang="en-US" dirty="0" smtClean="0"/>
          </a:p>
          <a:p>
            <a:pPr lvl="1"/>
            <a:r>
              <a:rPr lang="ru-RU" dirty="0" smtClean="0"/>
              <a:t>Для новичка</a:t>
            </a:r>
          </a:p>
          <a:p>
            <a:r>
              <a:rPr lang="en-US" dirty="0" err="1" smtClean="0"/>
              <a:t>Dev</a:t>
            </a:r>
            <a:r>
              <a:rPr lang="en-US" dirty="0" smtClean="0"/>
              <a:t> </a:t>
            </a:r>
            <a:r>
              <a:rPr lang="en-US" dirty="0" err="1" smtClean="0"/>
              <a:t>Env</a:t>
            </a:r>
            <a:r>
              <a:rPr lang="en-US" dirty="0" smtClean="0"/>
              <a:t> != Prod </a:t>
            </a:r>
            <a:r>
              <a:rPr lang="en-US" dirty="0" err="1" smtClean="0"/>
              <a:t>Env</a:t>
            </a:r>
            <a:endParaRPr lang="en-US" dirty="0" smtClean="0"/>
          </a:p>
          <a:p>
            <a:pPr lvl="1"/>
            <a:r>
              <a:rPr lang="ru-RU" dirty="0" smtClean="0"/>
              <a:t>А на моей машине работает</a:t>
            </a:r>
          </a:p>
          <a:p>
            <a:r>
              <a:rPr lang="ru-RU" dirty="0" smtClean="0"/>
              <a:t>Откат испорченных изменений</a:t>
            </a:r>
            <a:endParaRPr lang="en-US" dirty="0" smtClean="0"/>
          </a:p>
          <a:p>
            <a:r>
              <a:rPr lang="ru-RU" dirty="0" smtClean="0"/>
              <a:t>Эксперименты</a:t>
            </a:r>
            <a:endParaRPr lang="en-US" dirty="0" smtClean="0"/>
          </a:p>
          <a:p>
            <a:r>
              <a:rPr lang="ru-RU" dirty="0" smtClean="0"/>
              <a:t>Быстрый </a:t>
            </a:r>
            <a:r>
              <a:rPr lang="ru-RU" dirty="0" err="1" smtClean="0"/>
              <a:t>деплой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116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2978096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это?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690791"/>
            <a:ext cx="5975272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737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Гипервизор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55576" y="1772816"/>
            <a:ext cx="7632848" cy="439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4400" dirty="0" smtClean="0"/>
              <a:t>Хост</a:t>
            </a:r>
            <a:endParaRPr lang="ru-RU" sz="4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81293" y="2852936"/>
            <a:ext cx="7119099" cy="309634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4400" dirty="0" smtClean="0"/>
              <a:t>Гипервизор</a:t>
            </a:r>
            <a:endParaRPr lang="ru-RU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115617" y="3789040"/>
            <a:ext cx="2088232" cy="20162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/>
              <a:t>Гость</a:t>
            </a:r>
            <a:endParaRPr lang="ru-RU" sz="4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347864" y="3789040"/>
            <a:ext cx="2160240" cy="20162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/>
              <a:t>Гость</a:t>
            </a:r>
            <a:endParaRPr lang="ru-RU" sz="4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652120" y="3789040"/>
            <a:ext cx="2223864" cy="20162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/>
              <a:t>Гость</a:t>
            </a:r>
            <a:endParaRPr lang="ru-RU" sz="4800" dirty="0"/>
          </a:p>
        </p:txBody>
      </p:sp>
      <p:sp>
        <p:nvSpPr>
          <p:cNvPr id="9" name="Стрелка вправо 8"/>
          <p:cNvSpPr/>
          <p:nvPr/>
        </p:nvSpPr>
        <p:spPr>
          <a:xfrm rot="16200000">
            <a:off x="1562494" y="2939773"/>
            <a:ext cx="1194476" cy="792088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 rot="16200000">
            <a:off x="6171006" y="2922790"/>
            <a:ext cx="1194476" cy="792088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969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Гипервизор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55576" y="1772816"/>
            <a:ext cx="7632848" cy="439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400" dirty="0" smtClean="0"/>
              <a:t>Windows</a:t>
            </a:r>
            <a:endParaRPr lang="ru-RU" sz="4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81293" y="2852936"/>
            <a:ext cx="7119099" cy="309634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400" dirty="0" smtClean="0"/>
              <a:t>Virtual Box</a:t>
            </a:r>
            <a:endParaRPr lang="ru-RU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115617" y="3789040"/>
            <a:ext cx="2088232" cy="20162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Linux</a:t>
            </a:r>
            <a:endParaRPr lang="ru-RU" sz="4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347864" y="3789040"/>
            <a:ext cx="2160240" cy="20162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Linux</a:t>
            </a:r>
            <a:endParaRPr lang="ru-RU" sz="4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652120" y="3789040"/>
            <a:ext cx="2223864" cy="20162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Linux</a:t>
            </a:r>
            <a:endParaRPr lang="ru-RU" sz="4800" dirty="0"/>
          </a:p>
        </p:txBody>
      </p:sp>
      <p:sp>
        <p:nvSpPr>
          <p:cNvPr id="9" name="Стрелка вправо 8"/>
          <p:cNvSpPr/>
          <p:nvPr/>
        </p:nvSpPr>
        <p:spPr>
          <a:xfrm rot="16200000">
            <a:off x="1562494" y="2939773"/>
            <a:ext cx="1194476" cy="792088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 rot="16200000">
            <a:off x="6171006" y="2922790"/>
            <a:ext cx="1194476" cy="792088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06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это сложно?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Виртуализация</a:t>
            </a:r>
          </a:p>
          <a:p>
            <a:pPr lvl="1"/>
            <a:r>
              <a:rPr lang="ru-RU" dirty="0" smtClean="0"/>
              <a:t>Процессора</a:t>
            </a:r>
          </a:p>
          <a:p>
            <a:pPr lvl="1"/>
            <a:r>
              <a:rPr lang="ru-RU" dirty="0" smtClean="0"/>
              <a:t>Памяти</a:t>
            </a:r>
          </a:p>
          <a:p>
            <a:pPr lvl="1"/>
            <a:r>
              <a:rPr lang="ru-RU" dirty="0" smtClean="0"/>
              <a:t>Устройств ввода-вывода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264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Уровни виртуализации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331640" y="2060848"/>
            <a:ext cx="46805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Аппаратный (железо)</a:t>
            </a:r>
            <a:endParaRPr lang="ru-RU" sz="3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331640" y="3127648"/>
            <a:ext cx="46805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Операционная Система</a:t>
            </a:r>
            <a:endParaRPr lang="ru-RU" sz="3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331640" y="4194448"/>
            <a:ext cx="46805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Приложения Операционной Системы</a:t>
            </a:r>
            <a:endParaRPr lang="ru-RU" sz="3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209499" y="3120210"/>
            <a:ext cx="2178925" cy="1988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err="1" smtClean="0"/>
              <a:t>Гипер</a:t>
            </a:r>
            <a:r>
              <a:rPr lang="ru-RU" sz="3200" dirty="0" smtClean="0"/>
              <a:t> </a:t>
            </a:r>
            <a:r>
              <a:rPr lang="ru-RU" sz="3200" dirty="0" err="1" smtClean="0"/>
              <a:t>визор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8894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Аппаратная поддержка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ru-RU" dirty="0" smtClean="0"/>
              <a:t>Аппаратный</a:t>
            </a:r>
            <a:endParaRPr lang="en-US" dirty="0" smtClean="0"/>
          </a:p>
          <a:p>
            <a:pPr lvl="1"/>
            <a:r>
              <a:rPr lang="ru-RU" dirty="0" smtClean="0"/>
              <a:t>Процессор</a:t>
            </a:r>
          </a:p>
          <a:p>
            <a:pPr lvl="2"/>
            <a:r>
              <a:rPr lang="en-US" dirty="0" smtClean="0"/>
              <a:t>AMD-V</a:t>
            </a:r>
            <a:r>
              <a:rPr lang="ru-RU" dirty="0" smtClean="0"/>
              <a:t> </a:t>
            </a:r>
            <a:r>
              <a:rPr lang="en-US" dirty="0" smtClean="0"/>
              <a:t>/ SMV</a:t>
            </a:r>
          </a:p>
          <a:p>
            <a:pPr lvl="2"/>
            <a:r>
              <a:rPr lang="en-US" dirty="0" smtClean="0"/>
              <a:t>VT-x</a:t>
            </a:r>
            <a:endParaRPr lang="ru-RU" dirty="0" smtClean="0"/>
          </a:p>
          <a:p>
            <a:pPr lvl="1"/>
            <a:r>
              <a:rPr lang="ru-RU" dirty="0" smtClean="0"/>
              <a:t>Память</a:t>
            </a:r>
          </a:p>
          <a:p>
            <a:pPr lvl="2"/>
            <a:r>
              <a:rPr lang="en-US" dirty="0" smtClean="0"/>
              <a:t>EPT</a:t>
            </a:r>
          </a:p>
          <a:p>
            <a:pPr lvl="1"/>
            <a:r>
              <a:rPr lang="ru-RU" dirty="0" smtClean="0"/>
              <a:t>Ввод-вывод</a:t>
            </a:r>
          </a:p>
          <a:p>
            <a:pPr lvl="2"/>
            <a:r>
              <a:rPr lang="en-US" dirty="0" smtClean="0"/>
              <a:t>VT-v</a:t>
            </a:r>
          </a:p>
          <a:p>
            <a:r>
              <a:rPr lang="ru-RU" dirty="0" smtClean="0"/>
              <a:t>Хорошо если есть</a:t>
            </a:r>
          </a:p>
          <a:p>
            <a:pPr lvl="1"/>
            <a:r>
              <a:rPr lang="ru-RU" dirty="0" smtClean="0"/>
              <a:t>Но не факт что поможет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300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255</Words>
  <Application>Microsoft Office PowerPoint</Application>
  <PresentationFormat>Экран (4:3)</PresentationFormat>
  <Paragraphs>138</Paragraphs>
  <Slides>21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Тема Office</vt:lpstr>
      <vt:lpstr>Презентация PowerPoint</vt:lpstr>
      <vt:lpstr>Agenda</vt:lpstr>
      <vt:lpstr>Презентация PowerPoint</vt:lpstr>
      <vt:lpstr>Что это?</vt:lpstr>
      <vt:lpstr>Гипервизор</vt:lpstr>
      <vt:lpstr>Гипервизор</vt:lpstr>
      <vt:lpstr>Почему это сложно?</vt:lpstr>
      <vt:lpstr>Уровни виртуализации</vt:lpstr>
      <vt:lpstr>Аппаратная поддержка</vt:lpstr>
      <vt:lpstr>Уровень Операционной Системы</vt:lpstr>
      <vt:lpstr>Гипервизор первого типа</vt:lpstr>
      <vt:lpstr>Уровень приложений ОС</vt:lpstr>
      <vt:lpstr>Гипервизор второго типа</vt:lpstr>
      <vt:lpstr>Гипервизор второго типа</vt:lpstr>
      <vt:lpstr>Контейнеры</vt:lpstr>
      <vt:lpstr>Контейнеры</vt:lpstr>
      <vt:lpstr>Контейнеры</vt:lpstr>
      <vt:lpstr>Docker</vt:lpstr>
      <vt:lpstr>Docker</vt:lpstr>
      <vt:lpstr>Почему так популярна</vt:lpstr>
      <vt:lpstr>Для разработчика</vt:lpstr>
    </vt:vector>
  </TitlesOfParts>
  <Company>EPAM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kelt</dc:creator>
  <cp:lastModifiedBy>kelt</cp:lastModifiedBy>
  <cp:revision>52</cp:revision>
  <dcterms:created xsi:type="dcterms:W3CDTF">2016-08-22T18:33:07Z</dcterms:created>
  <dcterms:modified xsi:type="dcterms:W3CDTF">2016-08-31T18:13:51Z</dcterms:modified>
</cp:coreProperties>
</file>