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69" r:id="rId4"/>
    <p:sldId id="277" r:id="rId5"/>
    <p:sldId id="274" r:id="rId6"/>
    <p:sldId id="275" r:id="rId7"/>
    <p:sldId id="273" r:id="rId8"/>
    <p:sldId id="271" r:id="rId9"/>
    <p:sldId id="257" r:id="rId10"/>
    <p:sldId id="276" r:id="rId11"/>
    <p:sldId id="258" r:id="rId12"/>
    <p:sldId id="270" r:id="rId13"/>
    <p:sldId id="266" r:id="rId14"/>
    <p:sldId id="278" r:id="rId15"/>
    <p:sldId id="272" r:id="rId16"/>
    <p:sldId id="262" r:id="rId17"/>
    <p:sldId id="263" r:id="rId18"/>
    <p:sldId id="264" r:id="rId19"/>
    <p:sldId id="259" r:id="rId20"/>
    <p:sldId id="265" r:id="rId21"/>
    <p:sldId id="28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06" autoAdjust="0"/>
  </p:normalViewPr>
  <p:slideViewPr>
    <p:cSldViewPr>
      <p:cViewPr varScale="1">
        <p:scale>
          <a:sx n="77" d="100"/>
          <a:sy n="77" d="100"/>
        </p:scale>
        <p:origin x="-102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22:19:58.442" idx="1">
    <p:pos x="10" y="10"/>
    <p:text>Пересмотреть плюсы и минусы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A4D3-FAF9-48FE-A65C-CE6AA122FD4A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52C0-3E1F-49A2-A869-ED810EA2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4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 точек отказа, т.к. сложнее протокол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4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Быть готовым к восстановлению данных</a:t>
            </a:r>
            <a:endParaRPr lang="en-US" dirty="0" smtClean="0"/>
          </a:p>
          <a:p>
            <a:r>
              <a:rPr lang="ru-RU" dirty="0" smtClean="0"/>
              <a:t>- Позволяет определить,</a:t>
            </a:r>
            <a:r>
              <a:rPr lang="ru-RU" baseline="0" dirty="0" smtClean="0"/>
              <a:t> что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, что сохранять (иногда избыточно), где искать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952C0-3E1F-49A2-A869-ED810EA2C68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53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16.10.2015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Infrastructure Automation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u="sng" dirty="0" smtClean="0"/>
              <a:t>Автоматизация </a:t>
            </a:r>
            <a:r>
              <a:rPr lang="ru-RU" u="sng" dirty="0"/>
              <a:t>инфраструктуры</a:t>
            </a:r>
            <a:endParaRPr lang="en-US" u="sng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Jenkins</a:t>
            </a:r>
          </a:p>
          <a:p>
            <a:pPr lvl="2"/>
            <a:r>
              <a:rPr lang="ru-RU" dirty="0" smtClean="0"/>
              <a:t>Выделенное окружение разработчика</a:t>
            </a:r>
            <a:endParaRPr lang="en-US" dirty="0" smtClean="0"/>
          </a:p>
          <a:p>
            <a:pPr lvl="1"/>
            <a:r>
              <a:rPr lang="en-US" dirty="0" smtClean="0"/>
              <a:t>One-button Deployment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 smtClean="0"/>
              <a:t>Evolution</a:t>
            </a:r>
            <a:endParaRPr lang="ru-RU" dirty="0" smtClean="0"/>
          </a:p>
          <a:p>
            <a:pPr lvl="2"/>
            <a:r>
              <a:rPr lang="en-US" dirty="0" err="1" smtClean="0"/>
              <a:t>Liquibase</a:t>
            </a:r>
            <a:endParaRPr lang="en-US" dirty="0" smtClean="0"/>
          </a:p>
          <a:p>
            <a:pPr lvl="3"/>
            <a:r>
              <a:rPr lang="en-US" dirty="0" smtClean="0"/>
              <a:t>Automated run</a:t>
            </a:r>
          </a:p>
          <a:p>
            <a:pPr lvl="2"/>
            <a:r>
              <a:rPr lang="en-US" dirty="0" smtClean="0"/>
              <a:t>Data migration</a:t>
            </a:r>
          </a:p>
          <a:p>
            <a:pPr lvl="1"/>
            <a:r>
              <a:rPr lang="en-US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40873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Децентрализованное управление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Децентрализованные </a:t>
            </a:r>
            <a:r>
              <a:rPr lang="ru-RU" dirty="0" smtClean="0"/>
              <a:t>данные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Протокол </a:t>
            </a:r>
            <a:r>
              <a:rPr lang="ru-RU" dirty="0" smtClean="0"/>
              <a:t>взаимодействия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Совместимость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Документация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Проектирование под отказ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Decentralized </a:t>
            </a:r>
            <a:r>
              <a:rPr lang="en-US" u="sng" dirty="0" smtClean="0"/>
              <a:t>Governance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Децентрализованное управление</a:t>
            </a:r>
            <a:endParaRPr lang="en-US" u="sng" dirty="0" smtClean="0"/>
          </a:p>
          <a:p>
            <a:r>
              <a:rPr lang="ru-RU" dirty="0" smtClean="0"/>
              <a:t>Разные технологии для разных целей</a:t>
            </a:r>
          </a:p>
          <a:p>
            <a:pPr lvl="1"/>
            <a:r>
              <a:rPr lang="ru-RU" dirty="0" smtClean="0"/>
              <a:t>Фреймворки</a:t>
            </a:r>
          </a:p>
          <a:p>
            <a:pPr lvl="1"/>
            <a:r>
              <a:rPr lang="ru-RU" dirty="0" smtClean="0"/>
              <a:t>Сервера приложений</a:t>
            </a:r>
            <a:endParaRPr lang="en-US" dirty="0" smtClean="0"/>
          </a:p>
          <a:p>
            <a:r>
              <a:rPr lang="ru-RU" dirty="0" smtClean="0"/>
              <a:t>Но единая платформа</a:t>
            </a:r>
          </a:p>
          <a:p>
            <a:pPr lvl="1">
              <a:buFontTx/>
              <a:buChar char="-"/>
            </a:pPr>
            <a:r>
              <a:rPr lang="ru-RU" dirty="0" smtClean="0"/>
              <a:t>Система </a:t>
            </a:r>
            <a:r>
              <a:rPr lang="ru-RU" dirty="0" smtClean="0"/>
              <a:t>сборки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4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Decentralized </a:t>
            </a:r>
            <a:r>
              <a:rPr lang="en-US" u="sng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Децентрализованные данные </a:t>
            </a:r>
            <a:endParaRPr lang="ru-RU" u="sng" dirty="0" smtClean="0"/>
          </a:p>
          <a:p>
            <a:r>
              <a:rPr lang="ru-RU" dirty="0" smtClean="0"/>
              <a:t>Разные </a:t>
            </a:r>
            <a:r>
              <a:rPr lang="ru-RU" dirty="0"/>
              <a:t>хранилища данных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- polyglot persistence</a:t>
            </a:r>
          </a:p>
          <a:p>
            <a:pPr marL="0" indent="0">
              <a:buNone/>
            </a:pPr>
            <a:r>
              <a:rPr lang="en-US" dirty="0"/>
              <a:t>		- Mongo/</a:t>
            </a:r>
            <a:r>
              <a:rPr lang="en-US" dirty="0" err="1"/>
              <a:t>Postgres</a:t>
            </a:r>
            <a:r>
              <a:rPr lang="en-US" dirty="0"/>
              <a:t>/</a:t>
            </a:r>
            <a:r>
              <a:rPr lang="en-US" dirty="0" err="1"/>
              <a:t>Lucene</a:t>
            </a:r>
            <a:endParaRPr lang="en-US" dirty="0"/>
          </a:p>
          <a:p>
            <a:r>
              <a:rPr lang="ru-RU" dirty="0" smtClean="0"/>
              <a:t>Нет доступа к хранилищам других сервисов</a:t>
            </a:r>
          </a:p>
          <a:p>
            <a:pPr lvl="1"/>
            <a:endParaRPr lang="ru-RU" dirty="0"/>
          </a:p>
          <a:p>
            <a:pPr lvl="3"/>
            <a:r>
              <a:rPr lang="ru-RU" dirty="0" smtClean="0"/>
              <a:t>Изображение здесь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Протокол взаимодействия</a:t>
            </a:r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Messaging </a:t>
            </a:r>
          </a:p>
          <a:p>
            <a:pPr lvl="2"/>
            <a:r>
              <a:rPr lang="en-US" dirty="0"/>
              <a:t>JMS</a:t>
            </a:r>
          </a:p>
          <a:p>
            <a:r>
              <a:rPr lang="ru-RU" dirty="0" smtClean="0"/>
              <a:t>Проектирование под отказ</a:t>
            </a:r>
          </a:p>
          <a:p>
            <a:r>
              <a:rPr lang="ru-RU" dirty="0" smtClean="0"/>
              <a:t>Типы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1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/>
              <a:t>Design</a:t>
            </a:r>
            <a:r>
              <a:rPr lang="ru-RU" u="sng" dirty="0"/>
              <a:t> </a:t>
            </a:r>
            <a:r>
              <a:rPr lang="ru-RU" u="sng" dirty="0" err="1"/>
              <a:t>for</a:t>
            </a:r>
            <a:r>
              <a:rPr lang="ru-RU" u="sng" dirty="0"/>
              <a:t> </a:t>
            </a:r>
            <a:r>
              <a:rPr lang="ru-RU" u="sng" dirty="0" err="1"/>
              <a:t>failure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r>
              <a:rPr lang="ru-RU" sz="3400" u="sng" dirty="0" smtClean="0"/>
              <a:t>Найти отказ</a:t>
            </a:r>
            <a:endParaRPr lang="en-US" sz="3400" u="sng" dirty="0" smtClean="0"/>
          </a:p>
          <a:p>
            <a:pPr lvl="1"/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2"/>
            <a:r>
              <a:rPr lang="ru-RU" sz="2600" dirty="0" smtClean="0"/>
              <a:t>В почти реальном времени</a:t>
            </a:r>
            <a:r>
              <a:rPr lang="en-US" sz="2600" dirty="0" smtClean="0"/>
              <a:t> (</a:t>
            </a:r>
            <a:r>
              <a:rPr lang="en-US" sz="2600" dirty="0" err="1" smtClean="0"/>
              <a:t>splunk</a:t>
            </a:r>
            <a:r>
              <a:rPr lang="en-US" sz="2600" dirty="0" smtClean="0"/>
              <a:t>)</a:t>
            </a:r>
          </a:p>
          <a:p>
            <a:pPr lvl="1"/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логирование</a:t>
            </a:r>
            <a:endParaRPr lang="en-US" sz="3000" dirty="0" smtClean="0"/>
          </a:p>
          <a:p>
            <a:pPr lvl="1"/>
            <a:r>
              <a:rPr lang="ru-RU" sz="3000" dirty="0" smtClean="0"/>
              <a:t>Защитное программирование</a:t>
            </a:r>
            <a:endParaRPr lang="en-US" sz="3000" dirty="0" smtClean="0"/>
          </a:p>
          <a:p>
            <a:r>
              <a:rPr lang="ru-RU" sz="3400" u="sng" dirty="0" smtClean="0"/>
              <a:t>Исправление</a:t>
            </a:r>
            <a:endParaRPr lang="en-US" sz="3400" u="sng" dirty="0" smtClean="0"/>
          </a:p>
          <a:p>
            <a:pPr lvl="1"/>
            <a:r>
              <a:rPr lang="ru-RU" sz="3000" dirty="0" smtClean="0"/>
              <a:t>Ручное</a:t>
            </a:r>
          </a:p>
          <a:p>
            <a:pPr lvl="2"/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pPr lvl="1"/>
            <a:r>
              <a:rPr lang="ru-RU" sz="3000" dirty="0" smtClean="0"/>
              <a:t>Автоматическое</a:t>
            </a:r>
            <a:endParaRPr lang="en-US" sz="3000" dirty="0" smtClean="0"/>
          </a:p>
          <a:p>
            <a:pPr lvl="2"/>
            <a:r>
              <a:rPr lang="en-US" sz="2600" dirty="0" smtClean="0"/>
              <a:t>High Availability (Load balancing)</a:t>
            </a:r>
          </a:p>
          <a:p>
            <a:pPr lvl="2"/>
            <a:r>
              <a:rPr lang="ru-RU" sz="2600" dirty="0" smtClean="0"/>
              <a:t>Автоматическая повторная попытка (</a:t>
            </a:r>
            <a:r>
              <a:rPr lang="en-US" sz="2600" dirty="0" smtClean="0"/>
              <a:t>Redelivery)</a:t>
            </a:r>
          </a:p>
          <a:p>
            <a:endParaRPr lang="ru-RU" sz="3400" u="sng" dirty="0"/>
          </a:p>
        </p:txBody>
      </p:sp>
    </p:spTree>
    <p:extLst>
      <p:ext uri="{BB962C8B-B14F-4D97-AF65-F5344CB8AC3E}">
        <p14:creationId xmlns:p14="http://schemas.microsoft.com/office/powerpoint/2010/main" val="5555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pPr lvl="1">
              <a:lnSpc>
                <a:spcPct val="150000"/>
              </a:lnSpc>
            </a:pPr>
            <a:r>
              <a:rPr lang="ru-RU" sz="4000" dirty="0" smtClean="0"/>
              <a:t>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</a:pPr>
            <a:r>
              <a:rPr lang="ru-RU" sz="3600" dirty="0" smtClean="0"/>
              <a:t>обычно</a:t>
            </a:r>
            <a:r>
              <a:rPr lang="en-US" sz="3600" dirty="0" smtClean="0"/>
              <a:t> R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76256" y="2790126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????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796136" y="3140968"/>
            <a:ext cx="10801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21045" y="26084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55976" y="2790125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????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876256" y="4365104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796136" y="454350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96136" y="4831540"/>
            <a:ext cx="1080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21045" y="41834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355976" y="4365103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Максимально быстро</a:t>
            </a:r>
            <a:endParaRPr lang="en-US" dirty="0" smtClean="0"/>
          </a:p>
          <a:p>
            <a:pPr lvl="1"/>
            <a:r>
              <a:rPr lang="ru-RU" dirty="0" smtClean="0"/>
              <a:t>Все что требует внимания пользователя</a:t>
            </a:r>
          </a:p>
          <a:p>
            <a:pPr lvl="2"/>
            <a:r>
              <a:rPr lang="ru-RU" dirty="0" smtClean="0"/>
              <a:t>Иначе асинхронное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Использовать </a:t>
            </a:r>
            <a:r>
              <a:rPr lang="ru-RU" dirty="0" smtClean="0"/>
              <a:t>кэш</a:t>
            </a:r>
            <a:endParaRPr lang="en-US" dirty="0" smtClean="0"/>
          </a:p>
          <a:p>
            <a:pPr lvl="1"/>
            <a:r>
              <a:rPr lang="ru-RU" dirty="0" err="1" smtClean="0"/>
              <a:t>Внутрипроцессный</a:t>
            </a:r>
            <a:r>
              <a:rPr lang="ru-RU" dirty="0" smtClean="0"/>
              <a:t> кэш </a:t>
            </a:r>
            <a:r>
              <a:rPr lang="en-US" dirty="0" smtClean="0"/>
              <a:t>Guava</a:t>
            </a:r>
          </a:p>
          <a:p>
            <a:pPr lvl="2"/>
            <a:r>
              <a:rPr lang="ru-RU" dirty="0" smtClean="0"/>
              <a:t>Для небольших данных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469603"/>
            <a:ext cx="1440160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Сохранение заказа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95936" y="3469603"/>
            <a:ext cx="1584176" cy="679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Снятие денег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660232" y="3452479"/>
            <a:ext cx="1368152" cy="696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лицензии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915816" y="364502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915816" y="3933056"/>
            <a:ext cx="1080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0725" y="32849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95536" y="3648007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95536" y="3936039"/>
            <a:ext cx="10801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445" y="32879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5580112" y="3789040"/>
            <a:ext cx="108012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05021" y="32661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</a:t>
            </a:r>
            <a:r>
              <a:rPr lang="ru-RU" dirty="0" err="1" smtClean="0"/>
              <a:t>синх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Отложенная обработка</a:t>
            </a:r>
            <a:endParaRPr lang="en-US" dirty="0" smtClean="0"/>
          </a:p>
          <a:p>
            <a:pPr lvl="1"/>
            <a:r>
              <a:rPr lang="ru-RU" dirty="0" smtClean="0"/>
              <a:t>Возвращаем </a:t>
            </a:r>
            <a:r>
              <a:rPr lang="en-US" dirty="0" smtClean="0"/>
              <a:t>ID, </a:t>
            </a:r>
            <a:r>
              <a:rPr lang="ru-RU" dirty="0" smtClean="0"/>
              <a:t>работа в фоне</a:t>
            </a:r>
            <a:endParaRPr lang="en-US" dirty="0" smtClean="0"/>
          </a:p>
          <a:p>
            <a:pPr lvl="2"/>
            <a:r>
              <a:rPr lang="ru-RU" dirty="0" smtClean="0"/>
              <a:t>Нужно хранилище</a:t>
            </a:r>
            <a:endParaRPr lang="en-US" dirty="0" smtClean="0"/>
          </a:p>
          <a:p>
            <a:pPr lvl="2"/>
            <a:r>
              <a:rPr lang="ru-RU" dirty="0" smtClean="0"/>
              <a:t>Хранение входных и выходных данных</a:t>
            </a:r>
          </a:p>
          <a:p>
            <a:pPr lvl="3"/>
            <a:r>
              <a:rPr lang="ru-RU" dirty="0" err="1" smtClean="0"/>
              <a:t>Дупликаты</a:t>
            </a:r>
            <a:r>
              <a:rPr lang="ru-RU" dirty="0" smtClean="0"/>
              <a:t>, но необходимы для диагностики</a:t>
            </a:r>
            <a:endParaRPr lang="en-US" dirty="0" smtClean="0"/>
          </a:p>
          <a:p>
            <a:pPr lvl="1"/>
            <a:r>
              <a:rPr lang="ru-RU" dirty="0" smtClean="0"/>
              <a:t>Получение статуса</a:t>
            </a:r>
            <a:endParaRPr lang="en-US" dirty="0" smtClean="0"/>
          </a:p>
          <a:p>
            <a:pPr lvl="2"/>
            <a:r>
              <a:rPr lang="en-US" dirty="0" smtClean="0"/>
              <a:t>Get Status REST</a:t>
            </a:r>
          </a:p>
          <a:p>
            <a:pPr lvl="2"/>
            <a:r>
              <a:rPr lang="ru-RU" dirty="0" smtClean="0"/>
              <a:t>Асинхронное извещение по завершению обработки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Отказы (</a:t>
            </a:r>
            <a:r>
              <a:rPr lang="en-US" dirty="0" smtClean="0"/>
              <a:t>Failures)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Быть готовым к отказу</a:t>
            </a:r>
            <a:endParaRPr lang="en-US" dirty="0" smtClean="0"/>
          </a:p>
          <a:p>
            <a:r>
              <a:rPr lang="ru-RU" dirty="0" smtClean="0"/>
              <a:t>Быть готовым к восстановлению данных</a:t>
            </a:r>
            <a:endParaRPr lang="en-US" dirty="0" smtClean="0"/>
          </a:p>
          <a:p>
            <a:r>
              <a:rPr lang="ru-RU" dirty="0" smtClean="0"/>
              <a:t>Найти точки отказа</a:t>
            </a:r>
            <a:endParaRPr lang="en-US" dirty="0" smtClean="0"/>
          </a:p>
          <a:p>
            <a:pPr lvl="1"/>
            <a:r>
              <a:rPr lang="en-US" u="sng" dirty="0" smtClean="0"/>
              <a:t>Show on our application</a:t>
            </a:r>
          </a:p>
          <a:p>
            <a:r>
              <a:rPr lang="ru-RU" dirty="0" smtClean="0"/>
              <a:t>Определить как восстанавливать данные</a:t>
            </a:r>
            <a:endParaRPr lang="en-US" dirty="0" smtClean="0"/>
          </a:p>
          <a:p>
            <a:pPr lvl="1"/>
            <a:r>
              <a:rPr lang="ru-RU" dirty="0" smtClean="0"/>
              <a:t>Синхронное</a:t>
            </a:r>
            <a:r>
              <a:rPr lang="en-US" dirty="0" smtClean="0"/>
              <a:t>- </a:t>
            </a:r>
            <a:r>
              <a:rPr lang="ru-RU" dirty="0" smtClean="0"/>
              <a:t>на стороне клиента</a:t>
            </a:r>
            <a:endParaRPr lang="en-US" dirty="0" smtClean="0"/>
          </a:p>
          <a:p>
            <a:pPr lvl="2"/>
            <a:r>
              <a:rPr lang="ru-RU" dirty="0" smtClean="0"/>
              <a:t>ответственный</a:t>
            </a:r>
            <a:r>
              <a:rPr lang="en-US" dirty="0" smtClean="0"/>
              <a:t>: </a:t>
            </a:r>
            <a:r>
              <a:rPr lang="ru-RU" dirty="0" smtClean="0"/>
              <a:t>пользователь</a:t>
            </a:r>
            <a:endParaRPr lang="en-US" dirty="0" smtClean="0"/>
          </a:p>
          <a:p>
            <a:pPr lvl="1"/>
            <a:r>
              <a:rPr lang="ru-RU" dirty="0" smtClean="0"/>
              <a:t>Асинхронное</a:t>
            </a:r>
            <a:r>
              <a:rPr lang="en-US" dirty="0" smtClean="0"/>
              <a:t>- </a:t>
            </a:r>
            <a:r>
              <a:rPr lang="ru-RU" dirty="0" smtClean="0"/>
              <a:t>на стороне сервера</a:t>
            </a:r>
            <a:endParaRPr lang="en-US" dirty="0" smtClean="0"/>
          </a:p>
          <a:p>
            <a:pPr lvl="2"/>
            <a:r>
              <a:rPr lang="ru-RU" dirty="0" smtClean="0"/>
              <a:t>ответственный</a:t>
            </a:r>
            <a:r>
              <a:rPr lang="en-US" dirty="0" smtClean="0"/>
              <a:t>: </a:t>
            </a:r>
            <a:r>
              <a:rPr lang="ru-RU" dirty="0" smtClean="0"/>
              <a:t>разработчик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Микросервисы</a:t>
            </a:r>
            <a:r>
              <a:rPr lang="ru-RU" dirty="0" smtClean="0"/>
              <a:t>, основные принципы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Отказы</a:t>
            </a:r>
            <a:r>
              <a:rPr lang="en-US" dirty="0" smtClean="0"/>
              <a:t>: </a:t>
            </a:r>
            <a:r>
              <a:rPr lang="ru-RU" dirty="0" smtClean="0"/>
              <a:t>Асинхронное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Повторная доставка </a:t>
            </a:r>
            <a:r>
              <a:rPr lang="en-US" dirty="0" smtClean="0"/>
              <a:t>(redelivery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Исправляет единовременные отказы</a:t>
            </a:r>
          </a:p>
          <a:p>
            <a:pPr lvl="2"/>
            <a:r>
              <a:rPr lang="ru-RU" dirty="0" smtClean="0"/>
              <a:t>Сети</a:t>
            </a:r>
          </a:p>
          <a:p>
            <a:pPr lvl="2"/>
            <a:r>
              <a:rPr lang="ru-RU" dirty="0" smtClean="0"/>
              <a:t>БД</a:t>
            </a:r>
          </a:p>
          <a:p>
            <a:pPr lvl="1"/>
            <a:r>
              <a:rPr lang="ru-RU" dirty="0" smtClean="0"/>
              <a:t>Автоматическая</a:t>
            </a:r>
            <a:endParaRPr lang="en-US" dirty="0" smtClean="0"/>
          </a:p>
          <a:p>
            <a:r>
              <a:rPr lang="ru-RU" dirty="0" smtClean="0"/>
              <a:t>Сохранение состояния</a:t>
            </a:r>
          </a:p>
          <a:p>
            <a:pPr lvl="1"/>
            <a:r>
              <a:rPr lang="en-US" dirty="0"/>
              <a:t>DLQ</a:t>
            </a:r>
            <a:r>
              <a:rPr lang="ru-RU" dirty="0"/>
              <a:t> (</a:t>
            </a:r>
            <a:r>
              <a:rPr lang="en-US" dirty="0"/>
              <a:t>Dead Letter Queue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Ручное исправление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?????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Совместимость (</a:t>
            </a:r>
            <a:r>
              <a:rPr lang="en-US" dirty="0"/>
              <a:t>Compatibility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Максимально возможная поддержка</a:t>
            </a:r>
            <a:endParaRPr lang="en-US" dirty="0"/>
          </a:p>
          <a:p>
            <a:pPr lvl="1"/>
            <a:r>
              <a:rPr lang="ru-RU" dirty="0"/>
              <a:t>Система </a:t>
            </a:r>
            <a:r>
              <a:rPr lang="ru-RU" dirty="0" err="1"/>
              <a:t>версионирования</a:t>
            </a:r>
            <a:r>
              <a:rPr lang="ru-RU" dirty="0"/>
              <a:t> (</a:t>
            </a:r>
            <a:r>
              <a:rPr lang="en-US" dirty="0"/>
              <a:t>X.Y.Z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Документация</a:t>
            </a:r>
            <a:endParaRPr lang="en-US" dirty="0"/>
          </a:p>
          <a:p>
            <a:pPr lvl="1"/>
            <a:r>
              <a:rPr lang="ru-RU" dirty="0"/>
              <a:t>Должна быть исчерпывающей</a:t>
            </a:r>
            <a:endParaRPr lang="en-US" dirty="0"/>
          </a:p>
          <a:p>
            <a:r>
              <a:rPr lang="ru-RU" dirty="0"/>
              <a:t>Без состояния (</a:t>
            </a:r>
            <a:r>
              <a:rPr lang="en-US" dirty="0"/>
              <a:t>Stateless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4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Архитектуры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3631" y="1807623"/>
            <a:ext cx="259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Монолитное приложение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38581" y="1807621"/>
            <a:ext cx="290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Микросервисное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800" dirty="0" smtClean="0"/>
              <a:t>приложение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87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 smtClean="0"/>
              <a:t>и Против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381642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+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+ Независимость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команд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      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1556792"/>
            <a:ext cx="4464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-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- Практики </a:t>
            </a:r>
            <a:r>
              <a:rPr lang="en-US" sz="2800" dirty="0" err="1" smtClean="0"/>
              <a:t>DevOps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sz="2800" dirty="0" smtClean="0"/>
              <a:t>- Сложность 	разработки</a:t>
            </a:r>
          </a:p>
          <a:p>
            <a:pPr lvl="1">
              <a:lnSpc>
                <a:spcPct val="150000"/>
              </a:lnSpc>
            </a:pPr>
            <a:r>
              <a:rPr lang="ru-RU" sz="2800" dirty="0"/>
              <a:t>	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2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43000"/>
          </a:xfrm>
        </p:spPr>
        <p:txBody>
          <a:bodyPr/>
          <a:lstStyle/>
          <a:p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680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СуперМонолит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267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Микросервисы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Справочники Издателей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8" idx="0"/>
            <a:endCxn id="11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3"/>
            <a:endCxn id="7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  <a:endCxn id="9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0"/>
            <a:endCxn id="5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0"/>
            <a:endCxn id="4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8" idx="2"/>
            <a:endCxn id="10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2"/>
            <a:endCxn id="10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" idx="3"/>
            <a:endCxn id="11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Блок-схема: магнитный диск 2"/>
          <p:cNvSpPr/>
          <p:nvPr/>
        </p:nvSpPr>
        <p:spPr>
          <a:xfrm>
            <a:off x="1211867" y="3080977"/>
            <a:ext cx="914400" cy="9600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PostgreSQL</a:t>
            </a:r>
            <a:endParaRPr lang="ru-RU" dirty="0"/>
          </a:p>
        </p:txBody>
      </p:sp>
      <p:sp>
        <p:nvSpPr>
          <p:cNvPr id="19" name="Блок-схема: магнитный диск 18"/>
          <p:cNvSpPr/>
          <p:nvPr/>
        </p:nvSpPr>
        <p:spPr>
          <a:xfrm>
            <a:off x="1211867" y="4231488"/>
            <a:ext cx="914400" cy="9600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8" idx="1"/>
            <a:endCxn id="3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  <a:endCxn id="1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err="1"/>
              <a:t>Business</a:t>
            </a:r>
            <a:r>
              <a:rPr lang="ru-RU" u="sng" dirty="0"/>
              <a:t> </a:t>
            </a:r>
            <a:r>
              <a:rPr lang="ru-RU" u="sng" dirty="0" err="1"/>
              <a:t>Capabilities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Организация </a:t>
            </a:r>
            <a:r>
              <a:rPr lang="ru-RU" u="sng" dirty="0"/>
              <a:t>вокруг </a:t>
            </a:r>
            <a:r>
              <a:rPr lang="ru-RU" u="sng" dirty="0" smtClean="0"/>
              <a:t>потребностей бизнеса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Разные компоненты под разные нужды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ru-RU" dirty="0" smtClean="0"/>
              <a:t>отчеты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ru-RU" dirty="0" smtClean="0"/>
              <a:t>кредитки</a:t>
            </a:r>
          </a:p>
          <a:p>
            <a:pPr>
              <a:buFontTx/>
              <a:buChar char="-"/>
            </a:pPr>
            <a:r>
              <a:rPr lang="ru-RU" dirty="0" smtClean="0"/>
              <a:t>Отдельные команды</a:t>
            </a:r>
          </a:p>
          <a:p>
            <a:pPr lvl="1">
              <a:buFontTx/>
              <a:buChar char="-"/>
            </a:pPr>
            <a:r>
              <a:rPr lang="ru-RU" dirty="0" smtClean="0"/>
              <a:t>Поддержка на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lvl="2">
              <a:buFontTx/>
              <a:buChar char="-"/>
            </a:pPr>
            <a:r>
              <a:rPr lang="ru-RU" dirty="0" smtClean="0"/>
              <a:t>Создание вспомогательных утилит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Абстрагироваться от инфраструктуры</a:t>
            </a:r>
          </a:p>
          <a:p>
            <a:r>
              <a:rPr lang="ru-RU" dirty="0" smtClean="0"/>
              <a:t>Выровнять инфраструктуру окружений</a:t>
            </a:r>
            <a:endParaRPr lang="en-US" dirty="0"/>
          </a:p>
          <a:p>
            <a:pPr lvl="1"/>
            <a:r>
              <a:rPr lang="ru-RU" dirty="0" smtClean="0"/>
              <a:t>Отдельные окружения (</a:t>
            </a:r>
            <a:r>
              <a:rPr lang="en-US" dirty="0" smtClean="0"/>
              <a:t>DEV/QA/PS/PROD)</a:t>
            </a:r>
            <a:endParaRPr lang="ru-RU" dirty="0" smtClean="0"/>
          </a:p>
          <a:p>
            <a:r>
              <a:rPr lang="ru-RU" dirty="0" smtClean="0"/>
              <a:t>Автоматизация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One-button Deployment</a:t>
            </a:r>
          </a:p>
          <a:p>
            <a:pPr lvl="1"/>
            <a:r>
              <a:rPr lang="en-US" dirty="0" smtClean="0"/>
              <a:t>Database Evolution</a:t>
            </a:r>
          </a:p>
          <a:p>
            <a:pPr lvl="1"/>
            <a:r>
              <a:rPr lang="en-US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419</Words>
  <Application>Microsoft Office PowerPoint</Application>
  <PresentationFormat>Экран (4:3)</PresentationFormat>
  <Paragraphs>192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Agenda</vt:lpstr>
      <vt:lpstr>Тип Архитектуры</vt:lpstr>
      <vt:lpstr>За и Против</vt:lpstr>
      <vt:lpstr>Монолит</vt:lpstr>
      <vt:lpstr>СуперМонолит</vt:lpstr>
      <vt:lpstr>Микросервисы</vt:lpstr>
      <vt:lpstr>Business Capabilities</vt:lpstr>
      <vt:lpstr>Infrastructure</vt:lpstr>
      <vt:lpstr>Infrastructure Automation</vt:lpstr>
      <vt:lpstr>Microservices Design</vt:lpstr>
      <vt:lpstr>Decentralized Governance</vt:lpstr>
      <vt:lpstr>Decentralized Data</vt:lpstr>
      <vt:lpstr>Microservices Design</vt:lpstr>
      <vt:lpstr>Design for failure</vt:lpstr>
      <vt:lpstr>Типы взаимодействия</vt:lpstr>
      <vt:lpstr>Синхронное</vt:lpstr>
      <vt:lpstr>Асинхронное</vt:lpstr>
      <vt:lpstr>Отказы (Failures)</vt:lpstr>
      <vt:lpstr>Отказы: Асинхронное</vt:lpstr>
      <vt:lpstr>?????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52</cp:revision>
  <dcterms:created xsi:type="dcterms:W3CDTF">2015-09-29T19:34:19Z</dcterms:created>
  <dcterms:modified xsi:type="dcterms:W3CDTF">2015-10-16T13:25:55Z</dcterms:modified>
</cp:coreProperties>
</file>