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69" r:id="rId6"/>
    <p:sldId id="270" r:id="rId7"/>
    <p:sldId id="266" r:id="rId8"/>
    <p:sldId id="271" r:id="rId9"/>
    <p:sldId id="264" r:id="rId10"/>
    <p:sldId id="258" r:id="rId11"/>
    <p:sldId id="260" r:id="rId12"/>
    <p:sldId id="261" r:id="rId13"/>
    <p:sldId id="262" r:id="rId14"/>
    <p:sldId id="263" r:id="rId15"/>
    <p:sldId id="272" r:id="rId16"/>
    <p:sldId id="273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20" y="-8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6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4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7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1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7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0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8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0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8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7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2310-A014-425C-B76F-E7BC72180DC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1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02310-A014-425C-B76F-E7BC72180DC0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14A98-305C-4DBA-8CB5-DE9843731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3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Можем ли все автоматизировать?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Нет</a:t>
            </a:r>
          </a:p>
          <a:p>
            <a:pPr lvl="1"/>
            <a:r>
              <a:rPr lang="ru-RU" dirty="0" smtClean="0"/>
              <a:t>Дорого</a:t>
            </a:r>
          </a:p>
          <a:p>
            <a:pPr lvl="1"/>
            <a:r>
              <a:rPr lang="en-US" dirty="0" smtClean="0"/>
              <a:t>Ad-Hoc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8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автоматизировать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100 к 1 – спросить у коллег</a:t>
            </a:r>
          </a:p>
          <a:p>
            <a:pPr lvl="1"/>
            <a:r>
              <a:rPr lang="ru-RU" dirty="0" smtClean="0"/>
              <a:t>Регрессионное тестирование</a:t>
            </a:r>
          </a:p>
          <a:p>
            <a:pPr lvl="2"/>
            <a:r>
              <a:rPr lang="ru-RU" dirty="0" smtClean="0"/>
              <a:t>Рутинные операции</a:t>
            </a:r>
          </a:p>
          <a:p>
            <a:pPr lvl="1"/>
            <a:r>
              <a:rPr lang="ru-RU" dirty="0" smtClean="0"/>
              <a:t>Допустимых конфигураций аппаратного обеспечения и ОС</a:t>
            </a:r>
          </a:p>
          <a:p>
            <a:pPr lvl="1"/>
            <a:r>
              <a:rPr lang="ru-RU" dirty="0" smtClean="0"/>
              <a:t>Нагрузочное и стрессовое тестирование</a:t>
            </a:r>
          </a:p>
          <a:p>
            <a:pPr lvl="1"/>
            <a:r>
              <a:rPr lang="ru-RU" dirty="0" smtClean="0"/>
              <a:t>Ввод больших массивов данных</a:t>
            </a:r>
          </a:p>
          <a:p>
            <a:pPr lvl="1"/>
            <a:r>
              <a:rPr lang="ru-RU" dirty="0" smtClean="0"/>
              <a:t>Где Автоматическая верификация более предпочтительна</a:t>
            </a:r>
          </a:p>
          <a:p>
            <a:pPr lvl="2"/>
            <a:r>
              <a:rPr lang="ru-RU" dirty="0" smtClean="0"/>
              <a:t>Сложные расчеты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4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автоматизировать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100 к 1 – спросить у коллег</a:t>
            </a:r>
          </a:p>
          <a:p>
            <a:pPr lvl="1"/>
            <a:r>
              <a:rPr lang="ru-RU" dirty="0" smtClean="0"/>
              <a:t>Человеский фактор исключить</a:t>
            </a:r>
          </a:p>
          <a:p>
            <a:pPr lvl="1"/>
            <a:r>
              <a:rPr lang="ru-RU" dirty="0" smtClean="0"/>
              <a:t>Оптимизация использования времени</a:t>
            </a:r>
          </a:p>
          <a:p>
            <a:pPr lvl="1"/>
            <a:r>
              <a:rPr lang="ru-RU" dirty="0" smtClean="0"/>
              <a:t>Автоматически формируется отчет о тестировании</a:t>
            </a:r>
          </a:p>
          <a:p>
            <a:pPr lvl="1"/>
            <a:r>
              <a:rPr lang="ru-RU" dirty="0" smtClean="0"/>
              <a:t>Выполнение в фоне</a:t>
            </a:r>
          </a:p>
          <a:p>
            <a:pPr lvl="1"/>
            <a:r>
              <a:rPr lang="ru-RU" dirty="0" smtClean="0"/>
              <a:t>скорость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Однотипность</a:t>
            </a:r>
          </a:p>
          <a:p>
            <a:r>
              <a:rPr lang="ru-RU" dirty="0"/>
              <a:t>Затраты на поддержку</a:t>
            </a:r>
          </a:p>
          <a:p>
            <a:r>
              <a:rPr lang="ru-RU" dirty="0"/>
              <a:t>Разработка каркаса – большие затраты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</a:t>
            </a:r>
            <a:r>
              <a:rPr lang="en-US" dirty="0" smtClean="0"/>
              <a:t>UI </a:t>
            </a:r>
            <a:r>
              <a:rPr lang="ru-RU" dirty="0" smtClean="0"/>
              <a:t>тестов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Версионирование</a:t>
            </a:r>
          </a:p>
          <a:p>
            <a:r>
              <a:rPr lang="ru-RU" dirty="0" smtClean="0"/>
              <a:t>Наличие окружений</a:t>
            </a:r>
          </a:p>
          <a:p>
            <a:r>
              <a:rPr lang="ru-RU" dirty="0" smtClean="0"/>
              <a:t>Тесты </a:t>
            </a:r>
            <a:r>
              <a:rPr lang="en-US" dirty="0" smtClean="0"/>
              <a:t>environment-agnostic</a:t>
            </a:r>
          </a:p>
          <a:p>
            <a:pPr lvl="1"/>
            <a:r>
              <a:rPr lang="ru-RU" dirty="0" smtClean="0"/>
              <a:t>Все различия в конфигурации</a:t>
            </a:r>
          </a:p>
          <a:p>
            <a:r>
              <a:rPr lang="ru-RU" dirty="0" smtClean="0"/>
              <a:t>Специальный пользователь</a:t>
            </a:r>
          </a:p>
          <a:p>
            <a:pPr lvl="1"/>
            <a:r>
              <a:rPr lang="ru-RU" dirty="0" smtClean="0"/>
              <a:t>Удалить позже</a:t>
            </a:r>
          </a:p>
          <a:p>
            <a:r>
              <a:rPr lang="en-US" dirty="0" smtClean="0"/>
              <a:t>Cleanup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Авто-тесты – Вариант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Unit-</a:t>
            </a:r>
            <a:r>
              <a:rPr lang="ru-RU" dirty="0" smtClean="0"/>
              <a:t>тесты</a:t>
            </a:r>
          </a:p>
          <a:p>
            <a:r>
              <a:rPr lang="en-US" dirty="0" smtClean="0"/>
              <a:t>Integration-</a:t>
            </a:r>
            <a:r>
              <a:rPr lang="ru-RU" dirty="0" smtClean="0"/>
              <a:t>тесты</a:t>
            </a:r>
          </a:p>
          <a:p>
            <a:r>
              <a:rPr lang="ru-RU" dirty="0" smtClean="0"/>
              <a:t>Ручное тестирование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Авто-тесты – Вариант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Unit-</a:t>
            </a:r>
            <a:r>
              <a:rPr lang="ru-RU" dirty="0" smtClean="0"/>
              <a:t>тесты</a:t>
            </a:r>
          </a:p>
          <a:p>
            <a:r>
              <a:rPr lang="en-US" dirty="0" smtClean="0"/>
              <a:t>Integration-</a:t>
            </a:r>
            <a:r>
              <a:rPr lang="ru-RU" dirty="0" smtClean="0"/>
              <a:t>тесты</a:t>
            </a:r>
          </a:p>
          <a:p>
            <a:r>
              <a:rPr lang="en-US" dirty="0" smtClean="0"/>
              <a:t>UI-</a:t>
            </a:r>
            <a:r>
              <a:rPr lang="ru-RU" dirty="0" smtClean="0"/>
              <a:t>тесты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0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виды тестирования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Статический анализ кода</a:t>
            </a:r>
            <a:endParaRPr lang="en-US" dirty="0" smtClean="0"/>
          </a:p>
          <a:p>
            <a:pPr lvl="1"/>
            <a:r>
              <a:rPr lang="ru-RU" dirty="0" smtClean="0"/>
              <a:t>Тоже часть </a:t>
            </a:r>
            <a:r>
              <a:rPr lang="en-US" dirty="0" smtClean="0"/>
              <a:t>Continuous Integration</a:t>
            </a:r>
            <a:endParaRPr lang="ru-RU" dirty="0" smtClean="0"/>
          </a:p>
          <a:p>
            <a:r>
              <a:rPr lang="en-US" dirty="0" smtClean="0"/>
              <a:t>Fuzz testing</a:t>
            </a:r>
          </a:p>
          <a:p>
            <a:pPr lvl="1"/>
            <a:r>
              <a:rPr lang="ru-RU" dirty="0" smtClean="0"/>
              <a:t>Тестирование на основе случайно сгенерированных данных</a:t>
            </a:r>
          </a:p>
          <a:p>
            <a:r>
              <a:rPr lang="en-US" dirty="0" smtClean="0"/>
              <a:t>Mutation testing</a:t>
            </a:r>
          </a:p>
          <a:p>
            <a:pPr lvl="1"/>
            <a:r>
              <a:rPr lang="en-US" dirty="0" smtClean="0"/>
              <a:t>TODO: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7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тестирования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Ручное</a:t>
            </a:r>
          </a:p>
          <a:p>
            <a:r>
              <a:rPr lang="ru-RU" dirty="0" smtClean="0"/>
              <a:t>Автоматизированное</a:t>
            </a:r>
          </a:p>
          <a:p>
            <a:pPr lvl="1"/>
            <a:r>
              <a:rPr lang="ru-RU" dirty="0" smtClean="0"/>
              <a:t>На уровне кода</a:t>
            </a:r>
          </a:p>
          <a:p>
            <a:pPr lvl="2"/>
            <a:r>
              <a:rPr lang="ru-RU" dirty="0" smtClean="0"/>
              <a:t>Модульное (</a:t>
            </a:r>
            <a:r>
              <a:rPr lang="en-US" dirty="0" smtClean="0"/>
              <a:t>unit)</a:t>
            </a:r>
            <a:endParaRPr lang="ru-RU" dirty="0" smtClean="0"/>
          </a:p>
          <a:p>
            <a:pPr lvl="1"/>
            <a:r>
              <a:rPr lang="ru-RU" dirty="0" smtClean="0"/>
              <a:t>На уровне интерфейса (</a:t>
            </a:r>
            <a:r>
              <a:rPr lang="en-US" dirty="0" smtClean="0"/>
              <a:t>GUI)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769"/>
          </a:xfrm>
        </p:spPr>
        <p:txBody>
          <a:bodyPr/>
          <a:lstStyle/>
          <a:p>
            <a:r>
              <a:rPr lang="ru-RU" dirty="0" smtClean="0"/>
              <a:t>Пирамида тестирования</a:t>
            </a:r>
            <a:endParaRPr lang="ru-RU" dirty="0"/>
          </a:p>
        </p:txBody>
      </p:sp>
      <p:pic>
        <p:nvPicPr>
          <p:cNvPr id="1026" name="Picture 2" descr="http://cdn2.hubspot.net/hub/428395/file-1851610945-png/blog-files/automation-pyramid.png?t=14158150018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81" y="1140944"/>
            <a:ext cx="6568191" cy="540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9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автоматизированных тестов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</a:t>
            </a:r>
          </a:p>
          <a:p>
            <a:r>
              <a:rPr lang="en-US" dirty="0"/>
              <a:t>Integration</a:t>
            </a:r>
          </a:p>
          <a:p>
            <a:r>
              <a:rPr lang="en-US" dirty="0" smtClean="0"/>
              <a:t>UI</a:t>
            </a:r>
          </a:p>
          <a:p>
            <a:pPr lvl="1"/>
            <a:r>
              <a:rPr lang="ru-RU" dirty="0" smtClean="0"/>
              <a:t>Функциональные</a:t>
            </a:r>
          </a:p>
          <a:p>
            <a:pPr lvl="2"/>
            <a:r>
              <a:rPr lang="ru-RU" dirty="0" smtClean="0"/>
              <a:t>Имитируют пользователя</a:t>
            </a:r>
            <a:endParaRPr lang="en-US" dirty="0" smtClean="0"/>
          </a:p>
          <a:p>
            <a:pPr lvl="2"/>
            <a:r>
              <a:rPr lang="en-US" dirty="0" smtClean="0"/>
              <a:t>Selenium</a:t>
            </a:r>
            <a:endParaRPr lang="ru-RU" dirty="0" smtClean="0"/>
          </a:p>
          <a:p>
            <a:pPr lvl="1"/>
            <a:r>
              <a:rPr lang="ru-RU" dirty="0" smtClean="0"/>
              <a:t>Нагрузочные</a:t>
            </a:r>
          </a:p>
          <a:p>
            <a:pPr lvl="1"/>
            <a:r>
              <a:rPr lang="en-US" dirty="0" smtClean="0"/>
              <a:t>Usability</a:t>
            </a:r>
          </a:p>
          <a:p>
            <a:pPr lvl="1"/>
            <a:r>
              <a:rPr lang="ru-RU" dirty="0" smtClean="0"/>
              <a:t>другие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Отдельные классы</a:t>
            </a:r>
          </a:p>
          <a:p>
            <a:r>
              <a:rPr lang="ru-RU" dirty="0" smtClean="0"/>
              <a:t>Отдельные компоненты</a:t>
            </a:r>
          </a:p>
          <a:p>
            <a:r>
              <a:rPr lang="ru-RU" dirty="0" smtClean="0"/>
              <a:t>Все что не интеграционные тесты</a:t>
            </a:r>
            <a:endParaRPr lang="en-US" dirty="0" smtClean="0"/>
          </a:p>
          <a:p>
            <a:r>
              <a:rPr lang="ru-RU" dirty="0" smtClean="0"/>
              <a:t>Участвует в </a:t>
            </a:r>
            <a:r>
              <a:rPr lang="en-US" dirty="0" smtClean="0"/>
              <a:t>Continuous Integration</a:t>
            </a:r>
            <a:endParaRPr lang="ru-RU" dirty="0" smtClean="0"/>
          </a:p>
          <a:p>
            <a:r>
              <a:rPr lang="en-US" dirty="0" smtClean="0"/>
              <a:t>TDD</a:t>
            </a:r>
            <a:endParaRPr lang="ru-RU" dirty="0"/>
          </a:p>
          <a:p>
            <a:r>
              <a:rPr lang="ru-RU" dirty="0" smtClean="0"/>
              <a:t>Утилиты</a:t>
            </a:r>
          </a:p>
          <a:p>
            <a:pPr lvl="1"/>
            <a:r>
              <a:rPr lang="en-US" dirty="0" err="1" smtClean="0"/>
              <a:t>Junit</a:t>
            </a:r>
            <a:endParaRPr lang="en-US" dirty="0" smtClean="0"/>
          </a:p>
          <a:p>
            <a:pPr lvl="1"/>
            <a:r>
              <a:rPr lang="en-US" dirty="0" err="1" smtClean="0"/>
              <a:t>TestNG</a:t>
            </a:r>
            <a:r>
              <a:rPr lang="en-US" dirty="0" smtClean="0"/>
              <a:t> (data providers, dependencies, different lifecycle, grouping)</a:t>
            </a:r>
          </a:p>
          <a:p>
            <a:pPr lvl="1"/>
            <a:r>
              <a:rPr lang="en-US" dirty="0" smtClean="0"/>
              <a:t>Mock-frameworks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923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</a:t>
            </a:r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Между компонентами</a:t>
            </a:r>
          </a:p>
          <a:p>
            <a:r>
              <a:rPr lang="ru-RU" dirty="0" smtClean="0"/>
              <a:t>Между компонентом и другими системами</a:t>
            </a:r>
          </a:p>
          <a:p>
            <a:pPr lvl="1"/>
            <a:r>
              <a:rPr lang="ru-RU" dirty="0" smtClean="0"/>
              <a:t>Файловая система</a:t>
            </a:r>
          </a:p>
          <a:p>
            <a:pPr lvl="1"/>
            <a:r>
              <a:rPr lang="ru-RU" dirty="0" smtClean="0"/>
              <a:t>Базы данных</a:t>
            </a:r>
          </a:p>
          <a:p>
            <a:pPr lvl="1"/>
            <a:r>
              <a:rPr lang="ru-RU" dirty="0" smtClean="0"/>
              <a:t>Сервисы</a:t>
            </a:r>
            <a:endParaRPr lang="en-US" dirty="0" smtClean="0"/>
          </a:p>
          <a:p>
            <a:r>
              <a:rPr lang="en-US" dirty="0" smtClean="0"/>
              <a:t>TDD</a:t>
            </a:r>
            <a:endParaRPr lang="ru-RU" dirty="0" smtClean="0"/>
          </a:p>
          <a:p>
            <a:r>
              <a:rPr lang="ru-RU" dirty="0" smtClean="0"/>
              <a:t>Участвует в </a:t>
            </a:r>
            <a:r>
              <a:rPr lang="en-US" dirty="0" smtClean="0"/>
              <a:t>Continuous Integration</a:t>
            </a:r>
            <a:endParaRPr lang="ru-RU" dirty="0" smtClean="0"/>
          </a:p>
          <a:p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51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176"/>
            <a:ext cx="10515600" cy="46977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Тестирование с помощью </a:t>
            </a:r>
            <a:r>
              <a:rPr lang="ru-RU" dirty="0" err="1" smtClean="0"/>
              <a:t>фейков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 Базы данных</a:t>
            </a:r>
          </a:p>
          <a:p>
            <a:pPr lvl="1">
              <a:buFontTx/>
              <a:buChar char="-"/>
            </a:pPr>
            <a:r>
              <a:rPr lang="en-US" dirty="0" smtClean="0"/>
              <a:t>In-memory fakes</a:t>
            </a:r>
          </a:p>
          <a:p>
            <a:pPr lvl="2">
              <a:buFontTx/>
              <a:buChar char="-"/>
            </a:pPr>
            <a:r>
              <a:rPr lang="en-US" dirty="0" smtClean="0"/>
              <a:t>H2/derby/</a:t>
            </a:r>
            <a:r>
              <a:rPr lang="en-US" dirty="0" err="1" smtClean="0"/>
              <a:t>sqlite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ru-RU" dirty="0" smtClean="0"/>
              <a:t>Или отдельный инстанс для тестирования</a:t>
            </a:r>
          </a:p>
          <a:p>
            <a:pPr>
              <a:buFontTx/>
              <a:buChar char="-"/>
            </a:pPr>
            <a:r>
              <a:rPr lang="ru-RU" dirty="0" smtClean="0"/>
              <a:t>Файловая система</a:t>
            </a:r>
          </a:p>
          <a:p>
            <a:pPr lvl="1">
              <a:buFontTx/>
              <a:buChar char="-"/>
            </a:pPr>
            <a:r>
              <a:rPr lang="en-US" dirty="0" smtClean="0"/>
              <a:t>Commons VFS</a:t>
            </a:r>
          </a:p>
          <a:p>
            <a:pPr lvl="1">
              <a:buFontTx/>
              <a:buChar char="-"/>
            </a:pPr>
            <a:r>
              <a:rPr lang="en-US" dirty="0" smtClean="0"/>
              <a:t>Java 7: </a:t>
            </a:r>
            <a:r>
              <a:rPr lang="en-US" dirty="0" err="1" smtClean="0"/>
              <a:t>jimfs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REST Services</a:t>
            </a:r>
          </a:p>
          <a:p>
            <a:pPr lvl="1">
              <a:buFontTx/>
              <a:buChar char="-"/>
            </a:pPr>
            <a:r>
              <a:rPr lang="en-US" dirty="0" err="1" smtClean="0"/>
              <a:t>MockServer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Jetty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Функциональное 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ATDD (Acceptance TDD)</a:t>
            </a:r>
          </a:p>
          <a:p>
            <a:r>
              <a:rPr lang="ru-RU" dirty="0" smtClean="0"/>
              <a:t>Ненадежны</a:t>
            </a:r>
          </a:p>
          <a:p>
            <a:r>
              <a:rPr lang="ru-RU" dirty="0" smtClean="0"/>
              <a:t>Медленны</a:t>
            </a:r>
            <a:endParaRPr lang="en-US" dirty="0" smtClean="0"/>
          </a:p>
          <a:p>
            <a:r>
              <a:rPr lang="ru-RU" dirty="0" smtClean="0"/>
              <a:t>Запускаются против выделенного окружения</a:t>
            </a:r>
          </a:p>
          <a:p>
            <a:r>
              <a:rPr lang="ru-RU" dirty="0" smtClean="0"/>
              <a:t>Не часть </a:t>
            </a:r>
            <a:r>
              <a:rPr lang="en-US" dirty="0" smtClean="0"/>
              <a:t>Continuous Integration</a:t>
            </a:r>
          </a:p>
          <a:p>
            <a:pPr lvl="1"/>
            <a:r>
              <a:rPr lang="en-US" dirty="0" smtClean="0"/>
              <a:t>Smoke test</a:t>
            </a:r>
            <a:endParaRPr lang="ru-RU" dirty="0" smtClean="0"/>
          </a:p>
          <a:p>
            <a:r>
              <a:rPr lang="en-US" dirty="0"/>
              <a:t>Selenium</a:t>
            </a:r>
          </a:p>
          <a:p>
            <a:pPr lvl="1"/>
            <a:r>
              <a:rPr lang="en-US" dirty="0"/>
              <a:t>Headless drivers</a:t>
            </a:r>
          </a:p>
          <a:p>
            <a:pPr lvl="2"/>
            <a:r>
              <a:rPr lang="en-US" dirty="0" err="1"/>
              <a:t>PhantomJS</a:t>
            </a:r>
            <a:endParaRPr lang="en-US" dirty="0"/>
          </a:p>
          <a:p>
            <a:pPr lvl="2"/>
            <a:r>
              <a:rPr lang="en-US" dirty="0" err="1"/>
              <a:t>HtmlUnit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497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Нагрузочное тестирование</a:t>
            </a:r>
            <a:r>
              <a:rPr lang="en-US" dirty="0" smtClean="0"/>
              <a:t> (</a:t>
            </a:r>
            <a:r>
              <a:rPr lang="en-US" dirty="0" err="1" smtClean="0"/>
              <a:t>Jmeter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ru-RU" dirty="0"/>
              <a:t>Тестирование производительности / </a:t>
            </a:r>
            <a:r>
              <a:rPr lang="en-US" dirty="0"/>
              <a:t>Performance Testing</a:t>
            </a:r>
          </a:p>
          <a:p>
            <a:pPr lvl="1"/>
            <a:r>
              <a:rPr lang="ru-RU" dirty="0" smtClean="0"/>
              <a:t>Время отклика приложения</a:t>
            </a:r>
          </a:p>
          <a:p>
            <a:pPr marL="228600" lvl="1">
              <a:spcBef>
                <a:spcPts val="1000"/>
              </a:spcBef>
            </a:pPr>
            <a:r>
              <a:rPr lang="ru-RU" dirty="0"/>
              <a:t>Тестирование стабильности / </a:t>
            </a:r>
            <a:r>
              <a:rPr lang="en-US" dirty="0"/>
              <a:t>Stability Testing</a:t>
            </a:r>
            <a:endParaRPr lang="ru-RU" dirty="0"/>
          </a:p>
          <a:p>
            <a:pPr lvl="1"/>
            <a:r>
              <a:rPr lang="ru-RU" dirty="0" smtClean="0"/>
              <a:t>Стабильность при длительном использовании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ru-RU" dirty="0"/>
              <a:t>Стресс </a:t>
            </a:r>
            <a:r>
              <a:rPr lang="ru-RU" dirty="0" err="1"/>
              <a:t>тестировование</a:t>
            </a:r>
            <a:r>
              <a:rPr lang="ru-RU" dirty="0"/>
              <a:t>  -</a:t>
            </a:r>
            <a:r>
              <a:rPr lang="en-US" dirty="0"/>
              <a:t> Stress Testing</a:t>
            </a:r>
            <a:endParaRPr lang="ru-RU" dirty="0"/>
          </a:p>
          <a:p>
            <a:pPr lvl="1"/>
            <a:r>
              <a:rPr lang="ru-RU" dirty="0" smtClean="0"/>
              <a:t>возвращается ли система после запредельной нагрузки к нормальному режиму</a:t>
            </a:r>
          </a:p>
          <a:p>
            <a:pPr lvl="2"/>
            <a:r>
              <a:rPr lang="ru-RU" dirty="0" smtClean="0"/>
              <a:t>Способность к регенерации</a:t>
            </a:r>
          </a:p>
          <a:p>
            <a:pPr lvl="1"/>
            <a:r>
              <a:rPr lang="ru-RU" dirty="0" smtClean="0"/>
              <a:t>поведение когда один из серверов перестает работать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3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317</Words>
  <Application>Microsoft Office PowerPoint</Application>
  <PresentationFormat>Произвольный</PresentationFormat>
  <Paragraphs>114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Office Theme</vt:lpstr>
      <vt:lpstr>Презентация PowerPoint</vt:lpstr>
      <vt:lpstr>Типы тестирования </vt:lpstr>
      <vt:lpstr>Пирамида тестирования</vt:lpstr>
      <vt:lpstr>Типы автоматизированных тестов</vt:lpstr>
      <vt:lpstr>Unit тесты</vt:lpstr>
      <vt:lpstr>Integration тесты</vt:lpstr>
      <vt:lpstr>Integration Testing</vt:lpstr>
      <vt:lpstr>Функциональное тестирование</vt:lpstr>
      <vt:lpstr>Нагрузочное тестирование (Jmeter)</vt:lpstr>
      <vt:lpstr>Можем ли все автоматизировать?</vt:lpstr>
      <vt:lpstr>Что автоматизировать</vt:lpstr>
      <vt:lpstr>Зачем автоматизировать</vt:lpstr>
      <vt:lpstr>Недостатки</vt:lpstr>
      <vt:lpstr>Внедрение UI тестов</vt:lpstr>
      <vt:lpstr>Авто-тесты – Вариант 1</vt:lpstr>
      <vt:lpstr>Авто-тесты – Вариант 2</vt:lpstr>
      <vt:lpstr>Другие виды тестирования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Катя</dc:creator>
  <cp:lastModifiedBy>kelt</cp:lastModifiedBy>
  <cp:revision>14</cp:revision>
  <dcterms:created xsi:type="dcterms:W3CDTF">2016-05-08T19:03:38Z</dcterms:created>
  <dcterms:modified xsi:type="dcterms:W3CDTF">2016-05-09T10:18:44Z</dcterms:modified>
</cp:coreProperties>
</file>