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7" r:id="rId4"/>
    <p:sldId id="274" r:id="rId5"/>
    <p:sldId id="275" r:id="rId6"/>
    <p:sldId id="273" r:id="rId7"/>
    <p:sldId id="271" r:id="rId8"/>
    <p:sldId id="257" r:id="rId9"/>
    <p:sldId id="276" r:id="rId10"/>
    <p:sldId id="258" r:id="rId11"/>
    <p:sldId id="270" r:id="rId12"/>
    <p:sldId id="266" r:id="rId13"/>
    <p:sldId id="278" r:id="rId14"/>
    <p:sldId id="272" r:id="rId15"/>
    <p:sldId id="262" r:id="rId16"/>
    <p:sldId id="263" r:id="rId17"/>
    <p:sldId id="264" r:id="rId18"/>
    <p:sldId id="259" r:id="rId19"/>
    <p:sldId id="260" r:id="rId20"/>
    <p:sldId id="265" r:id="rId21"/>
    <p:sldId id="26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06" autoAdjust="0"/>
  </p:normalViewPr>
  <p:slideViewPr>
    <p:cSldViewPr>
      <p:cViewPr varScale="1">
        <p:scale>
          <a:sx n="91" d="100"/>
          <a:sy n="91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22:19:58.442" idx="1">
    <p:pos x="10" y="10"/>
    <p:text>Пересмотреть плюсы и минусы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A4D3-FAF9-48FE-A65C-CE6AA122FD4A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52C0-3E1F-49A2-A869-ED810EA2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точек отказа, т.к. сложнее протокол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Децентрализованные </a:t>
            </a:r>
            <a:r>
              <a:rPr lang="ru-RU" dirty="0" smtClean="0"/>
              <a:t>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Протокол взаимодействия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Совместимость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Документация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Проектирование под отказ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Governance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Децентрализованное управление</a:t>
            </a:r>
            <a:endParaRPr lang="en-US" u="sng" dirty="0" smtClean="0"/>
          </a:p>
          <a:p>
            <a:r>
              <a:rPr lang="ru-RU" dirty="0" smtClean="0"/>
              <a:t>Разные технологии для разных целей</a:t>
            </a:r>
          </a:p>
          <a:p>
            <a:pPr lvl="1"/>
            <a:r>
              <a:rPr lang="ru-RU" dirty="0" smtClean="0"/>
              <a:t>Фреймворки</a:t>
            </a:r>
          </a:p>
          <a:p>
            <a:pPr lvl="1"/>
            <a:r>
              <a:rPr lang="ru-RU" dirty="0" smtClean="0"/>
              <a:t>Сервера приложений</a:t>
            </a:r>
            <a:endParaRPr lang="en-US" dirty="0" smtClean="0"/>
          </a:p>
          <a:p>
            <a:r>
              <a:rPr lang="ru-RU" dirty="0" smtClean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dirty="0" smtClean="0"/>
              <a:t>Система 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Децентрализованные данные </a:t>
            </a:r>
            <a:endParaRPr lang="ru-RU" dirty="0" smtClean="0"/>
          </a:p>
          <a:p>
            <a:r>
              <a:rPr lang="ru-RU" dirty="0" smtClean="0"/>
              <a:t>Разные </a:t>
            </a:r>
            <a:r>
              <a:rPr lang="ru-RU" dirty="0"/>
              <a:t>хранилища данных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 polyglot persistence</a:t>
            </a:r>
          </a:p>
          <a:p>
            <a:pPr marL="0" indent="0">
              <a:buNone/>
            </a:pPr>
            <a:r>
              <a:rPr lang="en-US" dirty="0"/>
              <a:t>		- Mongo/</a:t>
            </a:r>
            <a:r>
              <a:rPr lang="en-US" dirty="0" err="1"/>
              <a:t>Postgres</a:t>
            </a:r>
            <a:r>
              <a:rPr lang="en-US" dirty="0"/>
              <a:t>/</a:t>
            </a:r>
            <a:r>
              <a:rPr lang="en-US" dirty="0" err="1"/>
              <a:t>Lucene</a:t>
            </a:r>
            <a:endParaRPr lang="en-US" dirty="0"/>
          </a:p>
          <a:p>
            <a:r>
              <a:rPr lang="ru-RU" dirty="0" smtClean="0"/>
              <a:t>Нет доступа к хранилищам других сервисов</a:t>
            </a:r>
          </a:p>
          <a:p>
            <a:pPr lvl="1"/>
            <a:endParaRPr lang="ru-RU" dirty="0"/>
          </a:p>
          <a:p>
            <a:pPr lvl="3"/>
            <a:r>
              <a:rPr lang="ru-RU" dirty="0" smtClean="0"/>
              <a:t>Изображение здесь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Протокол взаимодействия</a:t>
            </a:r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Messaging </a:t>
            </a:r>
          </a:p>
          <a:p>
            <a:pPr lvl="2"/>
            <a:r>
              <a:rPr lang="en-US" dirty="0"/>
              <a:t>JMS</a:t>
            </a:r>
          </a:p>
          <a:p>
            <a:r>
              <a:rPr lang="ru-RU" dirty="0"/>
              <a:t>Совместимость (</a:t>
            </a:r>
            <a:r>
              <a:rPr lang="en-US" dirty="0"/>
              <a:t>Compatibility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Максимально возможная поддержка</a:t>
            </a:r>
            <a:endParaRPr lang="en-US" dirty="0"/>
          </a:p>
          <a:p>
            <a:pPr lvl="1"/>
            <a:r>
              <a:rPr lang="ru-RU" dirty="0"/>
              <a:t>Система </a:t>
            </a:r>
            <a:r>
              <a:rPr lang="ru-RU" dirty="0" err="1"/>
              <a:t>версионирования</a:t>
            </a:r>
            <a:r>
              <a:rPr lang="ru-RU" dirty="0"/>
              <a:t> (</a:t>
            </a:r>
            <a:r>
              <a:rPr lang="en-US" dirty="0"/>
              <a:t>X.Y.Z)</a:t>
            </a:r>
          </a:p>
          <a:p>
            <a:r>
              <a:rPr lang="ru-RU" dirty="0"/>
              <a:t>Документация</a:t>
            </a:r>
            <a:endParaRPr lang="en-US" dirty="0"/>
          </a:p>
          <a:p>
            <a:pPr lvl="1"/>
            <a:r>
              <a:rPr lang="ru-RU" dirty="0"/>
              <a:t>Должна быть исчерпывающей</a:t>
            </a:r>
            <a:endParaRPr lang="en-US" dirty="0"/>
          </a:p>
          <a:p>
            <a:r>
              <a:rPr lang="ru-RU" dirty="0"/>
              <a:t>Без состояния (</a:t>
            </a:r>
            <a:r>
              <a:rPr lang="en-US" dirty="0"/>
              <a:t>Stateless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1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Design</a:t>
            </a:r>
            <a:r>
              <a:rPr lang="ru-RU" u="sng" dirty="0"/>
              <a:t> </a:t>
            </a:r>
            <a:r>
              <a:rPr lang="ru-RU" u="sng" dirty="0" err="1"/>
              <a:t>for</a:t>
            </a:r>
            <a:r>
              <a:rPr lang="ru-RU" u="sng" dirty="0"/>
              <a:t> </a:t>
            </a:r>
            <a:r>
              <a:rPr lang="ru-RU" u="sng" dirty="0" err="1"/>
              <a:t>failure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u="sng" dirty="0" smtClean="0"/>
              <a:t>Найти отказ</a:t>
            </a:r>
            <a:endParaRPr lang="en-US" sz="3400" u="sng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2"/>
            <a:r>
              <a:rPr lang="ru-RU" sz="2600" dirty="0" smtClean="0"/>
              <a:t>В почти реальном времени</a:t>
            </a:r>
            <a:r>
              <a:rPr lang="en-US" sz="2600" dirty="0" smtClean="0"/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splunk</a:t>
            </a:r>
            <a:r>
              <a:rPr lang="en-US" sz="2600" dirty="0" smtClean="0"/>
              <a:t>)</a:t>
            </a:r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 lvl="1"/>
            <a:r>
              <a:rPr lang="ru-RU" sz="3000" dirty="0" smtClean="0"/>
              <a:t>Защитное программирование</a:t>
            </a:r>
            <a:endParaRPr lang="en-US" sz="3000" dirty="0" smtClean="0"/>
          </a:p>
          <a:p>
            <a:r>
              <a:rPr lang="ru-RU" sz="3400" u="sng" dirty="0" smtClean="0"/>
              <a:t>Исправление</a:t>
            </a:r>
            <a:endParaRPr lang="en-US" sz="3400" u="sng" dirty="0" smtClean="0"/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Мониторинг </a:t>
            </a:r>
            <a:r>
              <a:rPr lang="en-US" sz="2600" dirty="0" smtClean="0"/>
              <a:t>email</a:t>
            </a:r>
            <a:endParaRPr lang="en-US" sz="2600" dirty="0" smtClean="0"/>
          </a:p>
          <a:p>
            <a:pPr lvl="1"/>
            <a:r>
              <a:rPr lang="ru-RU" sz="3000" dirty="0" smtClean="0"/>
              <a:t>Автоматическое</a:t>
            </a:r>
            <a:endParaRPr lang="en-US" sz="3000" dirty="0" smtClean="0"/>
          </a:p>
          <a:p>
            <a:pPr lvl="2"/>
            <a:r>
              <a:rPr lang="en-US" sz="2600" dirty="0" smtClean="0"/>
              <a:t>High Availability (Load balancing)</a:t>
            </a:r>
          </a:p>
          <a:p>
            <a:pPr lvl="2"/>
            <a:r>
              <a:rPr lang="ru-RU" sz="2600" dirty="0" smtClean="0"/>
              <a:t>Автоматическая повторная попытка (</a:t>
            </a:r>
            <a:r>
              <a:rPr lang="en-US" sz="2600" dirty="0" smtClean="0"/>
              <a:t>Redelivery)</a:t>
            </a:r>
            <a:endParaRPr lang="en-US" sz="2600" dirty="0" smtClean="0"/>
          </a:p>
          <a:p>
            <a:endParaRPr lang="ru-RU" sz="3400" u="sng" dirty="0"/>
          </a:p>
        </p:txBody>
      </p:sp>
    </p:spTree>
    <p:extLst>
      <p:ext uri="{BB962C8B-B14F-4D97-AF65-F5344CB8AC3E}">
        <p14:creationId xmlns:p14="http://schemas.microsoft.com/office/powerpoint/2010/main" val="5555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 </a:t>
            </a:r>
            <a:r>
              <a:rPr lang="ru-RU" dirty="0" smtClean="0"/>
              <a:t>Типа взаимодействия</a:t>
            </a:r>
            <a:endParaRPr lang="en-US" dirty="0" smtClean="0"/>
          </a:p>
          <a:p>
            <a:pPr lvl="1"/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/>
            <a:r>
              <a:rPr lang="ru-RU" sz="3600" dirty="0" smtClean="0"/>
              <a:t>обычно</a:t>
            </a:r>
            <a:r>
              <a:rPr lang="en-US" sz="3600" dirty="0" smtClean="0"/>
              <a:t>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  <a:endParaRPr lang="en-US" sz="3600" dirty="0" smtClean="0"/>
          </a:p>
          <a:p>
            <a:pPr lvl="1"/>
            <a:r>
              <a:rPr lang="ru-RU" sz="4000" dirty="0" smtClean="0"/>
              <a:t>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/>
            <a:r>
              <a:rPr lang="ru-RU" sz="3600" dirty="0" smtClean="0"/>
              <a:t>обычно</a:t>
            </a:r>
            <a:r>
              <a:rPr lang="en-US" sz="3600" dirty="0" smtClean="0"/>
              <a:t> </a:t>
            </a:r>
            <a:r>
              <a:rPr lang="en-US" sz="3600" dirty="0" smtClean="0"/>
              <a:t>R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  <a:endParaRPr lang="en-US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Максимально быстро</a:t>
            </a:r>
            <a:endParaRPr lang="en-US" dirty="0" smtClean="0"/>
          </a:p>
          <a:p>
            <a:pPr lvl="1"/>
            <a:r>
              <a:rPr lang="ru-RU" dirty="0" smtClean="0"/>
              <a:t>Все что требует внимания пользователя</a:t>
            </a:r>
          </a:p>
          <a:p>
            <a:pPr lvl="2"/>
            <a:r>
              <a:rPr lang="ru-RU" dirty="0" smtClean="0"/>
              <a:t>Иначе асинхронное</a:t>
            </a:r>
            <a:endParaRPr lang="en-US" dirty="0" smtClean="0"/>
          </a:p>
          <a:p>
            <a:pPr marL="457200" lvl="1" indent="0">
              <a:buNone/>
            </a:pPr>
            <a:r>
              <a:rPr lang="ru-RU" sz="2400" i="1" dirty="0" smtClean="0"/>
              <a:t>Сохранение заказа </a:t>
            </a:r>
            <a:r>
              <a:rPr lang="en-US" sz="2400" i="1" dirty="0" smtClean="0"/>
              <a:t>(</a:t>
            </a:r>
            <a:r>
              <a:rPr lang="ru-RU" sz="2400" i="1" dirty="0" err="1" smtClean="0"/>
              <a:t>синх</a:t>
            </a:r>
            <a:r>
              <a:rPr lang="en-US" sz="2400" i="1" dirty="0" smtClean="0"/>
              <a:t>) </a:t>
            </a:r>
            <a:endParaRPr lang="ru-RU" sz="2400" i="1" dirty="0" smtClean="0"/>
          </a:p>
          <a:p>
            <a:pPr marL="457200" lvl="1" indent="0">
              <a:buNone/>
            </a:pPr>
            <a:r>
              <a:rPr lang="ru-RU" sz="2400" i="1" dirty="0"/>
              <a:t>	</a:t>
            </a:r>
            <a:r>
              <a:rPr lang="en-US" sz="2400" i="1" dirty="0" smtClean="0"/>
              <a:t>-&gt; </a:t>
            </a:r>
            <a:r>
              <a:rPr lang="ru-RU" sz="2400" i="1" dirty="0" smtClean="0"/>
              <a:t>Снятие денег</a:t>
            </a:r>
            <a:r>
              <a:rPr lang="en-US" sz="2400" i="1" dirty="0" smtClean="0"/>
              <a:t> (</a:t>
            </a:r>
            <a:r>
              <a:rPr lang="ru-RU" sz="2400" i="1" dirty="0" err="1" smtClean="0"/>
              <a:t>синх</a:t>
            </a:r>
            <a:r>
              <a:rPr lang="en-US" sz="2400" i="1" dirty="0" smtClean="0"/>
              <a:t>) </a:t>
            </a:r>
            <a:endParaRPr lang="ru-RU" sz="2400" i="1" dirty="0" smtClean="0"/>
          </a:p>
          <a:p>
            <a:pPr marL="457200" lvl="1" indent="0">
              <a:buNone/>
            </a:pPr>
            <a:r>
              <a:rPr lang="ru-RU" sz="2400" i="1" dirty="0"/>
              <a:t>	</a:t>
            </a:r>
            <a:r>
              <a:rPr lang="ru-RU" sz="2400" i="1" dirty="0" smtClean="0"/>
              <a:t>	</a:t>
            </a:r>
            <a:r>
              <a:rPr lang="en-US" sz="2400" i="1" dirty="0" smtClean="0"/>
              <a:t>-&gt; </a:t>
            </a:r>
            <a:r>
              <a:rPr lang="ru-RU" sz="2400" i="1" dirty="0" smtClean="0"/>
              <a:t>Создание лицензии во </a:t>
            </a:r>
          </a:p>
          <a:p>
            <a:pPr marL="457200" lvl="1" indent="0">
              <a:buNone/>
            </a:pPr>
            <a:r>
              <a:rPr lang="ru-RU" sz="2400" i="1" dirty="0"/>
              <a:t>	</a:t>
            </a:r>
            <a:r>
              <a:rPr lang="ru-RU" sz="2400" i="1" dirty="0" smtClean="0"/>
              <a:t>			</a:t>
            </a:r>
            <a:r>
              <a:rPr lang="ru-RU" sz="2400" i="1" dirty="0" smtClean="0"/>
              <a:t>внешнем приложении</a:t>
            </a:r>
            <a:r>
              <a:rPr lang="en-US" sz="2400" i="1" dirty="0" smtClean="0"/>
              <a:t> (</a:t>
            </a:r>
            <a:r>
              <a:rPr lang="ru-RU" sz="2400" i="1" dirty="0" err="1" smtClean="0"/>
              <a:t>асинх</a:t>
            </a:r>
            <a:r>
              <a:rPr lang="en-US" sz="2400" i="1" dirty="0" smtClean="0"/>
              <a:t>)</a:t>
            </a:r>
            <a:endParaRPr lang="en-US" sz="2400" i="1" dirty="0" smtClean="0"/>
          </a:p>
          <a:p>
            <a:r>
              <a:rPr lang="ru-RU" dirty="0" smtClean="0"/>
              <a:t>Использовать кэш</a:t>
            </a:r>
            <a:endParaRPr lang="en-US" dirty="0" smtClean="0"/>
          </a:p>
          <a:p>
            <a:pPr lvl="1"/>
            <a:r>
              <a:rPr lang="ru-RU" dirty="0" err="1" smtClean="0"/>
              <a:t>Внутрипроцессный</a:t>
            </a:r>
            <a:r>
              <a:rPr lang="ru-RU" dirty="0" smtClean="0"/>
              <a:t> кэш </a:t>
            </a:r>
            <a:r>
              <a:rPr lang="en-US" dirty="0" smtClean="0"/>
              <a:t>Guava</a:t>
            </a:r>
            <a:endParaRPr lang="en-US" dirty="0" smtClean="0"/>
          </a:p>
          <a:p>
            <a:pPr lvl="2"/>
            <a:r>
              <a:rPr lang="ru-RU" dirty="0" smtClean="0"/>
              <a:t>Для небольших данных</a:t>
            </a:r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Отложенная обработка</a:t>
            </a:r>
            <a:endParaRPr lang="en-US" dirty="0" smtClean="0"/>
          </a:p>
          <a:p>
            <a:pPr lvl="1"/>
            <a:r>
              <a:rPr lang="ru-RU" dirty="0" smtClean="0"/>
              <a:t>Возвращаем </a:t>
            </a:r>
            <a:r>
              <a:rPr lang="en-US" dirty="0" smtClean="0"/>
              <a:t>ID, </a:t>
            </a:r>
            <a:r>
              <a:rPr lang="ru-RU" dirty="0" smtClean="0"/>
              <a:t>работа в фоне</a:t>
            </a:r>
            <a:endParaRPr lang="en-US" dirty="0" smtClean="0"/>
          </a:p>
          <a:p>
            <a:pPr lvl="2"/>
            <a:r>
              <a:rPr lang="ru-RU" dirty="0" smtClean="0"/>
              <a:t>Нужно хранилище</a:t>
            </a:r>
            <a:endParaRPr lang="en-US" dirty="0" smtClean="0"/>
          </a:p>
          <a:p>
            <a:pPr lvl="2"/>
            <a:r>
              <a:rPr lang="ru-RU" dirty="0" smtClean="0"/>
              <a:t>Хранение входных и выходных данных</a:t>
            </a:r>
          </a:p>
          <a:p>
            <a:pPr lvl="3"/>
            <a:r>
              <a:rPr lang="ru-RU" dirty="0" err="1" smtClean="0"/>
              <a:t>Дупликаты</a:t>
            </a:r>
            <a:r>
              <a:rPr lang="ru-RU" dirty="0" smtClean="0"/>
              <a:t>, но необходимы для диагностики</a:t>
            </a:r>
            <a:endParaRPr lang="en-US" dirty="0" smtClean="0"/>
          </a:p>
          <a:p>
            <a:pPr lvl="1"/>
            <a:r>
              <a:rPr lang="ru-RU" dirty="0" smtClean="0"/>
              <a:t>Получение статуса</a:t>
            </a:r>
            <a:endParaRPr lang="en-US" dirty="0" smtClean="0"/>
          </a:p>
          <a:p>
            <a:pPr lvl="2"/>
            <a:r>
              <a:rPr lang="en-US" dirty="0" smtClean="0"/>
              <a:t>Get Status REST</a:t>
            </a:r>
          </a:p>
          <a:p>
            <a:pPr lvl="2"/>
            <a:r>
              <a:rPr lang="ru-RU" dirty="0" smtClean="0"/>
              <a:t>Асинхронное извещение по завершению обработки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 (</a:t>
            </a:r>
            <a:r>
              <a:rPr lang="en-US" dirty="0" smtClean="0"/>
              <a:t>Failures)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Быть готовым к отказу</a:t>
            </a:r>
            <a:endParaRPr lang="en-US" dirty="0" smtClean="0"/>
          </a:p>
          <a:p>
            <a:r>
              <a:rPr lang="ru-RU" dirty="0" smtClean="0"/>
              <a:t>Быть готовым к восстановлению данных</a:t>
            </a:r>
            <a:endParaRPr lang="en-US" dirty="0" smtClean="0"/>
          </a:p>
          <a:p>
            <a:r>
              <a:rPr lang="ru-RU" dirty="0" smtClean="0"/>
              <a:t>Найти точки отказа</a:t>
            </a:r>
            <a:endParaRPr lang="en-US" dirty="0" smtClean="0"/>
          </a:p>
          <a:p>
            <a:pPr lvl="1"/>
            <a:r>
              <a:rPr lang="en-US" u="sng" dirty="0" smtClean="0"/>
              <a:t>Show on our application</a:t>
            </a:r>
          </a:p>
          <a:p>
            <a:r>
              <a:rPr lang="ru-RU" dirty="0" smtClean="0"/>
              <a:t>Определить как восстанавливать данные</a:t>
            </a:r>
            <a:endParaRPr lang="en-US" dirty="0" smtClean="0"/>
          </a:p>
          <a:p>
            <a:pPr lvl="1"/>
            <a:r>
              <a:rPr lang="ru-RU" dirty="0" smtClean="0"/>
              <a:t>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клиента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пользователь</a:t>
            </a:r>
            <a:endParaRPr lang="en-US" dirty="0" smtClean="0"/>
          </a:p>
          <a:p>
            <a:pPr lvl="1"/>
            <a:r>
              <a:rPr lang="ru-RU" dirty="0" smtClean="0"/>
              <a:t>Асинхронное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сервера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разработчик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example</a:t>
            </a:r>
          </a:p>
          <a:p>
            <a:r>
              <a:rPr lang="en-US" dirty="0" smtClean="0"/>
              <a:t>Steward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Архитектуры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3631" y="1807623"/>
            <a:ext cx="259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Монолитное приложение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8581" y="1807621"/>
            <a:ext cx="290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Микросервисное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приложение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8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</a:t>
            </a:r>
            <a:r>
              <a:rPr lang="en-US" dirty="0" smtClean="0"/>
              <a:t>: </a:t>
            </a:r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Повторная доставка </a:t>
            </a:r>
            <a:r>
              <a:rPr lang="en-US" dirty="0" smtClean="0"/>
              <a:t>(redelivery)</a:t>
            </a:r>
          </a:p>
          <a:p>
            <a:pPr lvl="1"/>
            <a:r>
              <a:rPr lang="ru-RU" dirty="0" smtClean="0"/>
              <a:t>Автоматическая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DLQ</a:t>
            </a:r>
            <a:r>
              <a:rPr lang="ru-RU" dirty="0" smtClean="0"/>
              <a:t> (</a:t>
            </a:r>
            <a:r>
              <a:rPr lang="en-US" dirty="0" smtClean="0"/>
              <a:t>Dead Letter Queue)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perform Support</a:t>
            </a:r>
          </a:p>
          <a:p>
            <a:pPr lvl="1"/>
            <a:r>
              <a:rPr lang="en-US" dirty="0" smtClean="0"/>
              <a:t>Helps to build tools to simplify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ru-RU" dirty="0" smtClean="0"/>
              <a:t>За и Против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381642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+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1556792"/>
            <a:ext cx="4464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-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- </a:t>
            </a:r>
            <a:r>
              <a:rPr lang="ru-RU" sz="2800" dirty="0" smtClean="0"/>
              <a:t>Практики </a:t>
            </a:r>
            <a:r>
              <a:rPr lang="en-US" sz="2800" dirty="0" err="1" smtClean="0"/>
              <a:t>DevOps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- Сложность 	разработки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	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2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5341" y="2348880"/>
            <a:ext cx="4004882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43560" y="2376500"/>
            <a:ext cx="108012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75927" y="2388911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30800" y="2388911"/>
            <a:ext cx="1008112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192" y="4005064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35967" y="3140968"/>
            <a:ext cx="1080120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43560" y="3140968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00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34705" y="3012161"/>
            <a:ext cx="1188338" cy="7048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СуперМонолит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5803" y="1368388"/>
            <a:ext cx="108012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68170" y="1380799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23043" y="1380799"/>
            <a:ext cx="1008112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44435" y="2996952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28210" y="2132856"/>
            <a:ext cx="1080120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35803" y="2132856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048" y="1336163"/>
            <a:ext cx="3312368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Кто-то еще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91880" y="3012161"/>
            <a:ext cx="1224136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48472" y="2132856"/>
            <a:ext cx="1224136" cy="7745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267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0"/>
            <a:endCxn id="11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7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9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0"/>
            <a:endCxn id="5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0"/>
            <a:endCxn id="4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8" idx="2"/>
            <a:endCxn id="10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2"/>
            <a:endCxn id="10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3"/>
            <a:endCxn id="11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Блок-схема: магнитный диск 2"/>
          <p:cNvSpPr/>
          <p:nvPr/>
        </p:nvSpPr>
        <p:spPr>
          <a:xfrm>
            <a:off x="1211867" y="3080977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ru-RU" dirty="0"/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1211867" y="4231488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8" idx="1"/>
            <a:endCxn id="3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  <a:endCxn id="1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Business</a:t>
            </a:r>
            <a:r>
              <a:rPr lang="ru-RU" u="sng" dirty="0"/>
              <a:t> </a:t>
            </a:r>
            <a:r>
              <a:rPr lang="ru-RU" u="sng" dirty="0" err="1"/>
              <a:t>Capabilities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Организация </a:t>
            </a:r>
            <a:r>
              <a:rPr lang="ru-RU" u="sng" dirty="0"/>
              <a:t>вокруг </a:t>
            </a:r>
            <a:r>
              <a:rPr lang="ru-RU" u="sng" dirty="0" smtClean="0"/>
              <a:t>потребностей бизнеса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- Different components implement different business needs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reporting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emailing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taxes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credit card </a:t>
            </a:r>
            <a:r>
              <a:rPr lang="en-US" dirty="0" err="1" smtClean="0"/>
              <a:t>mgmt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Абстрагироваться от инфраструктуры</a:t>
            </a:r>
            <a:endParaRPr lang="ru-RU" dirty="0" smtClean="0"/>
          </a:p>
          <a:p>
            <a:r>
              <a:rPr lang="ru-RU" dirty="0" smtClean="0"/>
              <a:t>Выровнять инфраструктуру окружений</a:t>
            </a:r>
            <a:endParaRPr lang="en-US" dirty="0"/>
          </a:p>
          <a:p>
            <a:pPr lvl="1"/>
            <a:r>
              <a:rPr lang="ru-RU" dirty="0" smtClean="0"/>
              <a:t>Отдельные окружения </a:t>
            </a:r>
            <a:r>
              <a:rPr lang="ru-RU" dirty="0" smtClean="0"/>
              <a:t>(</a:t>
            </a:r>
            <a:r>
              <a:rPr lang="en-US" dirty="0" smtClean="0"/>
              <a:t>DEV/QA/PS/PROD)</a:t>
            </a:r>
            <a:endParaRPr lang="ru-RU" dirty="0" smtClean="0"/>
          </a:p>
          <a:p>
            <a:r>
              <a:rPr lang="ru-RU" dirty="0" smtClean="0"/>
              <a:t>Автоматизация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One-button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Database Evolution</a:t>
            </a:r>
          </a:p>
          <a:p>
            <a:pPr lvl="1"/>
            <a:r>
              <a:rPr lang="en-US" dirty="0" smtClean="0"/>
              <a:t>Chef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Infrastructure Automation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u="sng" dirty="0" smtClean="0"/>
              <a:t>Автоматизация </a:t>
            </a:r>
            <a:r>
              <a:rPr lang="ru-RU" u="sng" dirty="0"/>
              <a:t>инфраструктуры</a:t>
            </a:r>
            <a:endParaRPr lang="en-US" u="sng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Jenkins</a:t>
            </a:r>
          </a:p>
          <a:p>
            <a:pPr lvl="2"/>
            <a:r>
              <a:rPr lang="ru-RU" dirty="0" smtClean="0"/>
              <a:t>Выделенное окружение разработчика</a:t>
            </a:r>
            <a:endParaRPr lang="en-US" dirty="0" smtClean="0"/>
          </a:p>
          <a:p>
            <a:pPr lvl="1"/>
            <a:r>
              <a:rPr lang="en-US" dirty="0" smtClean="0"/>
              <a:t>Continuous Delivery (on the road to…)</a:t>
            </a:r>
          </a:p>
          <a:p>
            <a:pPr lvl="1"/>
            <a:r>
              <a:rPr lang="en-US" dirty="0" smtClean="0"/>
              <a:t>One-button Deployment</a:t>
            </a:r>
            <a:r>
              <a:rPr lang="ru-RU" dirty="0" smtClean="0"/>
              <a:t> (</a:t>
            </a:r>
            <a:r>
              <a:rPr lang="en-US" dirty="0" smtClean="0"/>
              <a:t>TODO: unfold)</a:t>
            </a:r>
          </a:p>
          <a:p>
            <a:pPr lvl="1"/>
            <a:r>
              <a:rPr lang="en-US" dirty="0" smtClean="0"/>
              <a:t>Database Evolution (TODO: unfold)</a:t>
            </a:r>
          </a:p>
          <a:p>
            <a:pPr lvl="2"/>
            <a:r>
              <a:rPr lang="en-US" dirty="0" err="1" smtClean="0"/>
              <a:t>Liquibase</a:t>
            </a:r>
            <a:endParaRPr lang="en-US" dirty="0" smtClean="0"/>
          </a:p>
          <a:p>
            <a:pPr lvl="3"/>
            <a:r>
              <a:rPr lang="en-US" dirty="0" smtClean="0"/>
              <a:t>Automated run</a:t>
            </a:r>
          </a:p>
          <a:p>
            <a:pPr lvl="2"/>
            <a:r>
              <a:rPr lang="en-US" dirty="0" smtClean="0"/>
              <a:t>Data migration</a:t>
            </a:r>
          </a:p>
          <a:p>
            <a:pPr lvl="1"/>
            <a:r>
              <a:rPr lang="en-US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40873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384</Words>
  <Application>Microsoft Office PowerPoint</Application>
  <PresentationFormat>Экран (4:3)</PresentationFormat>
  <Paragraphs>165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Тип Архитектуры</vt:lpstr>
      <vt:lpstr>Microservices За и Против</vt:lpstr>
      <vt:lpstr>Монолит</vt:lpstr>
      <vt:lpstr>СуперМонолит</vt:lpstr>
      <vt:lpstr>Презентация PowerPoint</vt:lpstr>
      <vt:lpstr>Business Capabilities</vt:lpstr>
      <vt:lpstr>Infrastructure</vt:lpstr>
      <vt:lpstr>Infrastructure Automation</vt:lpstr>
      <vt:lpstr>Microservices Design</vt:lpstr>
      <vt:lpstr>Decentralized Governance</vt:lpstr>
      <vt:lpstr>Decentralized Data</vt:lpstr>
      <vt:lpstr>Microservices Design</vt:lpstr>
      <vt:lpstr>Design for failure</vt:lpstr>
      <vt:lpstr>Design: Performance</vt:lpstr>
      <vt:lpstr>Синхронное</vt:lpstr>
      <vt:lpstr>Асинхронное</vt:lpstr>
      <vt:lpstr>Отказы (Failures)</vt:lpstr>
      <vt:lpstr>Design: Client-oriented</vt:lpstr>
      <vt:lpstr>Отказы: Асинхронное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43</cp:revision>
  <dcterms:created xsi:type="dcterms:W3CDTF">2015-09-29T19:34:19Z</dcterms:created>
  <dcterms:modified xsi:type="dcterms:W3CDTF">2015-10-11T17:59:31Z</dcterms:modified>
</cp:coreProperties>
</file>