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2" r:id="rId4"/>
    <p:sldId id="279" r:id="rId5"/>
    <p:sldId id="273" r:id="rId6"/>
    <p:sldId id="274" r:id="rId7"/>
    <p:sldId id="275" r:id="rId8"/>
    <p:sldId id="276" r:id="rId9"/>
    <p:sldId id="278" r:id="rId10"/>
    <p:sldId id="277" r:id="rId11"/>
  </p:sldIdLst>
  <p:sldSz cx="9144000" cy="5143500" type="screen16x9"/>
  <p:notesSz cx="6858000" cy="9144000"/>
  <p:embeddedFontLst>
    <p:embeddedFont>
      <p:font typeface="IBM Plex Sans Light" panose="020B0403050203000203" pitchFamily="34" charset="0"/>
      <p:regular r:id="rId13"/>
      <p:bold r:id="rId14"/>
      <p:italic r:id="rId15"/>
      <p:boldItalic r:id="rId16"/>
    </p:embeddedFont>
    <p:embeddedFont>
      <p:font typeface="IBM Plex Serif ExtraLight" panose="02060303050406000203" pitchFamily="18" charset="-52"/>
      <p:regular r:id="rId17"/>
      <p:bold r:id="rId18"/>
      <p:italic r:id="rId19"/>
      <p:boldItalic r:id="rId20"/>
    </p:embeddedFont>
    <p:embeddedFont>
      <p:font typeface="IBM Plex Serif Light" panose="02060403050406000203" pitchFamily="18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54">
          <p15:clr>
            <a:srgbClr val="9AA0A6"/>
          </p15:clr>
        </p15:guide>
        <p15:guide id="2" pos="636">
          <p15:clr>
            <a:srgbClr val="9AA0A6"/>
          </p15:clr>
        </p15:guide>
        <p15:guide id="3" pos="788">
          <p15:clr>
            <a:srgbClr val="9AA0A6"/>
          </p15:clr>
        </p15:guide>
        <p15:guide id="4" pos="1070">
          <p15:clr>
            <a:srgbClr val="9AA0A6"/>
          </p15:clr>
        </p15:guide>
        <p15:guide id="5" pos="1221">
          <p15:clr>
            <a:srgbClr val="9AA0A6"/>
          </p15:clr>
        </p15:guide>
        <p15:guide id="6" pos="1503">
          <p15:clr>
            <a:srgbClr val="9AA0A6"/>
          </p15:clr>
        </p15:guide>
        <p15:guide id="7" pos="1656">
          <p15:clr>
            <a:srgbClr val="9AA0A6"/>
          </p15:clr>
        </p15:guide>
        <p15:guide id="8" pos="1937">
          <p15:clr>
            <a:srgbClr val="9AA0A6"/>
          </p15:clr>
        </p15:guide>
        <p15:guide id="9" pos="2089">
          <p15:clr>
            <a:srgbClr val="9AA0A6"/>
          </p15:clr>
        </p15:guide>
        <p15:guide id="10" pos="2371">
          <p15:clr>
            <a:srgbClr val="9AA0A6"/>
          </p15:clr>
        </p15:guide>
        <p15:guide id="11" pos="2523">
          <p15:clr>
            <a:srgbClr val="9AA0A6"/>
          </p15:clr>
        </p15:guide>
        <p15:guide id="12" pos="2805">
          <p15:clr>
            <a:srgbClr val="9AA0A6"/>
          </p15:clr>
        </p15:guide>
        <p15:guide id="13" pos="3238">
          <p15:clr>
            <a:srgbClr val="9AA0A6"/>
          </p15:clr>
        </p15:guide>
        <p15:guide id="14" pos="3389">
          <p15:clr>
            <a:srgbClr val="9AA0A6"/>
          </p15:clr>
        </p15:guide>
        <p15:guide id="15" pos="3672">
          <p15:clr>
            <a:srgbClr val="9AA0A6"/>
          </p15:clr>
        </p15:guide>
        <p15:guide id="16" pos="3824">
          <p15:clr>
            <a:srgbClr val="9AA0A6"/>
          </p15:clr>
        </p15:guide>
        <p15:guide id="17" pos="4106">
          <p15:clr>
            <a:srgbClr val="9AA0A6"/>
          </p15:clr>
        </p15:guide>
        <p15:guide id="18" pos="4257">
          <p15:clr>
            <a:srgbClr val="9AA0A6"/>
          </p15:clr>
        </p15:guide>
        <p15:guide id="19" pos="4540">
          <p15:clr>
            <a:srgbClr val="9AA0A6"/>
          </p15:clr>
        </p15:guide>
        <p15:guide id="20" pos="4692">
          <p15:clr>
            <a:srgbClr val="9AA0A6"/>
          </p15:clr>
        </p15:guide>
        <p15:guide id="21" pos="4974">
          <p15:clr>
            <a:srgbClr val="9AA0A6"/>
          </p15:clr>
        </p15:guide>
        <p15:guide id="22" pos="5124">
          <p15:clr>
            <a:srgbClr val="9AA0A6"/>
          </p15:clr>
        </p15:guide>
        <p15:guide id="23" pos="5408">
          <p15:clr>
            <a:srgbClr val="9AA0A6"/>
          </p15:clr>
        </p15:guide>
        <p15:guide id="24" pos="2955">
          <p15:clr>
            <a:srgbClr val="9AA0A6"/>
          </p15:clr>
        </p15:guide>
        <p15:guide id="25" orient="horz" pos="3024">
          <p15:clr>
            <a:srgbClr val="9AA0A6"/>
          </p15:clr>
        </p15:guide>
        <p15:guide id="26" orient="horz" pos="2490">
          <p15:clr>
            <a:srgbClr val="9AA0A6"/>
          </p15:clr>
        </p15:guide>
        <p15:guide id="27" orient="horz" pos="232">
          <p15:clr>
            <a:srgbClr val="9AA0A6"/>
          </p15:clr>
        </p15:guide>
        <p15:guide id="28" orient="horz" pos="2414">
          <p15:clr>
            <a:srgbClr val="9AA0A6"/>
          </p15:clr>
        </p15:guide>
        <p15:guide id="29" orient="horz" pos="14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269"/>
      </p:cViewPr>
      <p:guideLst>
        <p:guide pos="354"/>
        <p:guide pos="636"/>
        <p:guide pos="788"/>
        <p:guide pos="1070"/>
        <p:guide pos="1221"/>
        <p:guide pos="1503"/>
        <p:guide pos="1656"/>
        <p:guide pos="1937"/>
        <p:guide pos="2089"/>
        <p:guide pos="2371"/>
        <p:guide pos="2523"/>
        <p:guide pos="2805"/>
        <p:guide pos="3238"/>
        <p:guide pos="3389"/>
        <p:guide pos="3672"/>
        <p:guide pos="3824"/>
        <p:guide pos="4106"/>
        <p:guide pos="4257"/>
        <p:guide pos="4540"/>
        <p:guide pos="4692"/>
        <p:guide pos="4974"/>
        <p:guide pos="5124"/>
        <p:guide pos="5408"/>
        <p:guide pos="2955"/>
        <p:guide orient="horz" pos="3024"/>
        <p:guide orient="horz" pos="2490"/>
        <p:guide orient="horz" pos="232"/>
        <p:guide orient="horz" pos="2414"/>
        <p:guide orient="horz" pos="1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64a0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64a0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ff2f15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0ff2f15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ff2f15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0ff2f15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5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ff2f15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0ff2f15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7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ff2f15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0ff2f15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9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ff2f15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0ff2f15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5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ff2f15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0ff2f15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55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ff2f15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0ff2f15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9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techar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02475" y="1740600"/>
            <a:ext cx="4583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iTechArt</a:t>
            </a:r>
            <a:endParaRPr sz="480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Group</a:t>
            </a:r>
            <a:endParaRPr sz="480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>
              <a:solidFill>
                <a:schemeClr val="lt1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2021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itechart.co</a:t>
            </a: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C9F5-0B4E-F974-ABEA-9A21DE06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122" y="2167499"/>
            <a:ext cx="2636873" cy="572700"/>
          </a:xfrm>
        </p:spPr>
        <p:txBody>
          <a:bodyPr>
            <a:noAutofit/>
          </a:bodyPr>
          <a:lstStyle/>
          <a:p>
            <a:r>
              <a:rPr lang="pl-PL" sz="3200" dirty="0"/>
              <a:t>c4model.com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814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D6B5D-2260-14AB-0E08-02F0AF419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7" y="0"/>
            <a:ext cx="83051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DECF2-5BD0-89A4-0EE4-DEAEE263DC0C}"/>
              </a:ext>
            </a:extLst>
          </p:cNvPr>
          <p:cNvSpPr txBox="1"/>
          <p:nvPr/>
        </p:nvSpPr>
        <p:spPr>
          <a:xfrm>
            <a:off x="3040912" y="276446"/>
            <a:ext cx="2446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/>
              <a:t>C4</a:t>
            </a:r>
            <a:endParaRPr lang="en-US" sz="1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F0EB9-7489-9124-5B3C-A58F4F0807C5}"/>
              </a:ext>
            </a:extLst>
          </p:cNvPr>
          <p:cNvSpPr txBox="1"/>
          <p:nvPr/>
        </p:nvSpPr>
        <p:spPr>
          <a:xfrm>
            <a:off x="3369122" y="2571750"/>
            <a:ext cx="23022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Context</a:t>
            </a:r>
            <a:endParaRPr lang="pl-PL" sz="3200" dirty="0"/>
          </a:p>
          <a:p>
            <a:r>
              <a:rPr lang="pl-PL" sz="3200" dirty="0" err="1"/>
              <a:t>Container</a:t>
            </a:r>
            <a:endParaRPr lang="pl-PL" sz="3200" dirty="0"/>
          </a:p>
          <a:p>
            <a:r>
              <a:rPr lang="pl-PL" sz="3200" dirty="0"/>
              <a:t>Component</a:t>
            </a:r>
          </a:p>
          <a:p>
            <a:r>
              <a:rPr lang="pl-PL" sz="3200" dirty="0"/>
              <a:t>Class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785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DECF2-5BD0-89A4-0EE4-DEAEE263DC0C}"/>
              </a:ext>
            </a:extLst>
          </p:cNvPr>
          <p:cNvSpPr txBox="1"/>
          <p:nvPr/>
        </p:nvSpPr>
        <p:spPr>
          <a:xfrm>
            <a:off x="5845072" y="-194786"/>
            <a:ext cx="2446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/>
              <a:t>C4</a:t>
            </a:r>
            <a:endParaRPr lang="en-US" sz="1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F0EB9-7489-9124-5B3C-A58F4F0807C5}"/>
              </a:ext>
            </a:extLst>
          </p:cNvPr>
          <p:cNvSpPr txBox="1"/>
          <p:nvPr/>
        </p:nvSpPr>
        <p:spPr>
          <a:xfrm>
            <a:off x="5660813" y="1567815"/>
            <a:ext cx="2302233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0" dirty="0" err="1"/>
              <a:t>Context</a:t>
            </a:r>
            <a:endParaRPr lang="pl-PL" sz="3200" dirty="0"/>
          </a:p>
          <a:p>
            <a:pPr>
              <a:lnSpc>
                <a:spcPct val="150000"/>
              </a:lnSpc>
            </a:pPr>
            <a:r>
              <a:rPr lang="pl-PL" sz="3200" dirty="0" err="1"/>
              <a:t>Container</a:t>
            </a:r>
            <a:endParaRPr lang="pl-PL" sz="3200" dirty="0"/>
          </a:p>
          <a:p>
            <a:pPr>
              <a:lnSpc>
                <a:spcPct val="150000"/>
              </a:lnSpc>
            </a:pPr>
            <a:r>
              <a:rPr lang="pl-PL" sz="3200" dirty="0"/>
              <a:t>Component</a:t>
            </a:r>
          </a:p>
          <a:p>
            <a:pPr>
              <a:lnSpc>
                <a:spcPct val="150000"/>
              </a:lnSpc>
            </a:pPr>
            <a:r>
              <a:rPr lang="pl-PL" sz="3200" dirty="0"/>
              <a:t>Class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222338-EF03-6460-CAA5-5064DC34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623060"/>
            <a:ext cx="5310293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3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3327A6-889F-9D2F-2136-C0DD38EE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55" y="70883"/>
            <a:ext cx="6337151" cy="4747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8F0EB9-7489-9124-5B3C-A58F4F0807C5}"/>
              </a:ext>
            </a:extLst>
          </p:cNvPr>
          <p:cNvSpPr txBox="1"/>
          <p:nvPr/>
        </p:nvSpPr>
        <p:spPr>
          <a:xfrm>
            <a:off x="354871" y="2063918"/>
            <a:ext cx="2374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Content, not format</a:t>
            </a:r>
          </a:p>
          <a:p>
            <a:r>
              <a:rPr lang="pl-PL" sz="2000" dirty="0" err="1"/>
              <a:t>Colors</a:t>
            </a:r>
            <a:endParaRPr lang="pl-PL" sz="2000" dirty="0"/>
          </a:p>
          <a:p>
            <a:r>
              <a:rPr lang="pl-PL" sz="2000" dirty="0" err="1"/>
              <a:t>Details</a:t>
            </a:r>
            <a:r>
              <a:rPr lang="pl-PL" sz="2000" dirty="0"/>
              <a:t> </a:t>
            </a:r>
            <a:r>
              <a:rPr lang="pl-PL" sz="2000" dirty="0" err="1"/>
              <a:t>matter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17FA4-2FBC-5DE8-F5A3-A27674F24B32}"/>
              </a:ext>
            </a:extLst>
          </p:cNvPr>
          <p:cNvSpPr txBox="1"/>
          <p:nvPr/>
        </p:nvSpPr>
        <p:spPr>
          <a:xfrm>
            <a:off x="354871" y="1265909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Context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40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C17FA4-2FBC-5DE8-F5A3-A27674F24B32}"/>
              </a:ext>
            </a:extLst>
          </p:cNvPr>
          <p:cNvSpPr txBox="1"/>
          <p:nvPr/>
        </p:nvSpPr>
        <p:spPr>
          <a:xfrm>
            <a:off x="194411" y="627956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Container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A3902-C9B3-4DA4-C518-A4CCECDB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39" y="0"/>
            <a:ext cx="62655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C17FA4-2FBC-5DE8-F5A3-A27674F24B32}"/>
              </a:ext>
            </a:extLst>
          </p:cNvPr>
          <p:cNvSpPr txBox="1"/>
          <p:nvPr/>
        </p:nvSpPr>
        <p:spPr>
          <a:xfrm>
            <a:off x="194411" y="627956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Component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44D49-28C6-5B17-6D57-B65F19AD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81" y="402044"/>
            <a:ext cx="74771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C17FA4-2FBC-5DE8-F5A3-A27674F24B32}"/>
              </a:ext>
            </a:extLst>
          </p:cNvPr>
          <p:cNvSpPr txBox="1"/>
          <p:nvPr/>
        </p:nvSpPr>
        <p:spPr>
          <a:xfrm>
            <a:off x="194411" y="627956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Class</a:t>
            </a:r>
            <a:endParaRPr lang="en-US" sz="2000" dirty="0"/>
          </a:p>
        </p:txBody>
      </p:sp>
      <p:pic>
        <p:nvPicPr>
          <p:cNvPr id="1026" name="Picture 2" descr="A UML class diagram">
            <a:extLst>
              <a:ext uri="{FF2B5EF4-FFF2-40B4-BE49-F238E27FC236}">
                <a16:creationId xmlns:a16="http://schemas.microsoft.com/office/drawing/2014/main" id="{CE2AB576-25DF-0665-04B7-91BEB827D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90" y="314819"/>
            <a:ext cx="6252662" cy="44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oss Brush Png - Symbol | Full Size PNG Download | SeekPNG">
            <a:extLst>
              <a:ext uri="{FF2B5EF4-FFF2-40B4-BE49-F238E27FC236}">
                <a16:creationId xmlns:a16="http://schemas.microsoft.com/office/drawing/2014/main" id="{DBABDA98-04CE-2D4A-C395-E68FF7545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86" y="584790"/>
            <a:ext cx="3747013" cy="39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66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C9F5-0B4E-F974-ABEA-9A21DE06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122" y="2167499"/>
            <a:ext cx="2636873" cy="572700"/>
          </a:xfrm>
        </p:spPr>
        <p:txBody>
          <a:bodyPr>
            <a:noAutofit/>
          </a:bodyPr>
          <a:lstStyle/>
          <a:p>
            <a:r>
              <a:rPr lang="pl-PL" sz="3200" dirty="0" err="1"/>
              <a:t>Plantuml</a:t>
            </a:r>
            <a:r>
              <a:rPr lang="pl-PL" sz="3200" dirty="0"/>
              <a:t> </a:t>
            </a:r>
            <a:r>
              <a:rPr lang="pl-PL" sz="3200" dirty="0" err="1"/>
              <a:t>extension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804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32</Words>
  <Application>Microsoft Office PowerPoint</Application>
  <PresentationFormat>On-screen Show (16:9)</PresentationFormat>
  <Paragraphs>23</Paragraphs>
  <Slides>10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IBM Plex Serif ExtraLight</vt:lpstr>
      <vt:lpstr>IBM Plex Sans Light</vt:lpstr>
      <vt:lpstr>IBM Plex Serif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Plantuml extension</vt:lpstr>
      <vt:lpstr>c4model.com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Vitali Kviatkouski</cp:lastModifiedBy>
  <cp:revision>3</cp:revision>
  <dcterms:modified xsi:type="dcterms:W3CDTF">2022-07-12T14:27:44Z</dcterms:modified>
</cp:coreProperties>
</file>